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69" r:id="rId4"/>
    <p:sldId id="274" r:id="rId5"/>
    <p:sldId id="266" r:id="rId6"/>
    <p:sldId id="270" r:id="rId7"/>
    <p:sldId id="261" r:id="rId8"/>
    <p:sldId id="263" r:id="rId9"/>
    <p:sldId id="276" r:id="rId10"/>
    <p:sldId id="277" r:id="rId11"/>
    <p:sldId id="278" r:id="rId12"/>
    <p:sldId id="279" r:id="rId13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5"/>
    </p:embeddedFont>
    <p:embeddedFont>
      <p:font typeface="Catamaran" panose="020B0604020202020204" charset="-18"/>
      <p:regular r:id="rId16"/>
      <p:bold r:id="rId17"/>
    </p:embeddedFont>
    <p:embeddedFont>
      <p:font typeface="Lexend Deca" panose="020B0604020202020204" charset="-18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532CF1-7F5E-4EE4-B293-8677D28E8D61}">
  <a:tblStyle styleId="{06532CF1-7F5E-4EE4-B293-8677D28E8D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be849174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be849174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c2006fb7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3c2006fb7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be84917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be84917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be849174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be849174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c2006fb7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c2006fb7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 hasCustomPrompt="1"/>
          </p:nvPr>
        </p:nvSpPr>
        <p:spPr>
          <a:xfrm>
            <a:off x="1151614" y="1438900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151400" y="1769102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2" hasCustomPrompt="1"/>
          </p:nvPr>
        </p:nvSpPr>
        <p:spPr>
          <a:xfrm>
            <a:off x="5854575" y="1935975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5854575" y="2266167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4" hasCustomPrompt="1"/>
          </p:nvPr>
        </p:nvSpPr>
        <p:spPr>
          <a:xfrm>
            <a:off x="5854619" y="2930124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5"/>
          </p:nvPr>
        </p:nvSpPr>
        <p:spPr>
          <a:xfrm>
            <a:off x="5854616" y="3260300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6" hasCustomPrompt="1"/>
          </p:nvPr>
        </p:nvSpPr>
        <p:spPr>
          <a:xfrm>
            <a:off x="1151504" y="2433054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7"/>
          </p:nvPr>
        </p:nvSpPr>
        <p:spPr>
          <a:xfrm>
            <a:off x="1151400" y="2763238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-458062" y="-212037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698638" y="4353538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9" hasCustomPrompt="1"/>
          </p:nvPr>
        </p:nvSpPr>
        <p:spPr>
          <a:xfrm>
            <a:off x="1151454" y="3427204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3"/>
          </p:nvPr>
        </p:nvSpPr>
        <p:spPr>
          <a:xfrm>
            <a:off x="1151350" y="3757388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62688" y="2732925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37604" y="2732925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62688" y="3069550"/>
            <a:ext cx="25437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37611" y="3069550"/>
            <a:ext cx="25437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3225" y="1694350"/>
            <a:ext cx="41349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541125"/>
            <a:ext cx="360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1303975" y="-614900"/>
            <a:ext cx="562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-1303975" y="4760975"/>
            <a:ext cx="562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12950"/>
            <a:ext cx="6576000" cy="18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239150"/>
            <a:ext cx="65760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1596005" y="-462500"/>
            <a:ext cx="595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8" name="Google Shape;58;p11"/>
          <p:cNvSpPr/>
          <p:nvPr/>
        </p:nvSpPr>
        <p:spPr>
          <a:xfrm rot="-347">
            <a:off x="1596001" y="4608876"/>
            <a:ext cx="595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354375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354375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5057233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5057233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1354375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1354375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5057233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7"/>
          </p:nvPr>
        </p:nvSpPr>
        <p:spPr>
          <a:xfrm>
            <a:off x="5057233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-7384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90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98513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2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3"/>
          </p:nvPr>
        </p:nvSpPr>
        <p:spPr>
          <a:xfrm>
            <a:off x="3532505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4"/>
          </p:nvPr>
        </p:nvSpPr>
        <p:spPr>
          <a:xfrm>
            <a:off x="1098513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5"/>
          </p:nvPr>
        </p:nvSpPr>
        <p:spPr>
          <a:xfrm>
            <a:off x="1098513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6"/>
          </p:nvPr>
        </p:nvSpPr>
        <p:spPr>
          <a:xfrm>
            <a:off x="3532501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7"/>
          </p:nvPr>
        </p:nvSpPr>
        <p:spPr>
          <a:xfrm>
            <a:off x="3532501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8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9"/>
          </p:nvPr>
        </p:nvSpPr>
        <p:spPr>
          <a:xfrm>
            <a:off x="5966497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13"/>
          </p:nvPr>
        </p:nvSpPr>
        <p:spPr>
          <a:xfrm>
            <a:off x="5966497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4"/>
          </p:nvPr>
        </p:nvSpPr>
        <p:spPr>
          <a:xfrm>
            <a:off x="5966497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/>
          <p:nvPr/>
        </p:nvSpPr>
        <p:spPr>
          <a:xfrm rot="5400000">
            <a:off x="-1172500" y="121825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7957000" y="29278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  <p:sldLayoutId id="2147483659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50" y="1539425"/>
            <a:ext cx="7717500" cy="1755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System zarządzania domem studenckim</a:t>
            </a:r>
            <a:endParaRPr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1911927" y="3604075"/>
            <a:ext cx="5333999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Wykonali: Yaryna Rachkevych i Bartosz Kruszewski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483FFE-8BD6-55E1-2A1B-CBAFA9EE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1" y="1771671"/>
            <a:ext cx="4394258" cy="518100"/>
          </a:xfrm>
        </p:spPr>
        <p:txBody>
          <a:bodyPr/>
          <a:lstStyle/>
          <a:p>
            <a:pPr algn="ctr"/>
            <a:r>
              <a:rPr lang="pl-PL" dirty="0"/>
              <a:t>Zdobycie zainteresowania domów studenckich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4E4E7A48-DA31-EFFF-443B-326E3FF32AA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411633" y="2992099"/>
            <a:ext cx="4159398" cy="518100"/>
          </a:xfrm>
        </p:spPr>
        <p:txBody>
          <a:bodyPr/>
          <a:lstStyle/>
          <a:p>
            <a:pPr algn="ctr"/>
            <a:r>
              <a:rPr lang="pl-PL" dirty="0"/>
              <a:t>Terminowe wdrożenie systemów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6DCC7363-78B0-204D-CD37-F80988BCA7C1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05854" y="263484"/>
            <a:ext cx="7704000" cy="572700"/>
          </a:xfrm>
        </p:spPr>
        <p:txBody>
          <a:bodyPr/>
          <a:lstStyle/>
          <a:p>
            <a:pPr algn="ctr"/>
            <a:r>
              <a:rPr lang="pl-PL" dirty="0"/>
              <a:t>Wyzwania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770D838B-0A01-B0D3-A5CB-9FD2A3D9A898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351153" y="4338347"/>
            <a:ext cx="4700734" cy="518100"/>
          </a:xfrm>
        </p:spPr>
        <p:txBody>
          <a:bodyPr/>
          <a:lstStyle/>
          <a:p>
            <a:pPr algn="ctr"/>
            <a:r>
              <a:rPr lang="pl-PL" dirty="0"/>
              <a:t>Zadbanie o bezpieczeństwo serwisu </a:t>
            </a:r>
          </a:p>
        </p:txBody>
      </p:sp>
      <p:grpSp>
        <p:nvGrpSpPr>
          <p:cNvPr id="13" name="Google Shape;8336;p65">
            <a:extLst>
              <a:ext uri="{FF2B5EF4-FFF2-40B4-BE49-F238E27FC236}">
                <a16:creationId xmlns:a16="http://schemas.microsoft.com/office/drawing/2014/main" id="{426DA6A9-11F5-E555-3FF6-EE83C08CADE2}"/>
              </a:ext>
            </a:extLst>
          </p:cNvPr>
          <p:cNvGrpSpPr/>
          <p:nvPr/>
        </p:nvGrpSpPr>
        <p:grpSpPr>
          <a:xfrm>
            <a:off x="7634822" y="2768696"/>
            <a:ext cx="660031" cy="585099"/>
            <a:chOff x="5823294" y="2309751"/>
            <a:chExt cx="315327" cy="314978"/>
          </a:xfrm>
          <a:solidFill>
            <a:schemeClr val="tx1"/>
          </a:solidFill>
        </p:grpSpPr>
        <p:sp>
          <p:nvSpPr>
            <p:cNvPr id="14" name="Google Shape;8337;p65">
              <a:extLst>
                <a:ext uri="{FF2B5EF4-FFF2-40B4-BE49-F238E27FC236}">
                  <a16:creationId xmlns:a16="http://schemas.microsoft.com/office/drawing/2014/main" id="{B56F15A0-BA90-E5FA-B3C8-EF2CEF3FCC35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38;p65">
              <a:extLst>
                <a:ext uri="{FF2B5EF4-FFF2-40B4-BE49-F238E27FC236}">
                  <a16:creationId xmlns:a16="http://schemas.microsoft.com/office/drawing/2014/main" id="{402381BC-310D-D218-A679-B7244B65A003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39;p65">
              <a:extLst>
                <a:ext uri="{FF2B5EF4-FFF2-40B4-BE49-F238E27FC236}">
                  <a16:creationId xmlns:a16="http://schemas.microsoft.com/office/drawing/2014/main" id="{1FFC783B-6D8B-38D0-CC65-97B67FCA03A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40;p65">
              <a:extLst>
                <a:ext uri="{FF2B5EF4-FFF2-40B4-BE49-F238E27FC236}">
                  <a16:creationId xmlns:a16="http://schemas.microsoft.com/office/drawing/2014/main" id="{95267B11-31FA-0917-4255-6951DF4953DE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41;p65">
              <a:extLst>
                <a:ext uri="{FF2B5EF4-FFF2-40B4-BE49-F238E27FC236}">
                  <a16:creationId xmlns:a16="http://schemas.microsoft.com/office/drawing/2014/main" id="{13A65F63-C278-8AE0-272A-3A06B85FE8B7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42;p65">
              <a:extLst>
                <a:ext uri="{FF2B5EF4-FFF2-40B4-BE49-F238E27FC236}">
                  <a16:creationId xmlns:a16="http://schemas.microsoft.com/office/drawing/2014/main" id="{3B072706-FA1E-8158-6986-8B0C36C995D3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43;p65">
              <a:extLst>
                <a:ext uri="{FF2B5EF4-FFF2-40B4-BE49-F238E27FC236}">
                  <a16:creationId xmlns:a16="http://schemas.microsoft.com/office/drawing/2014/main" id="{0A6B808F-18FB-2D8F-7B9B-CBA3DBE7AB78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44;p65">
              <a:extLst>
                <a:ext uri="{FF2B5EF4-FFF2-40B4-BE49-F238E27FC236}">
                  <a16:creationId xmlns:a16="http://schemas.microsoft.com/office/drawing/2014/main" id="{3B38DBAF-3A5C-7111-8FA9-5844CCF6F932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45;p65">
              <a:extLst>
                <a:ext uri="{FF2B5EF4-FFF2-40B4-BE49-F238E27FC236}">
                  <a16:creationId xmlns:a16="http://schemas.microsoft.com/office/drawing/2014/main" id="{E0088C82-E7DF-09BE-6DE3-472761495AA4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46;p65">
              <a:extLst>
                <a:ext uri="{FF2B5EF4-FFF2-40B4-BE49-F238E27FC236}">
                  <a16:creationId xmlns:a16="http://schemas.microsoft.com/office/drawing/2014/main" id="{F06E68EB-8E42-1B2E-93E9-170D45860EAE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47;p65">
              <a:extLst>
                <a:ext uri="{FF2B5EF4-FFF2-40B4-BE49-F238E27FC236}">
                  <a16:creationId xmlns:a16="http://schemas.microsoft.com/office/drawing/2014/main" id="{B6E3F007-EC13-573F-92D2-F21E1E3A1A67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48;p65">
              <a:extLst>
                <a:ext uri="{FF2B5EF4-FFF2-40B4-BE49-F238E27FC236}">
                  <a16:creationId xmlns:a16="http://schemas.microsoft.com/office/drawing/2014/main" id="{634C178D-72F7-7B61-8089-4168AA9A5105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49;p65">
              <a:extLst>
                <a:ext uri="{FF2B5EF4-FFF2-40B4-BE49-F238E27FC236}">
                  <a16:creationId xmlns:a16="http://schemas.microsoft.com/office/drawing/2014/main" id="{662353F7-E26B-1383-C0F1-0A190D9585E3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50;p65">
              <a:extLst>
                <a:ext uri="{FF2B5EF4-FFF2-40B4-BE49-F238E27FC236}">
                  <a16:creationId xmlns:a16="http://schemas.microsoft.com/office/drawing/2014/main" id="{9725313B-A330-C57B-50E0-B1BC04AB9359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1;p65">
              <a:extLst>
                <a:ext uri="{FF2B5EF4-FFF2-40B4-BE49-F238E27FC236}">
                  <a16:creationId xmlns:a16="http://schemas.microsoft.com/office/drawing/2014/main" id="{7531E546-BABF-B5DF-AA27-63C99731AAFE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52;p65">
              <a:extLst>
                <a:ext uri="{FF2B5EF4-FFF2-40B4-BE49-F238E27FC236}">
                  <a16:creationId xmlns:a16="http://schemas.microsoft.com/office/drawing/2014/main" id="{80BB5FB7-FCDE-B6A5-C4C5-F0A292E81AA9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53;p65">
              <a:extLst>
                <a:ext uri="{FF2B5EF4-FFF2-40B4-BE49-F238E27FC236}">
                  <a16:creationId xmlns:a16="http://schemas.microsoft.com/office/drawing/2014/main" id="{2DB4CEA5-3F05-7FEA-BB43-7F1D5F66DEDB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9059;p66">
            <a:extLst>
              <a:ext uri="{FF2B5EF4-FFF2-40B4-BE49-F238E27FC236}">
                <a16:creationId xmlns:a16="http://schemas.microsoft.com/office/drawing/2014/main" id="{094139A6-4EDD-54E1-2D0B-1EC006D5B5A7}"/>
              </a:ext>
            </a:extLst>
          </p:cNvPr>
          <p:cNvGrpSpPr/>
          <p:nvPr/>
        </p:nvGrpSpPr>
        <p:grpSpPr>
          <a:xfrm>
            <a:off x="4851008" y="1566668"/>
            <a:ext cx="640324" cy="572699"/>
            <a:chOff x="2623237" y="2431047"/>
            <a:chExt cx="355024" cy="332630"/>
          </a:xfrm>
          <a:solidFill>
            <a:schemeClr val="tx1"/>
          </a:solidFill>
        </p:grpSpPr>
        <p:sp>
          <p:nvSpPr>
            <p:cNvPr id="32" name="Google Shape;9060;p66">
              <a:extLst>
                <a:ext uri="{FF2B5EF4-FFF2-40B4-BE49-F238E27FC236}">
                  <a16:creationId xmlns:a16="http://schemas.microsoft.com/office/drawing/2014/main" id="{E6240AEF-1CEC-A9D1-6FAF-D6B32A05907B}"/>
                </a:ext>
              </a:extLst>
            </p:cNvPr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061;p66">
              <a:extLst>
                <a:ext uri="{FF2B5EF4-FFF2-40B4-BE49-F238E27FC236}">
                  <a16:creationId xmlns:a16="http://schemas.microsoft.com/office/drawing/2014/main" id="{0291D4EF-794E-6615-B9B5-8A9C0B87FC07}"/>
                </a:ext>
              </a:extLst>
            </p:cNvPr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062;p66">
              <a:extLst>
                <a:ext uri="{FF2B5EF4-FFF2-40B4-BE49-F238E27FC236}">
                  <a16:creationId xmlns:a16="http://schemas.microsoft.com/office/drawing/2014/main" id="{571159EE-A12F-68A9-FE47-24400B696CCB}"/>
                </a:ext>
              </a:extLst>
            </p:cNvPr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63;p66">
              <a:extLst>
                <a:ext uri="{FF2B5EF4-FFF2-40B4-BE49-F238E27FC236}">
                  <a16:creationId xmlns:a16="http://schemas.microsoft.com/office/drawing/2014/main" id="{B8D7C76A-B9FD-0F23-F236-8C9CA9F06B2D}"/>
                </a:ext>
              </a:extLst>
            </p:cNvPr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1716;p71">
            <a:extLst>
              <a:ext uri="{FF2B5EF4-FFF2-40B4-BE49-F238E27FC236}">
                <a16:creationId xmlns:a16="http://schemas.microsoft.com/office/drawing/2014/main" id="{D9916DC4-0FC3-D218-A15C-CCB5320EB3A5}"/>
              </a:ext>
            </a:extLst>
          </p:cNvPr>
          <p:cNvGrpSpPr/>
          <p:nvPr/>
        </p:nvGrpSpPr>
        <p:grpSpPr>
          <a:xfrm>
            <a:off x="5101225" y="4058273"/>
            <a:ext cx="490072" cy="585098"/>
            <a:chOff x="4193490" y="3350084"/>
            <a:chExt cx="289939" cy="334661"/>
          </a:xfrm>
          <a:solidFill>
            <a:schemeClr val="tx1"/>
          </a:solidFill>
        </p:grpSpPr>
        <p:sp>
          <p:nvSpPr>
            <p:cNvPr id="37" name="Google Shape;11717;p71">
              <a:extLst>
                <a:ext uri="{FF2B5EF4-FFF2-40B4-BE49-F238E27FC236}">
                  <a16:creationId xmlns:a16="http://schemas.microsoft.com/office/drawing/2014/main" id="{326C947F-BF0B-E267-D8CF-DBDCC4979E32}"/>
                </a:ext>
              </a:extLst>
            </p:cNvPr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18;p71">
              <a:extLst>
                <a:ext uri="{FF2B5EF4-FFF2-40B4-BE49-F238E27FC236}">
                  <a16:creationId xmlns:a16="http://schemas.microsoft.com/office/drawing/2014/main" id="{EAACB3A2-D18B-F4F9-BB64-F154DDF844A2}"/>
                </a:ext>
              </a:extLst>
            </p:cNvPr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19;p71">
              <a:extLst>
                <a:ext uri="{FF2B5EF4-FFF2-40B4-BE49-F238E27FC236}">
                  <a16:creationId xmlns:a16="http://schemas.microsoft.com/office/drawing/2014/main" id="{F4094E25-35DC-9A74-FD36-3E9A911FEF7C}"/>
                </a:ext>
              </a:extLst>
            </p:cNvPr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20;p71">
              <a:extLst>
                <a:ext uri="{FF2B5EF4-FFF2-40B4-BE49-F238E27FC236}">
                  <a16:creationId xmlns:a16="http://schemas.microsoft.com/office/drawing/2014/main" id="{04981F06-0598-FFD1-4CB1-A5FEAD569C7E}"/>
                </a:ext>
              </a:extLst>
            </p:cNvPr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21;p71">
              <a:extLst>
                <a:ext uri="{FF2B5EF4-FFF2-40B4-BE49-F238E27FC236}">
                  <a16:creationId xmlns:a16="http://schemas.microsoft.com/office/drawing/2014/main" id="{879D53DF-0E0E-BF00-7D9E-6603F2BAE88E}"/>
                </a:ext>
              </a:extLst>
            </p:cNvPr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22;p71">
              <a:extLst>
                <a:ext uri="{FF2B5EF4-FFF2-40B4-BE49-F238E27FC236}">
                  <a16:creationId xmlns:a16="http://schemas.microsoft.com/office/drawing/2014/main" id="{1A79AB69-55C0-4324-61BF-341E39F5FE10}"/>
                </a:ext>
              </a:extLst>
            </p:cNvPr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23;p71">
              <a:extLst>
                <a:ext uri="{FF2B5EF4-FFF2-40B4-BE49-F238E27FC236}">
                  <a16:creationId xmlns:a16="http://schemas.microsoft.com/office/drawing/2014/main" id="{3E388C60-052F-EC44-040C-EF18ED00BBCF}"/>
                </a:ext>
              </a:extLst>
            </p:cNvPr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24;p71">
              <a:extLst>
                <a:ext uri="{FF2B5EF4-FFF2-40B4-BE49-F238E27FC236}">
                  <a16:creationId xmlns:a16="http://schemas.microsoft.com/office/drawing/2014/main" id="{C799048C-1E34-0CFA-C91D-93B9B8BBFFAF}"/>
                </a:ext>
              </a:extLst>
            </p:cNvPr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25;p71">
              <a:extLst>
                <a:ext uri="{FF2B5EF4-FFF2-40B4-BE49-F238E27FC236}">
                  <a16:creationId xmlns:a16="http://schemas.microsoft.com/office/drawing/2014/main" id="{000A5385-43F1-ED05-B7E3-C0266C2AF213}"/>
                </a:ext>
              </a:extLst>
            </p:cNvPr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26;p71">
              <a:extLst>
                <a:ext uri="{FF2B5EF4-FFF2-40B4-BE49-F238E27FC236}">
                  <a16:creationId xmlns:a16="http://schemas.microsoft.com/office/drawing/2014/main" id="{79E9F52A-D1B2-6F4F-3112-4B268DC66286}"/>
                </a:ext>
              </a:extLst>
            </p:cNvPr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384;p43">
            <a:extLst>
              <a:ext uri="{FF2B5EF4-FFF2-40B4-BE49-F238E27FC236}">
                <a16:creationId xmlns:a16="http://schemas.microsoft.com/office/drawing/2014/main" id="{B4349452-8FC6-8DE3-E20B-9DE80007BF11}"/>
              </a:ext>
            </a:extLst>
          </p:cNvPr>
          <p:cNvSpPr/>
          <p:nvPr/>
        </p:nvSpPr>
        <p:spPr>
          <a:xfrm>
            <a:off x="325934" y="1212579"/>
            <a:ext cx="5722801" cy="1118183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8" name="Google Shape;384;p43">
            <a:extLst>
              <a:ext uri="{FF2B5EF4-FFF2-40B4-BE49-F238E27FC236}">
                <a16:creationId xmlns:a16="http://schemas.microsoft.com/office/drawing/2014/main" id="{5FA6DFD6-965D-2045-138F-F49BEA066C81}"/>
              </a:ext>
            </a:extLst>
          </p:cNvPr>
          <p:cNvSpPr/>
          <p:nvPr/>
        </p:nvSpPr>
        <p:spPr>
          <a:xfrm>
            <a:off x="3295876" y="2502155"/>
            <a:ext cx="5722801" cy="1118183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9" name="Google Shape;384;p43">
            <a:extLst>
              <a:ext uri="{FF2B5EF4-FFF2-40B4-BE49-F238E27FC236}">
                <a16:creationId xmlns:a16="http://schemas.microsoft.com/office/drawing/2014/main" id="{28917061-8EBB-C631-CD8A-A81CA77638C6}"/>
              </a:ext>
            </a:extLst>
          </p:cNvPr>
          <p:cNvSpPr/>
          <p:nvPr/>
        </p:nvSpPr>
        <p:spPr>
          <a:xfrm>
            <a:off x="325933" y="3791731"/>
            <a:ext cx="5722801" cy="1118183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8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B7B84D-0F65-5FC2-FEFC-850ED9B7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660" y="1258562"/>
            <a:ext cx="4632526" cy="562566"/>
          </a:xfrm>
        </p:spPr>
        <p:txBody>
          <a:bodyPr/>
          <a:lstStyle/>
          <a:p>
            <a:r>
              <a:rPr lang="pl-PL" dirty="0"/>
              <a:t>Czas wykonania: 3 miesiące</a:t>
            </a: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E1E4C70-3B20-5DB4-8BCC-13444C0ACD1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85586" y="3819484"/>
            <a:ext cx="4628539" cy="518100"/>
          </a:xfrm>
        </p:spPr>
        <p:txBody>
          <a:bodyPr/>
          <a:lstStyle/>
          <a:p>
            <a:r>
              <a:rPr lang="pl-PL" dirty="0"/>
              <a:t>1 Senior Django Developer</a:t>
            </a:r>
            <a:br>
              <a:rPr lang="pl-PL" dirty="0"/>
            </a:br>
            <a:endParaRPr lang="pl-PL" dirty="0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7A7A3D58-B7F6-3231-F0B8-B4E65CCC770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563174" y="1691581"/>
            <a:ext cx="3746810" cy="518100"/>
          </a:xfrm>
        </p:spPr>
        <p:txBody>
          <a:bodyPr/>
          <a:lstStyle/>
          <a:p>
            <a:r>
              <a:rPr lang="pl-PL" dirty="0"/>
              <a:t>Testowanie: 2 miesiące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3CA97471-14A4-9CE2-B181-8FD65F3E748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847920" y="362638"/>
            <a:ext cx="7704000" cy="572700"/>
          </a:xfrm>
        </p:spPr>
        <p:txBody>
          <a:bodyPr/>
          <a:lstStyle/>
          <a:p>
            <a:pPr algn="ctr"/>
            <a:r>
              <a:rPr lang="pl-PL" dirty="0"/>
              <a:t>Potrzebne środki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3A5E0C29-0112-A779-F9FA-C0BE57A5D6B3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2563174" y="2096080"/>
            <a:ext cx="4907376" cy="518100"/>
          </a:xfrm>
        </p:spPr>
        <p:txBody>
          <a:bodyPr/>
          <a:lstStyle/>
          <a:p>
            <a:r>
              <a:rPr lang="pl-PL" dirty="0"/>
              <a:t>Wdrażanie u klienta: 1 miesiąc</a:t>
            </a:r>
          </a:p>
        </p:txBody>
      </p:sp>
      <p:sp>
        <p:nvSpPr>
          <p:cNvPr id="13" name="Tytuł 5">
            <a:extLst>
              <a:ext uri="{FF2B5EF4-FFF2-40B4-BE49-F238E27FC236}">
                <a16:creationId xmlns:a16="http://schemas.microsoft.com/office/drawing/2014/main" id="{147949E6-1CD6-EA56-2983-5D7AA68E2D1A}"/>
              </a:ext>
            </a:extLst>
          </p:cNvPr>
          <p:cNvSpPr txBox="1">
            <a:spLocks/>
          </p:cNvSpPr>
          <p:nvPr/>
        </p:nvSpPr>
        <p:spPr>
          <a:xfrm>
            <a:off x="3290640" y="3066938"/>
            <a:ext cx="3223485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dirty="0"/>
              <a:t>1 Senior </a:t>
            </a:r>
            <a:r>
              <a:rPr lang="pl-PL" dirty="0" err="1"/>
              <a:t>Fullstack</a:t>
            </a:r>
            <a:endParaRPr lang="pl-PL" dirty="0"/>
          </a:p>
        </p:txBody>
      </p:sp>
      <p:sp>
        <p:nvSpPr>
          <p:cNvPr id="14" name="Tytuł 5">
            <a:extLst>
              <a:ext uri="{FF2B5EF4-FFF2-40B4-BE49-F238E27FC236}">
                <a16:creationId xmlns:a16="http://schemas.microsoft.com/office/drawing/2014/main" id="{F2E1831E-8F49-8C69-8F43-B091309A67E4}"/>
              </a:ext>
            </a:extLst>
          </p:cNvPr>
          <p:cNvSpPr txBox="1">
            <a:spLocks/>
          </p:cNvSpPr>
          <p:nvPr/>
        </p:nvSpPr>
        <p:spPr>
          <a:xfrm>
            <a:off x="2388185" y="3820949"/>
            <a:ext cx="3917784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dirty="0"/>
              <a:t>1 Senior </a:t>
            </a:r>
            <a:r>
              <a:rPr lang="pl-PL" dirty="0" err="1"/>
              <a:t>Cyber</a:t>
            </a:r>
            <a:r>
              <a:rPr lang="pl-PL" dirty="0"/>
              <a:t> Security</a:t>
            </a:r>
          </a:p>
        </p:txBody>
      </p:sp>
      <p:sp>
        <p:nvSpPr>
          <p:cNvPr id="15" name="Tytuł 5">
            <a:extLst>
              <a:ext uri="{FF2B5EF4-FFF2-40B4-BE49-F238E27FC236}">
                <a16:creationId xmlns:a16="http://schemas.microsoft.com/office/drawing/2014/main" id="{8ECC8217-DA8B-B2C5-27D4-1BDFA2BCC3E5}"/>
              </a:ext>
            </a:extLst>
          </p:cNvPr>
          <p:cNvSpPr txBox="1">
            <a:spLocks/>
          </p:cNvSpPr>
          <p:nvPr/>
        </p:nvSpPr>
        <p:spPr>
          <a:xfrm>
            <a:off x="1942125" y="4253662"/>
            <a:ext cx="4430751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Lexend Deca"/>
              <a:buNone/>
              <a:defRPr sz="62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dirty="0"/>
              <a:t>1 Senior i 3 Junior </a:t>
            </a:r>
            <a:r>
              <a:rPr lang="pl-PL" dirty="0" err="1"/>
              <a:t>DevOps</a:t>
            </a:r>
            <a:endParaRPr lang="pl-PL" dirty="0"/>
          </a:p>
        </p:txBody>
      </p:sp>
      <p:grpSp>
        <p:nvGrpSpPr>
          <p:cNvPr id="18" name="Google Shape;9626;p67">
            <a:extLst>
              <a:ext uri="{FF2B5EF4-FFF2-40B4-BE49-F238E27FC236}">
                <a16:creationId xmlns:a16="http://schemas.microsoft.com/office/drawing/2014/main" id="{EB2CA0FD-CE1E-B593-4D71-FFC0439A2E17}"/>
              </a:ext>
            </a:extLst>
          </p:cNvPr>
          <p:cNvGrpSpPr/>
          <p:nvPr/>
        </p:nvGrpSpPr>
        <p:grpSpPr>
          <a:xfrm>
            <a:off x="737935" y="3516987"/>
            <a:ext cx="896351" cy="711830"/>
            <a:chOff x="5331913" y="3413947"/>
            <a:chExt cx="347143" cy="254684"/>
          </a:xfrm>
          <a:solidFill>
            <a:schemeClr val="tx1"/>
          </a:solidFill>
        </p:grpSpPr>
        <p:sp>
          <p:nvSpPr>
            <p:cNvPr id="19" name="Google Shape;9627;p67">
              <a:extLst>
                <a:ext uri="{FF2B5EF4-FFF2-40B4-BE49-F238E27FC236}">
                  <a16:creationId xmlns:a16="http://schemas.microsoft.com/office/drawing/2014/main" id="{8D3EA2BC-D01A-ED4F-88E5-1426E31CD8CD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28;p67">
              <a:extLst>
                <a:ext uri="{FF2B5EF4-FFF2-40B4-BE49-F238E27FC236}">
                  <a16:creationId xmlns:a16="http://schemas.microsoft.com/office/drawing/2014/main" id="{FC7744DF-9DC2-5AA7-7632-8EC8F03780DB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29;p67">
              <a:extLst>
                <a:ext uri="{FF2B5EF4-FFF2-40B4-BE49-F238E27FC236}">
                  <a16:creationId xmlns:a16="http://schemas.microsoft.com/office/drawing/2014/main" id="{AA587C53-0176-895D-FEF3-BBA15ED44C75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30;p67">
              <a:extLst>
                <a:ext uri="{FF2B5EF4-FFF2-40B4-BE49-F238E27FC236}">
                  <a16:creationId xmlns:a16="http://schemas.microsoft.com/office/drawing/2014/main" id="{32ADC0BD-4AC3-9009-1809-779997B0BD65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31;p67">
              <a:extLst>
                <a:ext uri="{FF2B5EF4-FFF2-40B4-BE49-F238E27FC236}">
                  <a16:creationId xmlns:a16="http://schemas.microsoft.com/office/drawing/2014/main" id="{2F9B7636-5AD8-254F-AF68-D13CFF047442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32;p67">
              <a:extLst>
                <a:ext uri="{FF2B5EF4-FFF2-40B4-BE49-F238E27FC236}">
                  <a16:creationId xmlns:a16="http://schemas.microsoft.com/office/drawing/2014/main" id="{ECAC8461-BDD0-F2AB-0E30-409E90E89527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2100;p71">
            <a:extLst>
              <a:ext uri="{FF2B5EF4-FFF2-40B4-BE49-F238E27FC236}">
                <a16:creationId xmlns:a16="http://schemas.microsoft.com/office/drawing/2014/main" id="{54DBD37A-37DC-1F93-67E2-79836D775648}"/>
              </a:ext>
            </a:extLst>
          </p:cNvPr>
          <p:cNvGrpSpPr/>
          <p:nvPr/>
        </p:nvGrpSpPr>
        <p:grpSpPr>
          <a:xfrm>
            <a:off x="7637390" y="1552394"/>
            <a:ext cx="845615" cy="671182"/>
            <a:chOff x="6083810" y="1547297"/>
            <a:chExt cx="382819" cy="310788"/>
          </a:xfrm>
          <a:solidFill>
            <a:schemeClr val="tx1"/>
          </a:solidFill>
        </p:grpSpPr>
        <p:sp>
          <p:nvSpPr>
            <p:cNvPr id="26" name="Google Shape;12101;p71">
              <a:extLst>
                <a:ext uri="{FF2B5EF4-FFF2-40B4-BE49-F238E27FC236}">
                  <a16:creationId xmlns:a16="http://schemas.microsoft.com/office/drawing/2014/main" id="{99754E1C-0875-D411-A99F-DC7B12DE1283}"/>
                </a:ext>
              </a:extLst>
            </p:cNvPr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02;p71">
              <a:extLst>
                <a:ext uri="{FF2B5EF4-FFF2-40B4-BE49-F238E27FC236}">
                  <a16:creationId xmlns:a16="http://schemas.microsoft.com/office/drawing/2014/main" id="{556DAB56-FE94-AFF1-3E7F-67755CCCA25C}"/>
                </a:ext>
              </a:extLst>
            </p:cNvPr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03;p71">
              <a:extLst>
                <a:ext uri="{FF2B5EF4-FFF2-40B4-BE49-F238E27FC236}">
                  <a16:creationId xmlns:a16="http://schemas.microsoft.com/office/drawing/2014/main" id="{8B66A188-92D6-F7BD-6630-C6F6A005A0E8}"/>
                </a:ext>
              </a:extLst>
            </p:cNvPr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04;p71">
              <a:extLst>
                <a:ext uri="{FF2B5EF4-FFF2-40B4-BE49-F238E27FC236}">
                  <a16:creationId xmlns:a16="http://schemas.microsoft.com/office/drawing/2014/main" id="{F7C69D3F-C2BC-3678-3FC3-E07660A05A62}"/>
                </a:ext>
              </a:extLst>
            </p:cNvPr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05;p71">
              <a:extLst>
                <a:ext uri="{FF2B5EF4-FFF2-40B4-BE49-F238E27FC236}">
                  <a16:creationId xmlns:a16="http://schemas.microsoft.com/office/drawing/2014/main" id="{7CA4C1EB-A36B-1FA5-4265-ADE4CB27B85A}"/>
                </a:ext>
              </a:extLst>
            </p:cNvPr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06;p71">
              <a:extLst>
                <a:ext uri="{FF2B5EF4-FFF2-40B4-BE49-F238E27FC236}">
                  <a16:creationId xmlns:a16="http://schemas.microsoft.com/office/drawing/2014/main" id="{DA775CA7-3DF9-515F-305F-7CF51D4827F2}"/>
                </a:ext>
              </a:extLst>
            </p:cNvPr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07;p71">
              <a:extLst>
                <a:ext uri="{FF2B5EF4-FFF2-40B4-BE49-F238E27FC236}">
                  <a16:creationId xmlns:a16="http://schemas.microsoft.com/office/drawing/2014/main" id="{CF977598-72E8-564C-9BD6-7D50837B5387}"/>
                </a:ext>
              </a:extLst>
            </p:cNvPr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08;p71">
              <a:extLst>
                <a:ext uri="{FF2B5EF4-FFF2-40B4-BE49-F238E27FC236}">
                  <a16:creationId xmlns:a16="http://schemas.microsoft.com/office/drawing/2014/main" id="{57C6402A-40E1-0056-3A68-3DB4642F722C}"/>
                </a:ext>
              </a:extLst>
            </p:cNvPr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09;p71">
              <a:extLst>
                <a:ext uri="{FF2B5EF4-FFF2-40B4-BE49-F238E27FC236}">
                  <a16:creationId xmlns:a16="http://schemas.microsoft.com/office/drawing/2014/main" id="{BFE3A48E-58A3-7D54-A7F2-3C2F5EDB6B68}"/>
                </a:ext>
              </a:extLst>
            </p:cNvPr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10;p71">
              <a:extLst>
                <a:ext uri="{FF2B5EF4-FFF2-40B4-BE49-F238E27FC236}">
                  <a16:creationId xmlns:a16="http://schemas.microsoft.com/office/drawing/2014/main" id="{D8DAECC2-4B7E-42CA-9847-163AF43EE428}"/>
                </a:ext>
              </a:extLst>
            </p:cNvPr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11;p71">
              <a:extLst>
                <a:ext uri="{FF2B5EF4-FFF2-40B4-BE49-F238E27FC236}">
                  <a16:creationId xmlns:a16="http://schemas.microsoft.com/office/drawing/2014/main" id="{21C0E1C2-7AA0-C645-3378-DC41BCCBF0D4}"/>
                </a:ext>
              </a:extLst>
            </p:cNvPr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12;p71">
              <a:extLst>
                <a:ext uri="{FF2B5EF4-FFF2-40B4-BE49-F238E27FC236}">
                  <a16:creationId xmlns:a16="http://schemas.microsoft.com/office/drawing/2014/main" id="{63A080FF-00D1-FD14-9140-2568CD6DA64C}"/>
                </a:ext>
              </a:extLst>
            </p:cNvPr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13;p71">
              <a:extLst>
                <a:ext uri="{FF2B5EF4-FFF2-40B4-BE49-F238E27FC236}">
                  <a16:creationId xmlns:a16="http://schemas.microsoft.com/office/drawing/2014/main" id="{E2FDE732-ABE9-264B-B80A-C628BC190F29}"/>
                </a:ext>
              </a:extLst>
            </p:cNvPr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14;p71">
              <a:extLst>
                <a:ext uri="{FF2B5EF4-FFF2-40B4-BE49-F238E27FC236}">
                  <a16:creationId xmlns:a16="http://schemas.microsoft.com/office/drawing/2014/main" id="{AE36BF1D-B5F6-C217-BB59-71781D039439}"/>
                </a:ext>
              </a:extLst>
            </p:cNvPr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115;p71">
              <a:extLst>
                <a:ext uri="{FF2B5EF4-FFF2-40B4-BE49-F238E27FC236}">
                  <a16:creationId xmlns:a16="http://schemas.microsoft.com/office/drawing/2014/main" id="{440F87AE-EC87-A385-F697-0876EDB69C0E}"/>
                </a:ext>
              </a:extLst>
            </p:cNvPr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116;p71">
              <a:extLst>
                <a:ext uri="{FF2B5EF4-FFF2-40B4-BE49-F238E27FC236}">
                  <a16:creationId xmlns:a16="http://schemas.microsoft.com/office/drawing/2014/main" id="{CF2BAD32-8899-CFAD-3CBD-620A71C5127B}"/>
                </a:ext>
              </a:extLst>
            </p:cNvPr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2117;p71">
              <a:extLst>
                <a:ext uri="{FF2B5EF4-FFF2-40B4-BE49-F238E27FC236}">
                  <a16:creationId xmlns:a16="http://schemas.microsoft.com/office/drawing/2014/main" id="{835A7E21-5DC6-B7B2-000C-3C4EB4B2A4C6}"/>
                </a:ext>
              </a:extLst>
            </p:cNvPr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18;p71">
              <a:extLst>
                <a:ext uri="{FF2B5EF4-FFF2-40B4-BE49-F238E27FC236}">
                  <a16:creationId xmlns:a16="http://schemas.microsoft.com/office/drawing/2014/main" id="{69684E85-16EE-C607-45AD-947C4B44016A}"/>
                </a:ext>
              </a:extLst>
            </p:cNvPr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8;p32">
            <a:extLst>
              <a:ext uri="{FF2B5EF4-FFF2-40B4-BE49-F238E27FC236}">
                <a16:creationId xmlns:a16="http://schemas.microsoft.com/office/drawing/2014/main" id="{6300404C-D561-B3D4-EC0C-B88B0093DFD2}"/>
              </a:ext>
            </a:extLst>
          </p:cNvPr>
          <p:cNvSpPr/>
          <p:nvPr/>
        </p:nvSpPr>
        <p:spPr>
          <a:xfrm>
            <a:off x="116837" y="2913968"/>
            <a:ext cx="6720191" cy="200953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5" name="Google Shape;198;p32">
            <a:extLst>
              <a:ext uri="{FF2B5EF4-FFF2-40B4-BE49-F238E27FC236}">
                <a16:creationId xmlns:a16="http://schemas.microsoft.com/office/drawing/2014/main" id="{0D80AD44-280D-A732-FE1D-FE042698E724}"/>
              </a:ext>
            </a:extLst>
          </p:cNvPr>
          <p:cNvSpPr/>
          <p:nvPr/>
        </p:nvSpPr>
        <p:spPr>
          <a:xfrm>
            <a:off x="2120344" y="1201423"/>
            <a:ext cx="6860105" cy="1478099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4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>
            <a:extLst>
              <a:ext uri="{FF2B5EF4-FFF2-40B4-BE49-F238E27FC236}">
                <a16:creationId xmlns:a16="http://schemas.microsoft.com/office/drawing/2014/main" id="{181F29A1-C889-DC95-A2EC-5720756CD7E1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pPr algn="ctr"/>
            <a:r>
              <a:rPr lang="pl-PL" dirty="0"/>
              <a:t>Analiza kosztów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D87B879-2892-8FD9-936C-E350513B326D}"/>
              </a:ext>
            </a:extLst>
          </p:cNvPr>
          <p:cNvSpPr txBox="1"/>
          <p:nvPr/>
        </p:nvSpPr>
        <p:spPr>
          <a:xfrm>
            <a:off x="466679" y="1326271"/>
            <a:ext cx="8472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Lexend Deca" panose="020B0604020202020204" charset="-18"/>
              </a:rPr>
              <a:t>Pensje: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Lexend Deca" panose="020B0604020202020204" charset="-18"/>
              </a:rPr>
              <a:t>Senior </a:t>
            </a:r>
            <a:r>
              <a:rPr lang="pl-PL" dirty="0" err="1">
                <a:latin typeface="Lexend Deca" panose="020B0604020202020204" charset="-18"/>
              </a:rPr>
              <a:t>Fullstack</a:t>
            </a:r>
            <a:r>
              <a:rPr lang="pl-PL" dirty="0">
                <a:latin typeface="Lexend Deca" panose="020B0604020202020204" charset="-18"/>
              </a:rPr>
              <a:t>: </a:t>
            </a:r>
            <a:r>
              <a:rPr lang="pl-PL" b="1" dirty="0">
                <a:latin typeface="Lexend Deca" panose="020B0604020202020204" charset="-18"/>
              </a:rPr>
              <a:t>16 000</a:t>
            </a:r>
            <a:r>
              <a:rPr lang="pl-PL" dirty="0">
                <a:latin typeface="Lexend Deca" panose="020B0604020202020204" charset="-18"/>
              </a:rPr>
              <a:t> PLN (razem 48 000 PLN)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Lexend Deca" panose="020B0604020202020204" charset="-18"/>
              </a:rPr>
              <a:t>Senior Django Developer: </a:t>
            </a:r>
            <a:r>
              <a:rPr lang="pl-PL" b="1" dirty="0">
                <a:latin typeface="Lexend Deca" panose="020B0604020202020204" charset="-18"/>
              </a:rPr>
              <a:t>18 000 </a:t>
            </a:r>
            <a:r>
              <a:rPr lang="pl-PL" dirty="0">
                <a:latin typeface="Lexend Deca" panose="020B0604020202020204" charset="-18"/>
              </a:rPr>
              <a:t>PLN (razem 54 000 PLN)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Lexend Deca" panose="020B0604020202020204" charset="-18"/>
              </a:rPr>
              <a:t>Senior </a:t>
            </a:r>
            <a:r>
              <a:rPr lang="pl-PL" dirty="0" err="1">
                <a:latin typeface="Lexend Deca" panose="020B0604020202020204" charset="-18"/>
              </a:rPr>
              <a:t>Cyber</a:t>
            </a:r>
            <a:r>
              <a:rPr lang="pl-PL" dirty="0">
                <a:latin typeface="Lexend Deca" panose="020B0604020202020204" charset="-18"/>
              </a:rPr>
              <a:t> Security: </a:t>
            </a:r>
            <a:r>
              <a:rPr lang="pl-PL" b="1" dirty="0">
                <a:latin typeface="Lexend Deca" panose="020B0604020202020204" charset="-18"/>
              </a:rPr>
              <a:t>22 000</a:t>
            </a:r>
            <a:r>
              <a:rPr lang="pl-PL" dirty="0">
                <a:latin typeface="Lexend Deca" panose="020B0604020202020204" charset="-18"/>
              </a:rPr>
              <a:t> PLN (razem 66 000 PLN)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Lexend Deca" panose="020B0604020202020204" charset="-18"/>
              </a:rPr>
              <a:t>Senior </a:t>
            </a:r>
            <a:r>
              <a:rPr lang="pl-PL" dirty="0" err="1">
                <a:latin typeface="Lexend Deca" panose="020B0604020202020204" charset="-18"/>
              </a:rPr>
              <a:t>DevOps</a:t>
            </a:r>
            <a:r>
              <a:rPr lang="pl-PL" dirty="0">
                <a:latin typeface="Lexend Deca" panose="020B0604020202020204" charset="-18"/>
              </a:rPr>
              <a:t>: </a:t>
            </a:r>
            <a:r>
              <a:rPr lang="pl-PL" b="1" dirty="0">
                <a:latin typeface="Lexend Deca" panose="020B0604020202020204" charset="-18"/>
              </a:rPr>
              <a:t>20 000 </a:t>
            </a:r>
            <a:r>
              <a:rPr lang="pl-PL" dirty="0">
                <a:latin typeface="Lexend Deca" panose="020B0604020202020204" charset="-18"/>
              </a:rPr>
              <a:t>PLN (razem 20 000 PLN, </a:t>
            </a:r>
            <a:r>
              <a:rPr lang="pl-PL" i="1" dirty="0">
                <a:latin typeface="Lexend Deca" panose="020B0604020202020204" charset="-18"/>
              </a:rPr>
              <a:t>TYLKO PODCZAS WDROŻENIA</a:t>
            </a:r>
            <a:r>
              <a:rPr lang="pl-PL" dirty="0">
                <a:latin typeface="Lexend Deca" panose="020B0604020202020204" charset="-18"/>
              </a:rPr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Lexend Deca" panose="020B0604020202020204" charset="-18"/>
              </a:rPr>
              <a:t>Junior </a:t>
            </a:r>
            <a:r>
              <a:rPr lang="pl-PL" dirty="0" err="1">
                <a:latin typeface="Lexend Deca" panose="020B0604020202020204" charset="-18"/>
              </a:rPr>
              <a:t>DevOps</a:t>
            </a:r>
            <a:r>
              <a:rPr lang="pl-PL" dirty="0">
                <a:latin typeface="Lexend Deca" panose="020B0604020202020204" charset="-18"/>
              </a:rPr>
              <a:t>: </a:t>
            </a:r>
            <a:r>
              <a:rPr lang="pl-PL" b="1" dirty="0">
                <a:latin typeface="Lexend Deca" panose="020B0604020202020204" charset="-18"/>
              </a:rPr>
              <a:t>9 000 </a:t>
            </a:r>
            <a:r>
              <a:rPr lang="pl-PL" dirty="0">
                <a:latin typeface="Lexend Deca" panose="020B0604020202020204" charset="-18"/>
              </a:rPr>
              <a:t>PLN (razem 27 000 PLN, bo jest ich 3, </a:t>
            </a:r>
            <a:r>
              <a:rPr lang="pl-PL" i="1" dirty="0">
                <a:latin typeface="Lexend Deca" panose="020B0604020202020204" charset="-18"/>
              </a:rPr>
              <a:t>TYLKO PODCZAS WDROŻENIA</a:t>
            </a:r>
            <a:r>
              <a:rPr lang="pl-PL" dirty="0">
                <a:latin typeface="Lexend Deca" panose="020B0604020202020204" charset="-18"/>
              </a:rPr>
              <a:t>)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A5B128C-6DE8-FE95-E4F8-C55E340AE21B}"/>
              </a:ext>
            </a:extLst>
          </p:cNvPr>
          <p:cNvSpPr txBox="1"/>
          <p:nvPr/>
        </p:nvSpPr>
        <p:spPr>
          <a:xfrm>
            <a:off x="466679" y="3865714"/>
            <a:ext cx="75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Lexend Deca" panose="020B0604020202020204" charset="-18"/>
              </a:rPr>
              <a:t>Pozostałe koszty wdrożenia, jak na przykład koszt serwerów zostaną pokryte przez klienta, czyli dom studencki.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DABB886-E2A3-034D-0A2A-928BE3C3564F}"/>
              </a:ext>
            </a:extLst>
          </p:cNvPr>
          <p:cNvSpPr txBox="1"/>
          <p:nvPr/>
        </p:nvSpPr>
        <p:spPr>
          <a:xfrm>
            <a:off x="466679" y="3023322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Lexend Deca" panose="020B0604020202020204" charset="-18"/>
              </a:rPr>
              <a:t>Łączny kosz to 215 000 PLN</a:t>
            </a:r>
          </a:p>
        </p:txBody>
      </p:sp>
      <p:grpSp>
        <p:nvGrpSpPr>
          <p:cNvPr id="18" name="Google Shape;8119;p64">
            <a:extLst>
              <a:ext uri="{FF2B5EF4-FFF2-40B4-BE49-F238E27FC236}">
                <a16:creationId xmlns:a16="http://schemas.microsoft.com/office/drawing/2014/main" id="{5172269C-CDE7-334B-BFE1-EB597F6967F1}"/>
              </a:ext>
            </a:extLst>
          </p:cNvPr>
          <p:cNvGrpSpPr/>
          <p:nvPr/>
        </p:nvGrpSpPr>
        <p:grpSpPr>
          <a:xfrm>
            <a:off x="5571572" y="2841416"/>
            <a:ext cx="1600707" cy="842061"/>
            <a:chOff x="5159450" y="1919950"/>
            <a:chExt cx="1541050" cy="862500"/>
          </a:xfrm>
        </p:grpSpPr>
        <p:sp>
          <p:nvSpPr>
            <p:cNvPr id="19" name="Google Shape;8120;p64">
              <a:extLst>
                <a:ext uri="{FF2B5EF4-FFF2-40B4-BE49-F238E27FC236}">
                  <a16:creationId xmlns:a16="http://schemas.microsoft.com/office/drawing/2014/main" id="{34647AE6-EFC0-DE73-A737-63D334660252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l-PL"/>
            </a:p>
          </p:txBody>
        </p:sp>
        <p:grpSp>
          <p:nvGrpSpPr>
            <p:cNvPr id="20" name="Google Shape;8121;p64">
              <a:extLst>
                <a:ext uri="{FF2B5EF4-FFF2-40B4-BE49-F238E27FC236}">
                  <a16:creationId xmlns:a16="http://schemas.microsoft.com/office/drawing/2014/main" id="{BBF145F7-0B26-82B4-3832-C0BC623D587F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21" name="Google Shape;8122;p64">
                <a:extLst>
                  <a:ext uri="{FF2B5EF4-FFF2-40B4-BE49-F238E27FC236}">
                    <a16:creationId xmlns:a16="http://schemas.microsoft.com/office/drawing/2014/main" id="{634D9728-3A9E-7E80-EE72-BEA3DEA4A9D1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8123;p64">
                <a:extLst>
                  <a:ext uri="{FF2B5EF4-FFF2-40B4-BE49-F238E27FC236}">
                    <a16:creationId xmlns:a16="http://schemas.microsoft.com/office/drawing/2014/main" id="{4E955687-DD1A-BE08-7FEE-1C12F419D11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5845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090775" y="1330868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170813" y="1897693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Niska jakość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170813" y="2330209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l-PL" dirty="0"/>
              <a:t>Niskiej jakości serwisy pozwalające na interakcje z domami studenckimi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5282171" y="1897468"/>
            <a:ext cx="294784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Czas oczekiwania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5"/>
          </p:nvPr>
        </p:nvSpPr>
        <p:spPr>
          <a:xfrm>
            <a:off x="4505898" y="2313899"/>
            <a:ext cx="4361011" cy="52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/>
              <a:t>Długie czasy oczekiwania </a:t>
            </a:r>
          </a:p>
          <a:p>
            <a:r>
              <a:rPr lang="pl-PL" dirty="0"/>
              <a:t>podczas zakwaterowania</a:t>
            </a:r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170813" y="368942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Brak wyboru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8"/>
          </p:nvPr>
        </p:nvSpPr>
        <p:spPr>
          <a:xfrm>
            <a:off x="723011" y="4150490"/>
            <a:ext cx="3567545" cy="63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/>
              <a:t>Bardzo utrudniony, a nawet </a:t>
            </a:r>
          </a:p>
          <a:p>
            <a:r>
              <a:rPr lang="pl-PL" dirty="0"/>
              <a:t>niemożliwy wybór współlokatorów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5282171" y="3685958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Brak rezerwacji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14"/>
          </p:nvPr>
        </p:nvSpPr>
        <p:spPr>
          <a:xfrm>
            <a:off x="4572000" y="4120623"/>
            <a:ext cx="4228809" cy="690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/>
              <a:t>Brak możliwości rezerwacji stanowiska </a:t>
            </a:r>
          </a:p>
          <a:p>
            <a:r>
              <a:rPr lang="pl-PL" dirty="0"/>
              <a:t>w pralniach, salach nauki, salach TV, siłowniach itp.</a:t>
            </a:r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654750" y="3573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 problemu</a:t>
            </a:r>
            <a:endParaRPr b="1" dirty="0"/>
          </a:p>
        </p:txBody>
      </p:sp>
      <p:sp>
        <p:nvSpPr>
          <p:cNvPr id="208" name="Google Shape;208;p32"/>
          <p:cNvSpPr/>
          <p:nvPr/>
        </p:nvSpPr>
        <p:spPr>
          <a:xfrm>
            <a:off x="6202129" y="1330643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090775" y="31146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6202129" y="31330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430550" y="1009709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539;p65">
            <a:extLst>
              <a:ext uri="{FF2B5EF4-FFF2-40B4-BE49-F238E27FC236}">
                <a16:creationId xmlns:a16="http://schemas.microsoft.com/office/drawing/2014/main" id="{8ADB7A83-1DD6-EFEA-10B3-21E54F130BFD}"/>
              </a:ext>
            </a:extLst>
          </p:cNvPr>
          <p:cNvGrpSpPr/>
          <p:nvPr/>
        </p:nvGrpSpPr>
        <p:grpSpPr>
          <a:xfrm>
            <a:off x="2411103" y="1452561"/>
            <a:ext cx="357720" cy="355148"/>
            <a:chOff x="1952836" y="3680964"/>
            <a:chExt cx="357720" cy="355148"/>
          </a:xfrm>
          <a:solidFill>
            <a:schemeClr val="tx1"/>
          </a:solidFill>
        </p:grpSpPr>
        <p:sp>
          <p:nvSpPr>
            <p:cNvPr id="3" name="Google Shape;8540;p65">
              <a:extLst>
                <a:ext uri="{FF2B5EF4-FFF2-40B4-BE49-F238E27FC236}">
                  <a16:creationId xmlns:a16="http://schemas.microsoft.com/office/drawing/2014/main" id="{6686D94B-E81C-7455-6801-E619DBCC5D00}"/>
                </a:ext>
              </a:extLst>
            </p:cNvPr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41;p65">
              <a:extLst>
                <a:ext uri="{FF2B5EF4-FFF2-40B4-BE49-F238E27FC236}">
                  <a16:creationId xmlns:a16="http://schemas.microsoft.com/office/drawing/2014/main" id="{C74414F4-D222-41A6-F508-0CBEF1AD184B}"/>
                </a:ext>
              </a:extLst>
            </p:cNvPr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42;p65">
              <a:extLst>
                <a:ext uri="{FF2B5EF4-FFF2-40B4-BE49-F238E27FC236}">
                  <a16:creationId xmlns:a16="http://schemas.microsoft.com/office/drawing/2014/main" id="{27BCF12C-216E-F603-7B0E-910769BF6A6C}"/>
                </a:ext>
              </a:extLst>
            </p:cNvPr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43;p65">
              <a:extLst>
                <a:ext uri="{FF2B5EF4-FFF2-40B4-BE49-F238E27FC236}">
                  <a16:creationId xmlns:a16="http://schemas.microsoft.com/office/drawing/2014/main" id="{5B3826A6-1854-0A85-AB04-257C1A6B4A02}"/>
                </a:ext>
              </a:extLst>
            </p:cNvPr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44;p65">
              <a:extLst>
                <a:ext uri="{FF2B5EF4-FFF2-40B4-BE49-F238E27FC236}">
                  <a16:creationId xmlns:a16="http://schemas.microsoft.com/office/drawing/2014/main" id="{6576D55F-551F-5389-F8FE-4395356DF792}"/>
                </a:ext>
              </a:extLst>
            </p:cNvPr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336;p65">
            <a:extLst>
              <a:ext uri="{FF2B5EF4-FFF2-40B4-BE49-F238E27FC236}">
                <a16:creationId xmlns:a16="http://schemas.microsoft.com/office/drawing/2014/main" id="{2F594C49-07B7-858F-235E-DFDA693BF01C}"/>
              </a:ext>
            </a:extLst>
          </p:cNvPr>
          <p:cNvGrpSpPr/>
          <p:nvPr/>
        </p:nvGrpSpPr>
        <p:grpSpPr>
          <a:xfrm>
            <a:off x="6543657" y="1463525"/>
            <a:ext cx="315327" cy="314978"/>
            <a:chOff x="5823294" y="2309751"/>
            <a:chExt cx="315327" cy="314978"/>
          </a:xfrm>
          <a:solidFill>
            <a:schemeClr val="tx1"/>
          </a:solidFill>
        </p:grpSpPr>
        <p:sp>
          <p:nvSpPr>
            <p:cNvPr id="17" name="Google Shape;8337;p65">
              <a:extLst>
                <a:ext uri="{FF2B5EF4-FFF2-40B4-BE49-F238E27FC236}">
                  <a16:creationId xmlns:a16="http://schemas.microsoft.com/office/drawing/2014/main" id="{B9F806A6-E66C-FB7E-48FB-C09D49D6A1C9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38;p65">
              <a:extLst>
                <a:ext uri="{FF2B5EF4-FFF2-40B4-BE49-F238E27FC236}">
                  <a16:creationId xmlns:a16="http://schemas.microsoft.com/office/drawing/2014/main" id="{62DD5BCE-3ED0-6AAB-89AF-02B00643CD85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39;p65">
              <a:extLst>
                <a:ext uri="{FF2B5EF4-FFF2-40B4-BE49-F238E27FC236}">
                  <a16:creationId xmlns:a16="http://schemas.microsoft.com/office/drawing/2014/main" id="{C17071F6-093C-04D1-82FD-15346602D8D0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40;p65">
              <a:extLst>
                <a:ext uri="{FF2B5EF4-FFF2-40B4-BE49-F238E27FC236}">
                  <a16:creationId xmlns:a16="http://schemas.microsoft.com/office/drawing/2014/main" id="{37C9F0A0-6393-85CB-C55E-121F068F922D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41;p65">
              <a:extLst>
                <a:ext uri="{FF2B5EF4-FFF2-40B4-BE49-F238E27FC236}">
                  <a16:creationId xmlns:a16="http://schemas.microsoft.com/office/drawing/2014/main" id="{73F600BF-7957-14B0-3625-5D2342F1F76F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42;p65">
              <a:extLst>
                <a:ext uri="{FF2B5EF4-FFF2-40B4-BE49-F238E27FC236}">
                  <a16:creationId xmlns:a16="http://schemas.microsoft.com/office/drawing/2014/main" id="{71F4E966-097D-D3B2-73B1-7E18FFFC6403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43;p65">
              <a:extLst>
                <a:ext uri="{FF2B5EF4-FFF2-40B4-BE49-F238E27FC236}">
                  <a16:creationId xmlns:a16="http://schemas.microsoft.com/office/drawing/2014/main" id="{E4C20C7E-BD4B-60BE-CD1C-1864BD5FD767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44;p65">
              <a:extLst>
                <a:ext uri="{FF2B5EF4-FFF2-40B4-BE49-F238E27FC236}">
                  <a16:creationId xmlns:a16="http://schemas.microsoft.com/office/drawing/2014/main" id="{FA5B17E8-C0F0-7106-0C47-FDDA3ED421E1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45;p65">
              <a:extLst>
                <a:ext uri="{FF2B5EF4-FFF2-40B4-BE49-F238E27FC236}">
                  <a16:creationId xmlns:a16="http://schemas.microsoft.com/office/drawing/2014/main" id="{1FB73EF5-FF7B-B35C-13D5-61E4B80D8976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46;p65">
              <a:extLst>
                <a:ext uri="{FF2B5EF4-FFF2-40B4-BE49-F238E27FC236}">
                  <a16:creationId xmlns:a16="http://schemas.microsoft.com/office/drawing/2014/main" id="{AACAD6BC-0545-39CB-4EBB-337DEEF54C7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47;p65">
              <a:extLst>
                <a:ext uri="{FF2B5EF4-FFF2-40B4-BE49-F238E27FC236}">
                  <a16:creationId xmlns:a16="http://schemas.microsoft.com/office/drawing/2014/main" id="{30B69C0F-0C9C-34BE-386B-1299B651FE66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48;p65">
              <a:extLst>
                <a:ext uri="{FF2B5EF4-FFF2-40B4-BE49-F238E27FC236}">
                  <a16:creationId xmlns:a16="http://schemas.microsoft.com/office/drawing/2014/main" id="{C853C0B6-0680-51F6-EB88-3BE71CC06213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49;p65">
              <a:extLst>
                <a:ext uri="{FF2B5EF4-FFF2-40B4-BE49-F238E27FC236}">
                  <a16:creationId xmlns:a16="http://schemas.microsoft.com/office/drawing/2014/main" id="{BF6E3F75-1245-E62E-4CC7-4CB181756C31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50;p65">
              <a:extLst>
                <a:ext uri="{FF2B5EF4-FFF2-40B4-BE49-F238E27FC236}">
                  <a16:creationId xmlns:a16="http://schemas.microsoft.com/office/drawing/2014/main" id="{ABB01757-46DD-EA3D-8685-8A36D679F7B8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51;p65">
              <a:extLst>
                <a:ext uri="{FF2B5EF4-FFF2-40B4-BE49-F238E27FC236}">
                  <a16:creationId xmlns:a16="http://schemas.microsoft.com/office/drawing/2014/main" id="{EF7306AB-0E1E-38B6-64E5-64010206C570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52;p65">
              <a:extLst>
                <a:ext uri="{FF2B5EF4-FFF2-40B4-BE49-F238E27FC236}">
                  <a16:creationId xmlns:a16="http://schemas.microsoft.com/office/drawing/2014/main" id="{819E2700-F5FA-A3D5-A670-04A91BC041D7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53;p65">
              <a:extLst>
                <a:ext uri="{FF2B5EF4-FFF2-40B4-BE49-F238E27FC236}">
                  <a16:creationId xmlns:a16="http://schemas.microsoft.com/office/drawing/2014/main" id="{FD8EC510-F4A6-4E55-EDDE-C6E722E49528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560;p65">
            <a:extLst>
              <a:ext uri="{FF2B5EF4-FFF2-40B4-BE49-F238E27FC236}">
                <a16:creationId xmlns:a16="http://schemas.microsoft.com/office/drawing/2014/main" id="{D0B61332-9AC6-2A00-2FA2-68C5370E6546}"/>
              </a:ext>
            </a:extLst>
          </p:cNvPr>
          <p:cNvGrpSpPr/>
          <p:nvPr/>
        </p:nvGrpSpPr>
        <p:grpSpPr>
          <a:xfrm>
            <a:off x="6519078" y="3258031"/>
            <a:ext cx="355402" cy="354291"/>
            <a:chOff x="4129482" y="3681059"/>
            <a:chExt cx="355402" cy="354291"/>
          </a:xfrm>
          <a:solidFill>
            <a:schemeClr val="tx1"/>
          </a:solidFill>
        </p:grpSpPr>
        <p:sp>
          <p:nvSpPr>
            <p:cNvPr id="35" name="Google Shape;8561;p65">
              <a:extLst>
                <a:ext uri="{FF2B5EF4-FFF2-40B4-BE49-F238E27FC236}">
                  <a16:creationId xmlns:a16="http://schemas.microsoft.com/office/drawing/2014/main" id="{C395D0D4-8A66-E32F-5D3C-8EFFFD0A0989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2;p65">
              <a:extLst>
                <a:ext uri="{FF2B5EF4-FFF2-40B4-BE49-F238E27FC236}">
                  <a16:creationId xmlns:a16="http://schemas.microsoft.com/office/drawing/2014/main" id="{C5E4BCD4-A0AB-6D2D-267C-45C83F0D48EF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63;p65">
              <a:extLst>
                <a:ext uri="{FF2B5EF4-FFF2-40B4-BE49-F238E27FC236}">
                  <a16:creationId xmlns:a16="http://schemas.microsoft.com/office/drawing/2014/main" id="{0140DC44-2565-6177-D936-1B6E9256514C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64;p65">
              <a:extLst>
                <a:ext uri="{FF2B5EF4-FFF2-40B4-BE49-F238E27FC236}">
                  <a16:creationId xmlns:a16="http://schemas.microsoft.com/office/drawing/2014/main" id="{B04B52F6-E67E-B296-95C4-91B893DB15AB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8569;p65">
            <a:extLst>
              <a:ext uri="{FF2B5EF4-FFF2-40B4-BE49-F238E27FC236}">
                <a16:creationId xmlns:a16="http://schemas.microsoft.com/office/drawing/2014/main" id="{42A05DEE-764E-096D-9D82-612137BB0D61}"/>
              </a:ext>
            </a:extLst>
          </p:cNvPr>
          <p:cNvGrpSpPr/>
          <p:nvPr/>
        </p:nvGrpSpPr>
        <p:grpSpPr>
          <a:xfrm>
            <a:off x="2430949" y="3270370"/>
            <a:ext cx="317645" cy="318757"/>
            <a:chOff x="5779408" y="3699191"/>
            <a:chExt cx="317645" cy="318757"/>
          </a:xfrm>
          <a:solidFill>
            <a:schemeClr val="tx1"/>
          </a:solidFill>
        </p:grpSpPr>
        <p:sp>
          <p:nvSpPr>
            <p:cNvPr id="40" name="Google Shape;8570;p65">
              <a:extLst>
                <a:ext uri="{FF2B5EF4-FFF2-40B4-BE49-F238E27FC236}">
                  <a16:creationId xmlns:a16="http://schemas.microsoft.com/office/drawing/2014/main" id="{0FEC1D62-A1DB-A760-53F3-96D26A4CDDB0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71;p65">
              <a:extLst>
                <a:ext uri="{FF2B5EF4-FFF2-40B4-BE49-F238E27FC236}">
                  <a16:creationId xmlns:a16="http://schemas.microsoft.com/office/drawing/2014/main" id="{B69F29F2-097D-D53C-CFC5-DFDCA04AD683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>
            <a:spLocks noGrp="1"/>
          </p:cNvSpPr>
          <p:nvPr>
            <p:ph type="title" idx="15"/>
          </p:nvPr>
        </p:nvSpPr>
        <p:spPr>
          <a:xfrm>
            <a:off x="720000" y="3178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Rozwiązanie problemu</a:t>
            </a:r>
            <a:endParaRPr b="1" dirty="0"/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5"/>
          </p:nvPr>
        </p:nvSpPr>
        <p:spPr>
          <a:xfrm>
            <a:off x="3382193" y="3816707"/>
            <a:ext cx="243398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System rezerwacji stanowisk dla pomieszczeń wspólnych oparty na zasadzie odnawialnych żetonów</a:t>
            </a: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1"/>
          </p:nvPr>
        </p:nvSpPr>
        <p:spPr>
          <a:xfrm>
            <a:off x="1633529" y="1936967"/>
            <a:ext cx="279644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Kompleksowy system zarządzania interakcjami z domem studenckim z indywidualnymi kontami dla każdego mieszkańca</a:t>
            </a: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3"/>
          </p:nvPr>
        </p:nvSpPr>
        <p:spPr>
          <a:xfrm>
            <a:off x="1019719" y="385799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Umożliwienie zdalnego ustalania czasu zakwaterowania</a:t>
            </a:r>
          </a:p>
        </p:txBody>
      </p:sp>
      <p:sp>
        <p:nvSpPr>
          <p:cNvPr id="377" name="Google Shape;377;p43"/>
          <p:cNvSpPr txBox="1">
            <a:spLocks noGrp="1"/>
          </p:cNvSpPr>
          <p:nvPr>
            <p:ph type="subTitle" idx="7"/>
          </p:nvPr>
        </p:nvSpPr>
        <p:spPr>
          <a:xfrm>
            <a:off x="6044098" y="4038089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Wpisywanie gości online</a:t>
            </a:r>
          </a:p>
        </p:txBody>
      </p:sp>
      <p:sp>
        <p:nvSpPr>
          <p:cNvPr id="379" name="Google Shape;379;p43"/>
          <p:cNvSpPr txBox="1">
            <a:spLocks noGrp="1"/>
          </p:cNvSpPr>
          <p:nvPr>
            <p:ph type="subTitle" idx="9"/>
          </p:nvPr>
        </p:nvSpPr>
        <p:spPr>
          <a:xfrm>
            <a:off x="4738156" y="1981097"/>
            <a:ext cx="2602561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Serwis pozwalający na komfortowy, graficzny wybór pokoi razem ze współlokatorami</a:t>
            </a:r>
          </a:p>
        </p:txBody>
      </p:sp>
      <p:sp>
        <p:nvSpPr>
          <p:cNvPr id="382" name="Google Shape;382;p43"/>
          <p:cNvSpPr/>
          <p:nvPr/>
        </p:nvSpPr>
        <p:spPr>
          <a:xfrm>
            <a:off x="4090200" y="3157797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2517351" y="1304204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1577418" y="3181102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6578972" y="3181734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5529735" y="1304204"/>
            <a:ext cx="963600" cy="5727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423" name="Google Shape;423;p43"/>
          <p:cNvCxnSpPr/>
          <p:nvPr/>
        </p:nvCxnSpPr>
        <p:spPr>
          <a:xfrm>
            <a:off x="5239825" y="993177"/>
            <a:ext cx="36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8291;p65">
            <a:extLst>
              <a:ext uri="{FF2B5EF4-FFF2-40B4-BE49-F238E27FC236}">
                <a16:creationId xmlns:a16="http://schemas.microsoft.com/office/drawing/2014/main" id="{CE4A893C-2303-6C35-CEA4-48A97048E4F2}"/>
              </a:ext>
            </a:extLst>
          </p:cNvPr>
          <p:cNvSpPr/>
          <p:nvPr/>
        </p:nvSpPr>
        <p:spPr>
          <a:xfrm>
            <a:off x="2818973" y="1451064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2100;p71">
            <a:extLst>
              <a:ext uri="{FF2B5EF4-FFF2-40B4-BE49-F238E27FC236}">
                <a16:creationId xmlns:a16="http://schemas.microsoft.com/office/drawing/2014/main" id="{5CC874C3-F9A0-CF92-C52A-872F3F76222F}"/>
              </a:ext>
            </a:extLst>
          </p:cNvPr>
          <p:cNvGrpSpPr/>
          <p:nvPr/>
        </p:nvGrpSpPr>
        <p:grpSpPr>
          <a:xfrm>
            <a:off x="4380590" y="3288753"/>
            <a:ext cx="382819" cy="310788"/>
            <a:chOff x="6083810" y="1547297"/>
            <a:chExt cx="382819" cy="310788"/>
          </a:xfrm>
          <a:solidFill>
            <a:schemeClr val="tx1"/>
          </a:solidFill>
        </p:grpSpPr>
        <p:sp>
          <p:nvSpPr>
            <p:cNvPr id="18" name="Google Shape;12101;p71">
              <a:extLst>
                <a:ext uri="{FF2B5EF4-FFF2-40B4-BE49-F238E27FC236}">
                  <a16:creationId xmlns:a16="http://schemas.microsoft.com/office/drawing/2014/main" id="{8425C031-2175-009C-0154-F302A01CDF27}"/>
                </a:ext>
              </a:extLst>
            </p:cNvPr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02;p71">
              <a:extLst>
                <a:ext uri="{FF2B5EF4-FFF2-40B4-BE49-F238E27FC236}">
                  <a16:creationId xmlns:a16="http://schemas.microsoft.com/office/drawing/2014/main" id="{DB7F51EE-FECA-E633-0E88-1F8318B6F923}"/>
                </a:ext>
              </a:extLst>
            </p:cNvPr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03;p71">
              <a:extLst>
                <a:ext uri="{FF2B5EF4-FFF2-40B4-BE49-F238E27FC236}">
                  <a16:creationId xmlns:a16="http://schemas.microsoft.com/office/drawing/2014/main" id="{20C92AF8-DCA3-E1DB-799C-C8260A34969D}"/>
                </a:ext>
              </a:extLst>
            </p:cNvPr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04;p71">
              <a:extLst>
                <a:ext uri="{FF2B5EF4-FFF2-40B4-BE49-F238E27FC236}">
                  <a16:creationId xmlns:a16="http://schemas.microsoft.com/office/drawing/2014/main" id="{F350E24D-9F97-C8D7-98B7-ECDE76338662}"/>
                </a:ext>
              </a:extLst>
            </p:cNvPr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05;p71">
              <a:extLst>
                <a:ext uri="{FF2B5EF4-FFF2-40B4-BE49-F238E27FC236}">
                  <a16:creationId xmlns:a16="http://schemas.microsoft.com/office/drawing/2014/main" id="{5A4A4A99-F45D-9EC1-C5A3-C94405C4F9ED}"/>
                </a:ext>
              </a:extLst>
            </p:cNvPr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06;p71">
              <a:extLst>
                <a:ext uri="{FF2B5EF4-FFF2-40B4-BE49-F238E27FC236}">
                  <a16:creationId xmlns:a16="http://schemas.microsoft.com/office/drawing/2014/main" id="{3E043EF1-E902-E1ED-DE92-8880EB25F1DE}"/>
                </a:ext>
              </a:extLst>
            </p:cNvPr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07;p71">
              <a:extLst>
                <a:ext uri="{FF2B5EF4-FFF2-40B4-BE49-F238E27FC236}">
                  <a16:creationId xmlns:a16="http://schemas.microsoft.com/office/drawing/2014/main" id="{F8CD9F1D-3B08-D33A-12AF-C865DB691388}"/>
                </a:ext>
              </a:extLst>
            </p:cNvPr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08;p71">
              <a:extLst>
                <a:ext uri="{FF2B5EF4-FFF2-40B4-BE49-F238E27FC236}">
                  <a16:creationId xmlns:a16="http://schemas.microsoft.com/office/drawing/2014/main" id="{DA99ABE0-8A18-D8A1-4FBC-8A5E894990F7}"/>
                </a:ext>
              </a:extLst>
            </p:cNvPr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09;p71">
              <a:extLst>
                <a:ext uri="{FF2B5EF4-FFF2-40B4-BE49-F238E27FC236}">
                  <a16:creationId xmlns:a16="http://schemas.microsoft.com/office/drawing/2014/main" id="{AA437DAE-9F5D-C3D6-AF87-9621B56AE83E}"/>
                </a:ext>
              </a:extLst>
            </p:cNvPr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10;p71">
              <a:extLst>
                <a:ext uri="{FF2B5EF4-FFF2-40B4-BE49-F238E27FC236}">
                  <a16:creationId xmlns:a16="http://schemas.microsoft.com/office/drawing/2014/main" id="{7E5AAB75-8FA6-3205-D73D-6D1792071CA4}"/>
                </a:ext>
              </a:extLst>
            </p:cNvPr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11;p71">
              <a:extLst>
                <a:ext uri="{FF2B5EF4-FFF2-40B4-BE49-F238E27FC236}">
                  <a16:creationId xmlns:a16="http://schemas.microsoft.com/office/drawing/2014/main" id="{125B1E03-B6C0-71D4-D359-1B908FE1BA23}"/>
                </a:ext>
              </a:extLst>
            </p:cNvPr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12;p71">
              <a:extLst>
                <a:ext uri="{FF2B5EF4-FFF2-40B4-BE49-F238E27FC236}">
                  <a16:creationId xmlns:a16="http://schemas.microsoft.com/office/drawing/2014/main" id="{9BD2F22F-8233-D13B-F16F-01FE7A348F0E}"/>
                </a:ext>
              </a:extLst>
            </p:cNvPr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13;p71">
              <a:extLst>
                <a:ext uri="{FF2B5EF4-FFF2-40B4-BE49-F238E27FC236}">
                  <a16:creationId xmlns:a16="http://schemas.microsoft.com/office/drawing/2014/main" id="{905E23A9-6684-D871-72C4-6CB44B7059AB}"/>
                </a:ext>
              </a:extLst>
            </p:cNvPr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14;p71">
              <a:extLst>
                <a:ext uri="{FF2B5EF4-FFF2-40B4-BE49-F238E27FC236}">
                  <a16:creationId xmlns:a16="http://schemas.microsoft.com/office/drawing/2014/main" id="{48E39E58-2E5A-3F51-44FC-0FBD6D4E5069}"/>
                </a:ext>
              </a:extLst>
            </p:cNvPr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15;p71">
              <a:extLst>
                <a:ext uri="{FF2B5EF4-FFF2-40B4-BE49-F238E27FC236}">
                  <a16:creationId xmlns:a16="http://schemas.microsoft.com/office/drawing/2014/main" id="{4B2A1704-71C8-001B-7A30-0289A4F60753}"/>
                </a:ext>
              </a:extLst>
            </p:cNvPr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16;p71">
              <a:extLst>
                <a:ext uri="{FF2B5EF4-FFF2-40B4-BE49-F238E27FC236}">
                  <a16:creationId xmlns:a16="http://schemas.microsoft.com/office/drawing/2014/main" id="{89D4F7E2-6762-CBEA-8824-9813C745036B}"/>
                </a:ext>
              </a:extLst>
            </p:cNvPr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2117;p71">
              <a:extLst>
                <a:ext uri="{FF2B5EF4-FFF2-40B4-BE49-F238E27FC236}">
                  <a16:creationId xmlns:a16="http://schemas.microsoft.com/office/drawing/2014/main" id="{E742FAF7-05E0-1C18-9967-CC0FAC3AAE66}"/>
                </a:ext>
              </a:extLst>
            </p:cNvPr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18;p71">
              <a:extLst>
                <a:ext uri="{FF2B5EF4-FFF2-40B4-BE49-F238E27FC236}">
                  <a16:creationId xmlns:a16="http://schemas.microsoft.com/office/drawing/2014/main" id="{F39863B0-41D6-9A34-D217-8AEE6D4AFAA2}"/>
                </a:ext>
              </a:extLst>
            </p:cNvPr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663;p69">
            <a:extLst>
              <a:ext uri="{FF2B5EF4-FFF2-40B4-BE49-F238E27FC236}">
                <a16:creationId xmlns:a16="http://schemas.microsoft.com/office/drawing/2014/main" id="{554DE541-D655-F22B-4463-3BEE569AAE60}"/>
              </a:ext>
            </a:extLst>
          </p:cNvPr>
          <p:cNvGrpSpPr/>
          <p:nvPr/>
        </p:nvGrpSpPr>
        <p:grpSpPr>
          <a:xfrm>
            <a:off x="5852359" y="1448345"/>
            <a:ext cx="374154" cy="284050"/>
            <a:chOff x="3963652" y="1999759"/>
            <a:chExt cx="374154" cy="284050"/>
          </a:xfrm>
          <a:solidFill>
            <a:schemeClr val="tx1"/>
          </a:solidFill>
        </p:grpSpPr>
        <p:sp>
          <p:nvSpPr>
            <p:cNvPr id="37" name="Google Shape;10664;p69">
              <a:extLst>
                <a:ext uri="{FF2B5EF4-FFF2-40B4-BE49-F238E27FC236}">
                  <a16:creationId xmlns:a16="http://schemas.microsoft.com/office/drawing/2014/main" id="{59096770-8035-BFFC-A07B-ECABF8EAE53F}"/>
                </a:ext>
              </a:extLst>
            </p:cNvPr>
            <p:cNvSpPr/>
            <p:nvPr/>
          </p:nvSpPr>
          <p:spPr>
            <a:xfrm>
              <a:off x="4123441" y="2104652"/>
              <a:ext cx="214366" cy="179158"/>
            </a:xfrm>
            <a:custGeom>
              <a:avLst/>
              <a:gdLst/>
              <a:ahLst/>
              <a:cxnLst/>
              <a:rect l="l" t="t" r="r" b="b"/>
              <a:pathLst>
                <a:path w="6740" h="5633" extrusionOk="0">
                  <a:moveTo>
                    <a:pt x="6573" y="1"/>
                  </a:moveTo>
                  <a:cubicBezTo>
                    <a:pt x="6490" y="1"/>
                    <a:pt x="6395" y="84"/>
                    <a:pt x="6395" y="179"/>
                  </a:cubicBezTo>
                  <a:lnTo>
                    <a:pt x="6395" y="5275"/>
                  </a:lnTo>
                  <a:lnTo>
                    <a:pt x="180" y="5275"/>
                  </a:lnTo>
                  <a:cubicBezTo>
                    <a:pt x="84" y="5275"/>
                    <a:pt x="1" y="5346"/>
                    <a:pt x="1" y="5454"/>
                  </a:cubicBezTo>
                  <a:cubicBezTo>
                    <a:pt x="1" y="5549"/>
                    <a:pt x="72" y="5632"/>
                    <a:pt x="180" y="5632"/>
                  </a:cubicBezTo>
                  <a:lnTo>
                    <a:pt x="6561" y="5632"/>
                  </a:lnTo>
                  <a:cubicBezTo>
                    <a:pt x="6645" y="5632"/>
                    <a:pt x="6740" y="5549"/>
                    <a:pt x="6740" y="5454"/>
                  </a:cubicBezTo>
                  <a:lnTo>
                    <a:pt x="6740" y="179"/>
                  </a:lnTo>
                  <a:cubicBezTo>
                    <a:pt x="6740" y="84"/>
                    <a:pt x="6668" y="1"/>
                    <a:pt x="6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65;p69">
              <a:extLst>
                <a:ext uri="{FF2B5EF4-FFF2-40B4-BE49-F238E27FC236}">
                  <a16:creationId xmlns:a16="http://schemas.microsoft.com/office/drawing/2014/main" id="{4EC3742A-4E9D-7D55-6E42-0918F561B775}"/>
                </a:ext>
              </a:extLst>
            </p:cNvPr>
            <p:cNvSpPr/>
            <p:nvPr/>
          </p:nvSpPr>
          <p:spPr>
            <a:xfrm>
              <a:off x="3963652" y="1999759"/>
              <a:ext cx="374154" cy="283669"/>
            </a:xfrm>
            <a:custGeom>
              <a:avLst/>
              <a:gdLst/>
              <a:ahLst/>
              <a:cxnLst/>
              <a:rect l="l" t="t" r="r" b="b"/>
              <a:pathLst>
                <a:path w="11764" h="8919" extrusionOk="0">
                  <a:moveTo>
                    <a:pt x="1036" y="1"/>
                  </a:moveTo>
                  <a:cubicBezTo>
                    <a:pt x="465" y="1"/>
                    <a:pt x="0" y="465"/>
                    <a:pt x="0" y="1024"/>
                  </a:cubicBezTo>
                  <a:lnTo>
                    <a:pt x="0" y="7847"/>
                  </a:lnTo>
                  <a:cubicBezTo>
                    <a:pt x="0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608" y="8918"/>
                    <a:pt x="4692" y="8835"/>
                    <a:pt x="4692" y="8740"/>
                  </a:cubicBezTo>
                  <a:cubicBezTo>
                    <a:pt x="4692" y="8644"/>
                    <a:pt x="4620" y="8561"/>
                    <a:pt x="4513" y="8561"/>
                  </a:cubicBezTo>
                  <a:lnTo>
                    <a:pt x="1072" y="8561"/>
                  </a:lnTo>
                  <a:cubicBezTo>
                    <a:pt x="679" y="8561"/>
                    <a:pt x="358" y="8228"/>
                    <a:pt x="358" y="7847"/>
                  </a:cubicBezTo>
                  <a:lnTo>
                    <a:pt x="358" y="7799"/>
                  </a:lnTo>
                  <a:lnTo>
                    <a:pt x="358" y="7763"/>
                  </a:lnTo>
                  <a:cubicBezTo>
                    <a:pt x="405" y="7430"/>
                    <a:pt x="691" y="7168"/>
                    <a:pt x="1036" y="7168"/>
                  </a:cubicBezTo>
                  <a:lnTo>
                    <a:pt x="1358" y="7168"/>
                  </a:lnTo>
                  <a:cubicBezTo>
                    <a:pt x="1453" y="7168"/>
                    <a:pt x="1536" y="7097"/>
                    <a:pt x="1536" y="6990"/>
                  </a:cubicBezTo>
                  <a:cubicBezTo>
                    <a:pt x="1536" y="6906"/>
                    <a:pt x="1465" y="6811"/>
                    <a:pt x="1358" y="6811"/>
                  </a:cubicBezTo>
                  <a:cubicBezTo>
                    <a:pt x="1335" y="6814"/>
                    <a:pt x="1309" y="6815"/>
                    <a:pt x="1278" y="6815"/>
                  </a:cubicBezTo>
                  <a:cubicBezTo>
                    <a:pt x="1232" y="6815"/>
                    <a:pt x="1177" y="6813"/>
                    <a:pt x="1116" y="6813"/>
                  </a:cubicBezTo>
                  <a:cubicBezTo>
                    <a:pt x="905" y="6813"/>
                    <a:pt x="620" y="6839"/>
                    <a:pt x="346" y="7073"/>
                  </a:cubicBezTo>
                  <a:lnTo>
                    <a:pt x="346" y="1013"/>
                  </a:lnTo>
                  <a:cubicBezTo>
                    <a:pt x="346" y="643"/>
                    <a:pt x="655" y="322"/>
                    <a:pt x="1036" y="322"/>
                  </a:cubicBezTo>
                  <a:lnTo>
                    <a:pt x="2465" y="322"/>
                  </a:lnTo>
                  <a:lnTo>
                    <a:pt x="2465" y="6811"/>
                  </a:lnTo>
                  <a:lnTo>
                    <a:pt x="2048" y="6811"/>
                  </a:lnTo>
                  <a:cubicBezTo>
                    <a:pt x="1953" y="6811"/>
                    <a:pt x="1870" y="6894"/>
                    <a:pt x="1870" y="6990"/>
                  </a:cubicBezTo>
                  <a:cubicBezTo>
                    <a:pt x="1870" y="7085"/>
                    <a:pt x="1941" y="7168"/>
                    <a:pt x="2048" y="7168"/>
                  </a:cubicBezTo>
                  <a:lnTo>
                    <a:pt x="2620" y="7168"/>
                  </a:lnTo>
                  <a:cubicBezTo>
                    <a:pt x="2715" y="7168"/>
                    <a:pt x="2798" y="7097"/>
                    <a:pt x="2798" y="6990"/>
                  </a:cubicBezTo>
                  <a:lnTo>
                    <a:pt x="2798" y="1191"/>
                  </a:lnTo>
                  <a:lnTo>
                    <a:pt x="11407" y="1191"/>
                  </a:lnTo>
                  <a:lnTo>
                    <a:pt x="11407" y="2763"/>
                  </a:lnTo>
                  <a:cubicBezTo>
                    <a:pt x="11407" y="2858"/>
                    <a:pt x="11478" y="2941"/>
                    <a:pt x="11585" y="2941"/>
                  </a:cubicBezTo>
                  <a:cubicBezTo>
                    <a:pt x="11669" y="2941"/>
                    <a:pt x="11764" y="2870"/>
                    <a:pt x="11764" y="2763"/>
                  </a:cubicBezTo>
                  <a:lnTo>
                    <a:pt x="11764" y="1024"/>
                  </a:lnTo>
                  <a:cubicBezTo>
                    <a:pt x="11764" y="941"/>
                    <a:pt x="11692" y="858"/>
                    <a:pt x="11597" y="858"/>
                  </a:cubicBezTo>
                  <a:lnTo>
                    <a:pt x="2822" y="858"/>
                  </a:lnTo>
                  <a:lnTo>
                    <a:pt x="2822" y="179"/>
                  </a:lnTo>
                  <a:cubicBezTo>
                    <a:pt x="2822" y="84"/>
                    <a:pt x="2739" y="1"/>
                    <a:pt x="2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66;p69">
              <a:extLst>
                <a:ext uri="{FF2B5EF4-FFF2-40B4-BE49-F238E27FC236}">
                  <a16:creationId xmlns:a16="http://schemas.microsoft.com/office/drawing/2014/main" id="{0869AC2D-DC34-E229-8A8D-934B893D016A}"/>
                </a:ext>
              </a:extLst>
            </p:cNvPr>
            <p:cNvSpPr/>
            <p:nvPr/>
          </p:nvSpPr>
          <p:spPr>
            <a:xfrm>
              <a:off x="4069309" y="2061874"/>
              <a:ext cx="234435" cy="182911"/>
            </a:xfrm>
            <a:custGeom>
              <a:avLst/>
              <a:gdLst/>
              <a:ahLst/>
              <a:cxnLst/>
              <a:rect l="l" t="t" r="r" b="b"/>
              <a:pathLst>
                <a:path w="7371" h="5751" extrusionOk="0">
                  <a:moveTo>
                    <a:pt x="5477" y="357"/>
                  </a:moveTo>
                  <a:lnTo>
                    <a:pt x="5477" y="1631"/>
                  </a:lnTo>
                  <a:lnTo>
                    <a:pt x="3013" y="1631"/>
                  </a:lnTo>
                  <a:lnTo>
                    <a:pt x="3013" y="357"/>
                  </a:lnTo>
                  <a:close/>
                  <a:moveTo>
                    <a:pt x="2667" y="3036"/>
                  </a:moveTo>
                  <a:lnTo>
                    <a:pt x="2667" y="5394"/>
                  </a:lnTo>
                  <a:lnTo>
                    <a:pt x="1643" y="5394"/>
                  </a:lnTo>
                  <a:cubicBezTo>
                    <a:pt x="929" y="5394"/>
                    <a:pt x="358" y="4822"/>
                    <a:pt x="358" y="4120"/>
                  </a:cubicBezTo>
                  <a:lnTo>
                    <a:pt x="358" y="3036"/>
                  </a:lnTo>
                  <a:close/>
                  <a:moveTo>
                    <a:pt x="7013" y="334"/>
                  </a:moveTo>
                  <a:lnTo>
                    <a:pt x="7013" y="5394"/>
                  </a:lnTo>
                  <a:lnTo>
                    <a:pt x="3013" y="5394"/>
                  </a:lnTo>
                  <a:lnTo>
                    <a:pt x="3013" y="1977"/>
                  </a:lnTo>
                  <a:lnTo>
                    <a:pt x="5656" y="1977"/>
                  </a:lnTo>
                  <a:cubicBezTo>
                    <a:pt x="5751" y="1977"/>
                    <a:pt x="5834" y="1905"/>
                    <a:pt x="5834" y="1798"/>
                  </a:cubicBezTo>
                  <a:lnTo>
                    <a:pt x="5834" y="334"/>
                  </a:lnTo>
                  <a:close/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lnTo>
                    <a:pt x="0" y="4120"/>
                  </a:lnTo>
                  <a:cubicBezTo>
                    <a:pt x="0" y="5025"/>
                    <a:pt x="727" y="5751"/>
                    <a:pt x="1643" y="5751"/>
                  </a:cubicBezTo>
                  <a:lnTo>
                    <a:pt x="7192" y="5751"/>
                  </a:lnTo>
                  <a:cubicBezTo>
                    <a:pt x="7275" y="5751"/>
                    <a:pt x="7370" y="5679"/>
                    <a:pt x="7370" y="5572"/>
                  </a:cubicBezTo>
                  <a:lnTo>
                    <a:pt x="7370" y="179"/>
                  </a:lnTo>
                  <a:cubicBezTo>
                    <a:pt x="7358" y="72"/>
                    <a:pt x="7275" y="0"/>
                    <a:pt x="7192" y="0"/>
                  </a:cubicBezTo>
                  <a:lnTo>
                    <a:pt x="2024" y="0"/>
                  </a:lnTo>
                  <a:cubicBezTo>
                    <a:pt x="1941" y="0"/>
                    <a:pt x="1846" y="72"/>
                    <a:pt x="1846" y="179"/>
                  </a:cubicBezTo>
                  <a:cubicBezTo>
                    <a:pt x="1846" y="262"/>
                    <a:pt x="1917" y="357"/>
                    <a:pt x="2024" y="357"/>
                  </a:cubicBezTo>
                  <a:lnTo>
                    <a:pt x="2667" y="357"/>
                  </a:lnTo>
                  <a:lnTo>
                    <a:pt x="2667" y="2691"/>
                  </a:lnTo>
                  <a:lnTo>
                    <a:pt x="358" y="2691"/>
                  </a:lnTo>
                  <a:lnTo>
                    <a:pt x="358" y="357"/>
                  </a:lnTo>
                  <a:lnTo>
                    <a:pt x="1322" y="357"/>
                  </a:lnTo>
                  <a:cubicBezTo>
                    <a:pt x="1417" y="357"/>
                    <a:pt x="1501" y="274"/>
                    <a:pt x="1501" y="179"/>
                  </a:cubicBezTo>
                  <a:cubicBezTo>
                    <a:pt x="1501" y="84"/>
                    <a:pt x="1429" y="0"/>
                    <a:pt x="13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26;p67">
            <a:extLst>
              <a:ext uri="{FF2B5EF4-FFF2-40B4-BE49-F238E27FC236}">
                <a16:creationId xmlns:a16="http://schemas.microsoft.com/office/drawing/2014/main" id="{3F1958F6-5BB3-2115-BF66-6DB6C78216A7}"/>
              </a:ext>
            </a:extLst>
          </p:cNvPr>
          <p:cNvGrpSpPr/>
          <p:nvPr/>
        </p:nvGrpSpPr>
        <p:grpSpPr>
          <a:xfrm>
            <a:off x="6887200" y="3326474"/>
            <a:ext cx="347143" cy="254684"/>
            <a:chOff x="5331913" y="3413947"/>
            <a:chExt cx="347143" cy="254684"/>
          </a:xfrm>
          <a:solidFill>
            <a:schemeClr val="tx1"/>
          </a:solidFill>
        </p:grpSpPr>
        <p:sp>
          <p:nvSpPr>
            <p:cNvPr id="41" name="Google Shape;9627;p67">
              <a:extLst>
                <a:ext uri="{FF2B5EF4-FFF2-40B4-BE49-F238E27FC236}">
                  <a16:creationId xmlns:a16="http://schemas.microsoft.com/office/drawing/2014/main" id="{1DDC2FC2-527B-C923-C608-3CD67AA63DB4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8;p67">
              <a:extLst>
                <a:ext uri="{FF2B5EF4-FFF2-40B4-BE49-F238E27FC236}">
                  <a16:creationId xmlns:a16="http://schemas.microsoft.com/office/drawing/2014/main" id="{73D1B5B9-8A5F-473C-60B3-542C65D1E718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29;p67">
              <a:extLst>
                <a:ext uri="{FF2B5EF4-FFF2-40B4-BE49-F238E27FC236}">
                  <a16:creationId xmlns:a16="http://schemas.microsoft.com/office/drawing/2014/main" id="{BCC0A961-AA65-E127-48FE-1361630AF9E6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30;p67">
              <a:extLst>
                <a:ext uri="{FF2B5EF4-FFF2-40B4-BE49-F238E27FC236}">
                  <a16:creationId xmlns:a16="http://schemas.microsoft.com/office/drawing/2014/main" id="{DDA617B6-9FB4-AC02-603F-D400C05DFC4A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31;p67">
              <a:extLst>
                <a:ext uri="{FF2B5EF4-FFF2-40B4-BE49-F238E27FC236}">
                  <a16:creationId xmlns:a16="http://schemas.microsoft.com/office/drawing/2014/main" id="{9BCE64D4-B548-5E92-6038-38D6EBF2FC0B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32;p67">
              <a:extLst>
                <a:ext uri="{FF2B5EF4-FFF2-40B4-BE49-F238E27FC236}">
                  <a16:creationId xmlns:a16="http://schemas.microsoft.com/office/drawing/2014/main" id="{62B1CC39-0B02-CCB9-B627-C376D33DB589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1716;p71">
            <a:extLst>
              <a:ext uri="{FF2B5EF4-FFF2-40B4-BE49-F238E27FC236}">
                <a16:creationId xmlns:a16="http://schemas.microsoft.com/office/drawing/2014/main" id="{A0779B9B-1213-8854-3851-58B79A77989F}"/>
              </a:ext>
            </a:extLst>
          </p:cNvPr>
          <p:cNvGrpSpPr/>
          <p:nvPr/>
        </p:nvGrpSpPr>
        <p:grpSpPr>
          <a:xfrm>
            <a:off x="1948328" y="3300046"/>
            <a:ext cx="289939" cy="334661"/>
            <a:chOff x="4193490" y="3350084"/>
            <a:chExt cx="289939" cy="334661"/>
          </a:xfrm>
          <a:solidFill>
            <a:schemeClr val="tx1"/>
          </a:solidFill>
        </p:grpSpPr>
        <p:sp>
          <p:nvSpPr>
            <p:cNvPr id="48" name="Google Shape;11717;p71">
              <a:extLst>
                <a:ext uri="{FF2B5EF4-FFF2-40B4-BE49-F238E27FC236}">
                  <a16:creationId xmlns:a16="http://schemas.microsoft.com/office/drawing/2014/main" id="{990EA532-13F5-3F2C-C0DE-99E894A34D6F}"/>
                </a:ext>
              </a:extLst>
            </p:cNvPr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18;p71">
              <a:extLst>
                <a:ext uri="{FF2B5EF4-FFF2-40B4-BE49-F238E27FC236}">
                  <a16:creationId xmlns:a16="http://schemas.microsoft.com/office/drawing/2014/main" id="{414B3926-70C7-8DD9-E07D-AB04D22A592A}"/>
                </a:ext>
              </a:extLst>
            </p:cNvPr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19;p71">
              <a:extLst>
                <a:ext uri="{FF2B5EF4-FFF2-40B4-BE49-F238E27FC236}">
                  <a16:creationId xmlns:a16="http://schemas.microsoft.com/office/drawing/2014/main" id="{8964AACF-E934-8DA6-13D6-AABE3C7D6B52}"/>
                </a:ext>
              </a:extLst>
            </p:cNvPr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20;p71">
              <a:extLst>
                <a:ext uri="{FF2B5EF4-FFF2-40B4-BE49-F238E27FC236}">
                  <a16:creationId xmlns:a16="http://schemas.microsoft.com/office/drawing/2014/main" id="{8C51F45A-5224-696E-89EC-F60CEEDF9CAD}"/>
                </a:ext>
              </a:extLst>
            </p:cNvPr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21;p71">
              <a:extLst>
                <a:ext uri="{FF2B5EF4-FFF2-40B4-BE49-F238E27FC236}">
                  <a16:creationId xmlns:a16="http://schemas.microsoft.com/office/drawing/2014/main" id="{3CBA2146-B169-53EA-D32A-356D7FBBF7B8}"/>
                </a:ext>
              </a:extLst>
            </p:cNvPr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22;p71">
              <a:extLst>
                <a:ext uri="{FF2B5EF4-FFF2-40B4-BE49-F238E27FC236}">
                  <a16:creationId xmlns:a16="http://schemas.microsoft.com/office/drawing/2014/main" id="{4F879E79-79D9-B72F-7D3B-90C9AB9105E5}"/>
                </a:ext>
              </a:extLst>
            </p:cNvPr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723;p71">
              <a:extLst>
                <a:ext uri="{FF2B5EF4-FFF2-40B4-BE49-F238E27FC236}">
                  <a16:creationId xmlns:a16="http://schemas.microsoft.com/office/drawing/2014/main" id="{2BF38ED4-DE10-1B1A-3932-62159FDEB7D4}"/>
                </a:ext>
              </a:extLst>
            </p:cNvPr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24;p71">
              <a:extLst>
                <a:ext uri="{FF2B5EF4-FFF2-40B4-BE49-F238E27FC236}">
                  <a16:creationId xmlns:a16="http://schemas.microsoft.com/office/drawing/2014/main" id="{CC2C27D9-5FA3-E969-816B-CC6987258ECA}"/>
                </a:ext>
              </a:extLst>
            </p:cNvPr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725;p71">
              <a:extLst>
                <a:ext uri="{FF2B5EF4-FFF2-40B4-BE49-F238E27FC236}">
                  <a16:creationId xmlns:a16="http://schemas.microsoft.com/office/drawing/2014/main" id="{64CAB550-BF88-9846-991B-50292305990B}"/>
                </a:ext>
              </a:extLst>
            </p:cNvPr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26;p71">
              <a:extLst>
                <a:ext uri="{FF2B5EF4-FFF2-40B4-BE49-F238E27FC236}">
                  <a16:creationId xmlns:a16="http://schemas.microsoft.com/office/drawing/2014/main" id="{9FA81675-F168-DF4E-D9E5-DAEC003044E9}"/>
                </a:ext>
              </a:extLst>
            </p:cNvPr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092;p60">
            <a:extLst>
              <a:ext uri="{FF2B5EF4-FFF2-40B4-BE49-F238E27FC236}">
                <a16:creationId xmlns:a16="http://schemas.microsoft.com/office/drawing/2014/main" id="{3F923231-714C-C9B4-F240-4FB85D6A6CE5}"/>
              </a:ext>
            </a:extLst>
          </p:cNvPr>
          <p:cNvGrpSpPr/>
          <p:nvPr/>
        </p:nvGrpSpPr>
        <p:grpSpPr>
          <a:xfrm>
            <a:off x="1106253" y="602343"/>
            <a:ext cx="6753747" cy="3938814"/>
            <a:chOff x="238125" y="1038125"/>
            <a:chExt cx="7146800" cy="3633625"/>
          </a:xfrm>
          <a:gradFill flip="none" rotWithShape="1">
            <a:gsLst>
              <a:gs pos="3000">
                <a:schemeClr val="tx1">
                  <a:tint val="66000"/>
                  <a:satMod val="160000"/>
                  <a:lumMod val="0"/>
                  <a:alpha val="88000"/>
                </a:schemeClr>
              </a:gs>
              <a:gs pos="18000">
                <a:schemeClr val="tx1">
                  <a:tint val="44500"/>
                  <a:satMod val="160000"/>
                </a:schemeClr>
              </a:gs>
              <a:gs pos="49000">
                <a:schemeClr val="tx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0" name="Google Shape;1093;p60">
              <a:extLst>
                <a:ext uri="{FF2B5EF4-FFF2-40B4-BE49-F238E27FC236}">
                  <a16:creationId xmlns:a16="http://schemas.microsoft.com/office/drawing/2014/main" id="{F8548ED3-4F21-6D44-E6CC-F8F3AAB5868B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4;p60">
              <a:extLst>
                <a:ext uri="{FF2B5EF4-FFF2-40B4-BE49-F238E27FC236}">
                  <a16:creationId xmlns:a16="http://schemas.microsoft.com/office/drawing/2014/main" id="{7244A1D0-EDDD-7F7B-9B32-072CFDF897C0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5;p60">
              <a:extLst>
                <a:ext uri="{FF2B5EF4-FFF2-40B4-BE49-F238E27FC236}">
                  <a16:creationId xmlns:a16="http://schemas.microsoft.com/office/drawing/2014/main" id="{0C7159F6-B86A-28DB-406E-4790359820CF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6;p60">
              <a:extLst>
                <a:ext uri="{FF2B5EF4-FFF2-40B4-BE49-F238E27FC236}">
                  <a16:creationId xmlns:a16="http://schemas.microsoft.com/office/drawing/2014/main" id="{3EEFC14A-5F61-217D-5AC1-A74B9BF3CF3D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7;p60">
              <a:extLst>
                <a:ext uri="{FF2B5EF4-FFF2-40B4-BE49-F238E27FC236}">
                  <a16:creationId xmlns:a16="http://schemas.microsoft.com/office/drawing/2014/main" id="{E490FBA2-AC5C-FCBA-9F51-E2548A69CF3C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8;p60">
              <a:extLst>
                <a:ext uri="{FF2B5EF4-FFF2-40B4-BE49-F238E27FC236}">
                  <a16:creationId xmlns:a16="http://schemas.microsoft.com/office/drawing/2014/main" id="{F211BAAF-C6F9-4272-C224-0CF8949F3B6A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9;p60">
              <a:extLst>
                <a:ext uri="{FF2B5EF4-FFF2-40B4-BE49-F238E27FC236}">
                  <a16:creationId xmlns:a16="http://schemas.microsoft.com/office/drawing/2014/main" id="{3FFBCCAE-14EE-DA94-E923-906AB11E8AEB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00;p60">
              <a:extLst>
                <a:ext uri="{FF2B5EF4-FFF2-40B4-BE49-F238E27FC236}">
                  <a16:creationId xmlns:a16="http://schemas.microsoft.com/office/drawing/2014/main" id="{0344EF70-EB80-44E0-764B-2953BCE2D0E8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01;p60">
              <a:extLst>
                <a:ext uri="{FF2B5EF4-FFF2-40B4-BE49-F238E27FC236}">
                  <a16:creationId xmlns:a16="http://schemas.microsoft.com/office/drawing/2014/main" id="{F13231FB-3387-5E0F-BF33-A7D0CD31766A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2;p60">
              <a:extLst>
                <a:ext uri="{FF2B5EF4-FFF2-40B4-BE49-F238E27FC236}">
                  <a16:creationId xmlns:a16="http://schemas.microsoft.com/office/drawing/2014/main" id="{6CA60F8E-9306-4A27-D0C6-5F6B378DC1B2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3;p60">
              <a:extLst>
                <a:ext uri="{FF2B5EF4-FFF2-40B4-BE49-F238E27FC236}">
                  <a16:creationId xmlns:a16="http://schemas.microsoft.com/office/drawing/2014/main" id="{47AED405-B601-36D2-964E-9BA320F0A88E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4;p60">
              <a:extLst>
                <a:ext uri="{FF2B5EF4-FFF2-40B4-BE49-F238E27FC236}">
                  <a16:creationId xmlns:a16="http://schemas.microsoft.com/office/drawing/2014/main" id="{22D2982D-20BE-BB11-D6C6-6B9E4A57C63D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05;p60">
              <a:extLst>
                <a:ext uri="{FF2B5EF4-FFF2-40B4-BE49-F238E27FC236}">
                  <a16:creationId xmlns:a16="http://schemas.microsoft.com/office/drawing/2014/main" id="{A3F7615B-FA4F-D386-8AB1-B56157FD1915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6;p60">
              <a:extLst>
                <a:ext uri="{FF2B5EF4-FFF2-40B4-BE49-F238E27FC236}">
                  <a16:creationId xmlns:a16="http://schemas.microsoft.com/office/drawing/2014/main" id="{717B90B8-C6EC-51E9-4F02-5C1BF274DDE6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7;p60">
              <a:extLst>
                <a:ext uri="{FF2B5EF4-FFF2-40B4-BE49-F238E27FC236}">
                  <a16:creationId xmlns:a16="http://schemas.microsoft.com/office/drawing/2014/main" id="{5536F440-FC4F-6BCA-D939-FD2E4F690B46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8;p60">
              <a:extLst>
                <a:ext uri="{FF2B5EF4-FFF2-40B4-BE49-F238E27FC236}">
                  <a16:creationId xmlns:a16="http://schemas.microsoft.com/office/drawing/2014/main" id="{B42898CA-A6CB-CDCD-DF30-C9AB6B88B7BC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9;p60">
              <a:extLst>
                <a:ext uri="{FF2B5EF4-FFF2-40B4-BE49-F238E27FC236}">
                  <a16:creationId xmlns:a16="http://schemas.microsoft.com/office/drawing/2014/main" id="{C49F4E53-032C-166F-695C-B6CB67C44B0F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10;p60">
              <a:extLst>
                <a:ext uri="{FF2B5EF4-FFF2-40B4-BE49-F238E27FC236}">
                  <a16:creationId xmlns:a16="http://schemas.microsoft.com/office/drawing/2014/main" id="{D32215C6-7E4D-8438-02A0-DE8F0C8705D5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1;p60">
              <a:extLst>
                <a:ext uri="{FF2B5EF4-FFF2-40B4-BE49-F238E27FC236}">
                  <a16:creationId xmlns:a16="http://schemas.microsoft.com/office/drawing/2014/main" id="{B6DE0B7E-AE8D-19DF-EA4D-7FA231474371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2;p60">
              <a:extLst>
                <a:ext uri="{FF2B5EF4-FFF2-40B4-BE49-F238E27FC236}">
                  <a16:creationId xmlns:a16="http://schemas.microsoft.com/office/drawing/2014/main" id="{740BD216-2A7F-60BE-6268-28B74F982100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3;p60">
              <a:extLst>
                <a:ext uri="{FF2B5EF4-FFF2-40B4-BE49-F238E27FC236}">
                  <a16:creationId xmlns:a16="http://schemas.microsoft.com/office/drawing/2014/main" id="{984A734E-4F12-5119-FFA8-22870CFBFF1C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;p60">
              <a:extLst>
                <a:ext uri="{FF2B5EF4-FFF2-40B4-BE49-F238E27FC236}">
                  <a16:creationId xmlns:a16="http://schemas.microsoft.com/office/drawing/2014/main" id="{DF7FF328-235F-371E-5BF7-15B38B6C3915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5;p60">
              <a:extLst>
                <a:ext uri="{FF2B5EF4-FFF2-40B4-BE49-F238E27FC236}">
                  <a16:creationId xmlns:a16="http://schemas.microsoft.com/office/drawing/2014/main" id="{7DF45D66-A497-3CF0-FD6F-E3A4F1511726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6;p60">
              <a:extLst>
                <a:ext uri="{FF2B5EF4-FFF2-40B4-BE49-F238E27FC236}">
                  <a16:creationId xmlns:a16="http://schemas.microsoft.com/office/drawing/2014/main" id="{6A9CD749-B7FF-4AE9-CF41-BB7D1216BCF9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7;p60">
              <a:extLst>
                <a:ext uri="{FF2B5EF4-FFF2-40B4-BE49-F238E27FC236}">
                  <a16:creationId xmlns:a16="http://schemas.microsoft.com/office/drawing/2014/main" id="{F29DB441-4139-A500-FD84-DA9757681363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8;p60">
              <a:extLst>
                <a:ext uri="{FF2B5EF4-FFF2-40B4-BE49-F238E27FC236}">
                  <a16:creationId xmlns:a16="http://schemas.microsoft.com/office/drawing/2014/main" id="{010EA213-D192-4633-C2F6-85C33F833C5A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19;p60">
              <a:extLst>
                <a:ext uri="{FF2B5EF4-FFF2-40B4-BE49-F238E27FC236}">
                  <a16:creationId xmlns:a16="http://schemas.microsoft.com/office/drawing/2014/main" id="{8DD2CA2C-572F-D868-9E71-B4FD50FC4120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20;p60">
              <a:extLst>
                <a:ext uri="{FF2B5EF4-FFF2-40B4-BE49-F238E27FC236}">
                  <a16:creationId xmlns:a16="http://schemas.microsoft.com/office/drawing/2014/main" id="{2CC57B36-EF66-6B53-AD60-3DFD27A50745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21;p60">
              <a:extLst>
                <a:ext uri="{FF2B5EF4-FFF2-40B4-BE49-F238E27FC236}">
                  <a16:creationId xmlns:a16="http://schemas.microsoft.com/office/drawing/2014/main" id="{E28E9A9B-33D8-7E69-99B3-9A51E9885D64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22;p60">
              <a:extLst>
                <a:ext uri="{FF2B5EF4-FFF2-40B4-BE49-F238E27FC236}">
                  <a16:creationId xmlns:a16="http://schemas.microsoft.com/office/drawing/2014/main" id="{310AD9BE-AB0A-AB7F-9D9B-CAB1B45D47A7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23;p60">
              <a:extLst>
                <a:ext uri="{FF2B5EF4-FFF2-40B4-BE49-F238E27FC236}">
                  <a16:creationId xmlns:a16="http://schemas.microsoft.com/office/drawing/2014/main" id="{FF1C0B9A-0784-7E8A-B9FB-AF05DB45D1C3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24;p60">
              <a:extLst>
                <a:ext uri="{FF2B5EF4-FFF2-40B4-BE49-F238E27FC236}">
                  <a16:creationId xmlns:a16="http://schemas.microsoft.com/office/drawing/2014/main" id="{7A01C0DA-414A-D8EB-464D-AC63AA81F58F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5;p60">
              <a:extLst>
                <a:ext uri="{FF2B5EF4-FFF2-40B4-BE49-F238E27FC236}">
                  <a16:creationId xmlns:a16="http://schemas.microsoft.com/office/drawing/2014/main" id="{8AF017D2-D3ED-1231-D6D5-CD57D2036CC5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6;p60">
              <a:extLst>
                <a:ext uri="{FF2B5EF4-FFF2-40B4-BE49-F238E27FC236}">
                  <a16:creationId xmlns:a16="http://schemas.microsoft.com/office/drawing/2014/main" id="{C8937338-5CDA-7A8F-A375-9EA8C563773F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27;p60">
              <a:extLst>
                <a:ext uri="{FF2B5EF4-FFF2-40B4-BE49-F238E27FC236}">
                  <a16:creationId xmlns:a16="http://schemas.microsoft.com/office/drawing/2014/main" id="{ECEC562A-C0EB-2BF7-3FB9-9C4DF1333242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28;p60">
              <a:extLst>
                <a:ext uri="{FF2B5EF4-FFF2-40B4-BE49-F238E27FC236}">
                  <a16:creationId xmlns:a16="http://schemas.microsoft.com/office/drawing/2014/main" id="{FF994AC7-B259-C063-04C7-26A74BA71938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29;p60">
              <a:extLst>
                <a:ext uri="{FF2B5EF4-FFF2-40B4-BE49-F238E27FC236}">
                  <a16:creationId xmlns:a16="http://schemas.microsoft.com/office/drawing/2014/main" id="{A3CB366D-AE95-7159-2A02-2A95CA683D10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0;p60">
              <a:extLst>
                <a:ext uri="{FF2B5EF4-FFF2-40B4-BE49-F238E27FC236}">
                  <a16:creationId xmlns:a16="http://schemas.microsoft.com/office/drawing/2014/main" id="{752A4D54-13CE-C3BF-B32B-A17A1779F751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1;p60">
              <a:extLst>
                <a:ext uri="{FF2B5EF4-FFF2-40B4-BE49-F238E27FC236}">
                  <a16:creationId xmlns:a16="http://schemas.microsoft.com/office/drawing/2014/main" id="{9E1A2150-89AE-498A-640B-9877AE1121ED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2;p60">
              <a:extLst>
                <a:ext uri="{FF2B5EF4-FFF2-40B4-BE49-F238E27FC236}">
                  <a16:creationId xmlns:a16="http://schemas.microsoft.com/office/drawing/2014/main" id="{9BF2C52D-F54A-F07B-B0A8-4A7E5146D836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3;p60">
              <a:extLst>
                <a:ext uri="{FF2B5EF4-FFF2-40B4-BE49-F238E27FC236}">
                  <a16:creationId xmlns:a16="http://schemas.microsoft.com/office/drawing/2014/main" id="{0FB8AB40-16AB-5799-F6D5-35CF44D95957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34;p60">
              <a:extLst>
                <a:ext uri="{FF2B5EF4-FFF2-40B4-BE49-F238E27FC236}">
                  <a16:creationId xmlns:a16="http://schemas.microsoft.com/office/drawing/2014/main" id="{B31DCCDB-F7F9-2A30-6151-BD688EF84AC6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35;p60">
              <a:extLst>
                <a:ext uri="{FF2B5EF4-FFF2-40B4-BE49-F238E27FC236}">
                  <a16:creationId xmlns:a16="http://schemas.microsoft.com/office/drawing/2014/main" id="{895E2EA6-8C08-1CFD-EA08-06318286386E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6;p60">
              <a:extLst>
                <a:ext uri="{FF2B5EF4-FFF2-40B4-BE49-F238E27FC236}">
                  <a16:creationId xmlns:a16="http://schemas.microsoft.com/office/drawing/2014/main" id="{BA4B3EE7-0D01-2CF2-3794-B8066E9C94E3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7;p60">
              <a:extLst>
                <a:ext uri="{FF2B5EF4-FFF2-40B4-BE49-F238E27FC236}">
                  <a16:creationId xmlns:a16="http://schemas.microsoft.com/office/drawing/2014/main" id="{730674D2-EC52-5725-7B26-AD74201506B7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8;p60">
              <a:extLst>
                <a:ext uri="{FF2B5EF4-FFF2-40B4-BE49-F238E27FC236}">
                  <a16:creationId xmlns:a16="http://schemas.microsoft.com/office/drawing/2014/main" id="{6DBB64AC-5A2D-0737-DD82-FB23039F8754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9;p60">
              <a:extLst>
                <a:ext uri="{FF2B5EF4-FFF2-40B4-BE49-F238E27FC236}">
                  <a16:creationId xmlns:a16="http://schemas.microsoft.com/office/drawing/2014/main" id="{05EAC690-FC0A-EFA4-17CB-BB8B7BCE51E3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40;p60">
              <a:extLst>
                <a:ext uri="{FF2B5EF4-FFF2-40B4-BE49-F238E27FC236}">
                  <a16:creationId xmlns:a16="http://schemas.microsoft.com/office/drawing/2014/main" id="{B8F52CFE-37EC-74E1-40BF-8405D71297B0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41;p60">
              <a:extLst>
                <a:ext uri="{FF2B5EF4-FFF2-40B4-BE49-F238E27FC236}">
                  <a16:creationId xmlns:a16="http://schemas.microsoft.com/office/drawing/2014/main" id="{FBBB4604-A531-48BB-963C-B45C3F997EF1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42;p60">
              <a:extLst>
                <a:ext uri="{FF2B5EF4-FFF2-40B4-BE49-F238E27FC236}">
                  <a16:creationId xmlns:a16="http://schemas.microsoft.com/office/drawing/2014/main" id="{890B73E0-FD8A-AD57-B243-53AA911CC8AB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43;p60">
              <a:extLst>
                <a:ext uri="{FF2B5EF4-FFF2-40B4-BE49-F238E27FC236}">
                  <a16:creationId xmlns:a16="http://schemas.microsoft.com/office/drawing/2014/main" id="{258E1C76-929E-E11E-3593-0480B4EC8343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44;p60">
              <a:extLst>
                <a:ext uri="{FF2B5EF4-FFF2-40B4-BE49-F238E27FC236}">
                  <a16:creationId xmlns:a16="http://schemas.microsoft.com/office/drawing/2014/main" id="{0C8DD9D4-B1EE-57A1-83BB-08273C50FA75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45;p60">
              <a:extLst>
                <a:ext uri="{FF2B5EF4-FFF2-40B4-BE49-F238E27FC236}">
                  <a16:creationId xmlns:a16="http://schemas.microsoft.com/office/drawing/2014/main" id="{CA393191-5332-3A29-58DC-7DD7E7EBDA38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46;p60">
              <a:extLst>
                <a:ext uri="{FF2B5EF4-FFF2-40B4-BE49-F238E27FC236}">
                  <a16:creationId xmlns:a16="http://schemas.microsoft.com/office/drawing/2014/main" id="{2387E031-9224-747B-4E8A-5843BB5A854D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147;p60">
              <a:extLst>
                <a:ext uri="{FF2B5EF4-FFF2-40B4-BE49-F238E27FC236}">
                  <a16:creationId xmlns:a16="http://schemas.microsoft.com/office/drawing/2014/main" id="{51C98FC5-9899-E486-6DD6-AFD465C42034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148;p60">
              <a:extLst>
                <a:ext uri="{FF2B5EF4-FFF2-40B4-BE49-F238E27FC236}">
                  <a16:creationId xmlns:a16="http://schemas.microsoft.com/office/drawing/2014/main" id="{7247C6A0-8484-B22D-BA2F-9AEA3065ABC4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149;p60">
              <a:extLst>
                <a:ext uri="{FF2B5EF4-FFF2-40B4-BE49-F238E27FC236}">
                  <a16:creationId xmlns:a16="http://schemas.microsoft.com/office/drawing/2014/main" id="{B46D4606-DADF-F280-D4F5-7B2B85A55999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150;p60">
              <a:extLst>
                <a:ext uri="{FF2B5EF4-FFF2-40B4-BE49-F238E27FC236}">
                  <a16:creationId xmlns:a16="http://schemas.microsoft.com/office/drawing/2014/main" id="{ECCB29F1-6C79-6EB2-D538-F3279DC18FE1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151;p60">
              <a:extLst>
                <a:ext uri="{FF2B5EF4-FFF2-40B4-BE49-F238E27FC236}">
                  <a16:creationId xmlns:a16="http://schemas.microsoft.com/office/drawing/2014/main" id="{A2F2A775-40C6-4A07-4430-094ADACDA1E3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152;p60">
              <a:extLst>
                <a:ext uri="{FF2B5EF4-FFF2-40B4-BE49-F238E27FC236}">
                  <a16:creationId xmlns:a16="http://schemas.microsoft.com/office/drawing/2014/main" id="{033D1827-3568-BF79-89FB-512A674FB6FA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153;p60">
              <a:extLst>
                <a:ext uri="{FF2B5EF4-FFF2-40B4-BE49-F238E27FC236}">
                  <a16:creationId xmlns:a16="http://schemas.microsoft.com/office/drawing/2014/main" id="{A222C372-7853-DA2D-FC6B-2697D1FDEAE7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154;p60">
              <a:extLst>
                <a:ext uri="{FF2B5EF4-FFF2-40B4-BE49-F238E27FC236}">
                  <a16:creationId xmlns:a16="http://schemas.microsoft.com/office/drawing/2014/main" id="{E1420F2D-2CEC-D2DF-0C0D-B67611B6EE6C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155;p60">
              <a:extLst>
                <a:ext uri="{FF2B5EF4-FFF2-40B4-BE49-F238E27FC236}">
                  <a16:creationId xmlns:a16="http://schemas.microsoft.com/office/drawing/2014/main" id="{913C1EB0-E5DE-B8EC-E218-AAA9E6F9F4DB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156;p60">
              <a:extLst>
                <a:ext uri="{FF2B5EF4-FFF2-40B4-BE49-F238E27FC236}">
                  <a16:creationId xmlns:a16="http://schemas.microsoft.com/office/drawing/2014/main" id="{6848D2EA-B269-328B-3A75-2AB001CDF15B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157;p60">
              <a:extLst>
                <a:ext uri="{FF2B5EF4-FFF2-40B4-BE49-F238E27FC236}">
                  <a16:creationId xmlns:a16="http://schemas.microsoft.com/office/drawing/2014/main" id="{6F612A93-3F46-24E7-9454-12816981639A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158;p60">
              <a:extLst>
                <a:ext uri="{FF2B5EF4-FFF2-40B4-BE49-F238E27FC236}">
                  <a16:creationId xmlns:a16="http://schemas.microsoft.com/office/drawing/2014/main" id="{72741568-6600-1F42-0A4A-7572B7901746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159;p60">
              <a:extLst>
                <a:ext uri="{FF2B5EF4-FFF2-40B4-BE49-F238E27FC236}">
                  <a16:creationId xmlns:a16="http://schemas.microsoft.com/office/drawing/2014/main" id="{D5052EDF-0539-F14D-1466-DD4FBFB2F847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160;p60">
              <a:extLst>
                <a:ext uri="{FF2B5EF4-FFF2-40B4-BE49-F238E27FC236}">
                  <a16:creationId xmlns:a16="http://schemas.microsoft.com/office/drawing/2014/main" id="{D1D67221-CE10-AE7B-5CBB-58574E647158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161;p60">
              <a:extLst>
                <a:ext uri="{FF2B5EF4-FFF2-40B4-BE49-F238E27FC236}">
                  <a16:creationId xmlns:a16="http://schemas.microsoft.com/office/drawing/2014/main" id="{D5E2E948-D9D9-5511-2A71-7802E0E10CC9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162;p60">
              <a:extLst>
                <a:ext uri="{FF2B5EF4-FFF2-40B4-BE49-F238E27FC236}">
                  <a16:creationId xmlns:a16="http://schemas.microsoft.com/office/drawing/2014/main" id="{E006EFAE-9307-A1D0-6BF1-172601F244D3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163;p60">
              <a:extLst>
                <a:ext uri="{FF2B5EF4-FFF2-40B4-BE49-F238E27FC236}">
                  <a16:creationId xmlns:a16="http://schemas.microsoft.com/office/drawing/2014/main" id="{F7C6BC1B-F542-5F93-4F83-18FE5DFCDA5A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164;p60">
              <a:extLst>
                <a:ext uri="{FF2B5EF4-FFF2-40B4-BE49-F238E27FC236}">
                  <a16:creationId xmlns:a16="http://schemas.microsoft.com/office/drawing/2014/main" id="{7FC5C15B-59BF-B14D-81D1-694F7AF823DF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165;p60">
              <a:extLst>
                <a:ext uri="{FF2B5EF4-FFF2-40B4-BE49-F238E27FC236}">
                  <a16:creationId xmlns:a16="http://schemas.microsoft.com/office/drawing/2014/main" id="{8F65F26C-3472-D54B-D63B-26DD4AEA92AC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166;p60">
              <a:extLst>
                <a:ext uri="{FF2B5EF4-FFF2-40B4-BE49-F238E27FC236}">
                  <a16:creationId xmlns:a16="http://schemas.microsoft.com/office/drawing/2014/main" id="{9B4B1E54-63CB-516F-4B22-92A0ECEA2A29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167;p60">
              <a:extLst>
                <a:ext uri="{FF2B5EF4-FFF2-40B4-BE49-F238E27FC236}">
                  <a16:creationId xmlns:a16="http://schemas.microsoft.com/office/drawing/2014/main" id="{A7F4F9EA-29D1-77E3-9EC3-211C824DEC2F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168;p60">
              <a:extLst>
                <a:ext uri="{FF2B5EF4-FFF2-40B4-BE49-F238E27FC236}">
                  <a16:creationId xmlns:a16="http://schemas.microsoft.com/office/drawing/2014/main" id="{600E8BC5-0E5A-2F24-9C30-93372E57CA03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169;p60">
              <a:extLst>
                <a:ext uri="{FF2B5EF4-FFF2-40B4-BE49-F238E27FC236}">
                  <a16:creationId xmlns:a16="http://schemas.microsoft.com/office/drawing/2014/main" id="{28CFCF82-A4B8-A26A-E5AF-2FB111D41968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170;p60">
              <a:extLst>
                <a:ext uri="{FF2B5EF4-FFF2-40B4-BE49-F238E27FC236}">
                  <a16:creationId xmlns:a16="http://schemas.microsoft.com/office/drawing/2014/main" id="{D84563E6-0688-77F4-E200-BBC7319E8087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171;p60">
              <a:extLst>
                <a:ext uri="{FF2B5EF4-FFF2-40B4-BE49-F238E27FC236}">
                  <a16:creationId xmlns:a16="http://schemas.microsoft.com/office/drawing/2014/main" id="{F71B3B4B-FA82-8ABF-5DD2-C8EC2ADB7968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172;p60">
              <a:extLst>
                <a:ext uri="{FF2B5EF4-FFF2-40B4-BE49-F238E27FC236}">
                  <a16:creationId xmlns:a16="http://schemas.microsoft.com/office/drawing/2014/main" id="{F76017E5-223C-4BA7-4905-953071B6AC43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173;p60">
              <a:extLst>
                <a:ext uri="{FF2B5EF4-FFF2-40B4-BE49-F238E27FC236}">
                  <a16:creationId xmlns:a16="http://schemas.microsoft.com/office/drawing/2014/main" id="{80964CEB-CDBF-42ED-F7DC-722BE360ECB9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174;p60">
              <a:extLst>
                <a:ext uri="{FF2B5EF4-FFF2-40B4-BE49-F238E27FC236}">
                  <a16:creationId xmlns:a16="http://schemas.microsoft.com/office/drawing/2014/main" id="{17CB1874-9813-6B52-4AF5-F679B0EB79C7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175;p60">
              <a:extLst>
                <a:ext uri="{FF2B5EF4-FFF2-40B4-BE49-F238E27FC236}">
                  <a16:creationId xmlns:a16="http://schemas.microsoft.com/office/drawing/2014/main" id="{E84A06B7-6D91-C287-93F2-80C22895F898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176;p60">
              <a:extLst>
                <a:ext uri="{FF2B5EF4-FFF2-40B4-BE49-F238E27FC236}">
                  <a16:creationId xmlns:a16="http://schemas.microsoft.com/office/drawing/2014/main" id="{9B3DAD96-F1C6-1089-E486-EC44CBCD571E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177;p60">
              <a:extLst>
                <a:ext uri="{FF2B5EF4-FFF2-40B4-BE49-F238E27FC236}">
                  <a16:creationId xmlns:a16="http://schemas.microsoft.com/office/drawing/2014/main" id="{A1477E5B-15AF-F6E0-3273-3A932F067A80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178;p60">
              <a:extLst>
                <a:ext uri="{FF2B5EF4-FFF2-40B4-BE49-F238E27FC236}">
                  <a16:creationId xmlns:a16="http://schemas.microsoft.com/office/drawing/2014/main" id="{7602692D-C726-3852-9A61-E7E4321F4352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179;p60">
              <a:extLst>
                <a:ext uri="{FF2B5EF4-FFF2-40B4-BE49-F238E27FC236}">
                  <a16:creationId xmlns:a16="http://schemas.microsoft.com/office/drawing/2014/main" id="{D73D0318-79EB-51BC-E1F7-720B332302BB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180;p60">
              <a:extLst>
                <a:ext uri="{FF2B5EF4-FFF2-40B4-BE49-F238E27FC236}">
                  <a16:creationId xmlns:a16="http://schemas.microsoft.com/office/drawing/2014/main" id="{5EE83C85-F601-63F0-BD76-171836310EB3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181;p60">
              <a:extLst>
                <a:ext uri="{FF2B5EF4-FFF2-40B4-BE49-F238E27FC236}">
                  <a16:creationId xmlns:a16="http://schemas.microsoft.com/office/drawing/2014/main" id="{34E3CAC3-EEB2-6BB9-9AF0-38A64EAC5EB8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182;p60">
              <a:extLst>
                <a:ext uri="{FF2B5EF4-FFF2-40B4-BE49-F238E27FC236}">
                  <a16:creationId xmlns:a16="http://schemas.microsoft.com/office/drawing/2014/main" id="{AAF2E5E2-FA18-1D43-249C-2D7692D81257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183;p60">
              <a:extLst>
                <a:ext uri="{FF2B5EF4-FFF2-40B4-BE49-F238E27FC236}">
                  <a16:creationId xmlns:a16="http://schemas.microsoft.com/office/drawing/2014/main" id="{A3485EB9-E76F-0C6C-F439-04719589ADAD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184;p60">
              <a:extLst>
                <a:ext uri="{FF2B5EF4-FFF2-40B4-BE49-F238E27FC236}">
                  <a16:creationId xmlns:a16="http://schemas.microsoft.com/office/drawing/2014/main" id="{8948D876-C92A-FC05-CF68-CBCA73A46282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185;p60">
              <a:extLst>
                <a:ext uri="{FF2B5EF4-FFF2-40B4-BE49-F238E27FC236}">
                  <a16:creationId xmlns:a16="http://schemas.microsoft.com/office/drawing/2014/main" id="{B19A1FF2-56B6-0374-7AA8-BCF081A070DB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186;p60">
              <a:extLst>
                <a:ext uri="{FF2B5EF4-FFF2-40B4-BE49-F238E27FC236}">
                  <a16:creationId xmlns:a16="http://schemas.microsoft.com/office/drawing/2014/main" id="{98F4C4EE-785C-DA0B-D884-9728F725EC4D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187;p60">
              <a:extLst>
                <a:ext uri="{FF2B5EF4-FFF2-40B4-BE49-F238E27FC236}">
                  <a16:creationId xmlns:a16="http://schemas.microsoft.com/office/drawing/2014/main" id="{93D05019-5B2C-0FEB-661D-3C9715B7D1E4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188;p60">
              <a:extLst>
                <a:ext uri="{FF2B5EF4-FFF2-40B4-BE49-F238E27FC236}">
                  <a16:creationId xmlns:a16="http://schemas.microsoft.com/office/drawing/2014/main" id="{C1F3DB60-2017-66F0-6A9E-33F8CC643B94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189;p60">
              <a:extLst>
                <a:ext uri="{FF2B5EF4-FFF2-40B4-BE49-F238E27FC236}">
                  <a16:creationId xmlns:a16="http://schemas.microsoft.com/office/drawing/2014/main" id="{66DFAE79-9301-BE45-FBEB-F18B5C282124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190;p60">
              <a:extLst>
                <a:ext uri="{FF2B5EF4-FFF2-40B4-BE49-F238E27FC236}">
                  <a16:creationId xmlns:a16="http://schemas.microsoft.com/office/drawing/2014/main" id="{3F112F27-311B-AEB2-5E97-1003E6A76D14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191;p60">
              <a:extLst>
                <a:ext uri="{FF2B5EF4-FFF2-40B4-BE49-F238E27FC236}">
                  <a16:creationId xmlns:a16="http://schemas.microsoft.com/office/drawing/2014/main" id="{9998B7AC-8272-162F-4EB6-6CB7D03AD772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192;p60">
              <a:extLst>
                <a:ext uri="{FF2B5EF4-FFF2-40B4-BE49-F238E27FC236}">
                  <a16:creationId xmlns:a16="http://schemas.microsoft.com/office/drawing/2014/main" id="{FFBF2CD0-FA49-690F-D616-134B0A19E870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193;p60">
              <a:extLst>
                <a:ext uri="{FF2B5EF4-FFF2-40B4-BE49-F238E27FC236}">
                  <a16:creationId xmlns:a16="http://schemas.microsoft.com/office/drawing/2014/main" id="{E43EAF33-2230-C61A-C432-8574D565DE40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194;p60">
              <a:extLst>
                <a:ext uri="{FF2B5EF4-FFF2-40B4-BE49-F238E27FC236}">
                  <a16:creationId xmlns:a16="http://schemas.microsoft.com/office/drawing/2014/main" id="{2F3C1AD7-5473-CE8D-7C86-82836624BB91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195;p60">
              <a:extLst>
                <a:ext uri="{FF2B5EF4-FFF2-40B4-BE49-F238E27FC236}">
                  <a16:creationId xmlns:a16="http://schemas.microsoft.com/office/drawing/2014/main" id="{68837471-3B23-B0F9-0418-3B92EF46273D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196;p60">
              <a:extLst>
                <a:ext uri="{FF2B5EF4-FFF2-40B4-BE49-F238E27FC236}">
                  <a16:creationId xmlns:a16="http://schemas.microsoft.com/office/drawing/2014/main" id="{9472EDEE-7670-2D6C-1B8D-D403426F229C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197;p60">
              <a:extLst>
                <a:ext uri="{FF2B5EF4-FFF2-40B4-BE49-F238E27FC236}">
                  <a16:creationId xmlns:a16="http://schemas.microsoft.com/office/drawing/2014/main" id="{F48751DC-0AA8-1AD9-0C7E-098D64F2E74D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198;p60">
              <a:extLst>
                <a:ext uri="{FF2B5EF4-FFF2-40B4-BE49-F238E27FC236}">
                  <a16:creationId xmlns:a16="http://schemas.microsoft.com/office/drawing/2014/main" id="{6A5F9B8B-3E0A-3A45-095A-3D816643DB7C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199;p60">
              <a:extLst>
                <a:ext uri="{FF2B5EF4-FFF2-40B4-BE49-F238E27FC236}">
                  <a16:creationId xmlns:a16="http://schemas.microsoft.com/office/drawing/2014/main" id="{C09C2CD2-5EFE-8C05-F4A1-C40F94351E74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200;p60">
              <a:extLst>
                <a:ext uri="{FF2B5EF4-FFF2-40B4-BE49-F238E27FC236}">
                  <a16:creationId xmlns:a16="http://schemas.microsoft.com/office/drawing/2014/main" id="{426CCBC5-7F0A-D958-A8FD-6F1706E2719E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201;p60">
              <a:extLst>
                <a:ext uri="{FF2B5EF4-FFF2-40B4-BE49-F238E27FC236}">
                  <a16:creationId xmlns:a16="http://schemas.microsoft.com/office/drawing/2014/main" id="{1F9B9DC2-C8D4-8FB0-66F2-D85C3EB058B8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202;p60">
              <a:extLst>
                <a:ext uri="{FF2B5EF4-FFF2-40B4-BE49-F238E27FC236}">
                  <a16:creationId xmlns:a16="http://schemas.microsoft.com/office/drawing/2014/main" id="{12534840-9904-CF94-5646-EFCEC0C8330A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203;p60">
              <a:extLst>
                <a:ext uri="{FF2B5EF4-FFF2-40B4-BE49-F238E27FC236}">
                  <a16:creationId xmlns:a16="http://schemas.microsoft.com/office/drawing/2014/main" id="{60D1F961-2C9C-A3BF-AFC9-5D8E48551A67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204;p60">
              <a:extLst>
                <a:ext uri="{FF2B5EF4-FFF2-40B4-BE49-F238E27FC236}">
                  <a16:creationId xmlns:a16="http://schemas.microsoft.com/office/drawing/2014/main" id="{E4D35BC1-49F2-81E3-3FB1-6E553B8DF6F2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205;p60">
              <a:extLst>
                <a:ext uri="{FF2B5EF4-FFF2-40B4-BE49-F238E27FC236}">
                  <a16:creationId xmlns:a16="http://schemas.microsoft.com/office/drawing/2014/main" id="{4008945F-E3DA-1B80-166D-A41A42FD6A11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206;p60">
              <a:extLst>
                <a:ext uri="{FF2B5EF4-FFF2-40B4-BE49-F238E27FC236}">
                  <a16:creationId xmlns:a16="http://schemas.microsoft.com/office/drawing/2014/main" id="{39166647-A91F-E1A5-9560-62877CF507BC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207;p60">
              <a:extLst>
                <a:ext uri="{FF2B5EF4-FFF2-40B4-BE49-F238E27FC236}">
                  <a16:creationId xmlns:a16="http://schemas.microsoft.com/office/drawing/2014/main" id="{78B6CBB9-DEEB-5CC2-9F02-260FDF41BB48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208;p60">
              <a:extLst>
                <a:ext uri="{FF2B5EF4-FFF2-40B4-BE49-F238E27FC236}">
                  <a16:creationId xmlns:a16="http://schemas.microsoft.com/office/drawing/2014/main" id="{7E51F51F-F523-BC3C-4F2D-155FD0B5CAE6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209;p60">
              <a:extLst>
                <a:ext uri="{FF2B5EF4-FFF2-40B4-BE49-F238E27FC236}">
                  <a16:creationId xmlns:a16="http://schemas.microsoft.com/office/drawing/2014/main" id="{5F17DE22-BAAD-1D13-CEAE-0230C767111C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210;p60">
              <a:extLst>
                <a:ext uri="{FF2B5EF4-FFF2-40B4-BE49-F238E27FC236}">
                  <a16:creationId xmlns:a16="http://schemas.microsoft.com/office/drawing/2014/main" id="{37FCC6EB-4E71-6805-89CF-97CA946616F2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211;p60">
              <a:extLst>
                <a:ext uri="{FF2B5EF4-FFF2-40B4-BE49-F238E27FC236}">
                  <a16:creationId xmlns:a16="http://schemas.microsoft.com/office/drawing/2014/main" id="{C1951D85-0F20-EA0B-BCD1-CE5A7799F8A9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212;p60">
              <a:extLst>
                <a:ext uri="{FF2B5EF4-FFF2-40B4-BE49-F238E27FC236}">
                  <a16:creationId xmlns:a16="http://schemas.microsoft.com/office/drawing/2014/main" id="{2FB4615F-58A9-484A-E6FC-91641481D339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213;p60">
              <a:extLst>
                <a:ext uri="{FF2B5EF4-FFF2-40B4-BE49-F238E27FC236}">
                  <a16:creationId xmlns:a16="http://schemas.microsoft.com/office/drawing/2014/main" id="{4BC82CA0-2A83-C1A5-A443-F23217C7E631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214;p60">
              <a:extLst>
                <a:ext uri="{FF2B5EF4-FFF2-40B4-BE49-F238E27FC236}">
                  <a16:creationId xmlns:a16="http://schemas.microsoft.com/office/drawing/2014/main" id="{A7695EBD-44AD-2098-7503-098B2FDC66A0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215;p60">
              <a:extLst>
                <a:ext uri="{FF2B5EF4-FFF2-40B4-BE49-F238E27FC236}">
                  <a16:creationId xmlns:a16="http://schemas.microsoft.com/office/drawing/2014/main" id="{0334C361-6622-8EBC-2454-5F163EBDC868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216;p60">
              <a:extLst>
                <a:ext uri="{FF2B5EF4-FFF2-40B4-BE49-F238E27FC236}">
                  <a16:creationId xmlns:a16="http://schemas.microsoft.com/office/drawing/2014/main" id="{BC01A746-C7C7-116F-740C-2B0894E8591C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217;p60">
              <a:extLst>
                <a:ext uri="{FF2B5EF4-FFF2-40B4-BE49-F238E27FC236}">
                  <a16:creationId xmlns:a16="http://schemas.microsoft.com/office/drawing/2014/main" id="{5A903DAB-48FF-8AEC-899C-79B4628207D2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218;p60">
              <a:extLst>
                <a:ext uri="{FF2B5EF4-FFF2-40B4-BE49-F238E27FC236}">
                  <a16:creationId xmlns:a16="http://schemas.microsoft.com/office/drawing/2014/main" id="{E0481F46-DBAE-D1D1-7587-3115E7646DBB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219;p60">
              <a:extLst>
                <a:ext uri="{FF2B5EF4-FFF2-40B4-BE49-F238E27FC236}">
                  <a16:creationId xmlns:a16="http://schemas.microsoft.com/office/drawing/2014/main" id="{D97170AC-F6F7-A837-3FF7-CF985860AF0B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220;p60">
              <a:extLst>
                <a:ext uri="{FF2B5EF4-FFF2-40B4-BE49-F238E27FC236}">
                  <a16:creationId xmlns:a16="http://schemas.microsoft.com/office/drawing/2014/main" id="{D3C3FDC1-1816-031D-A343-308EC48C6F95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221;p60">
              <a:extLst>
                <a:ext uri="{FF2B5EF4-FFF2-40B4-BE49-F238E27FC236}">
                  <a16:creationId xmlns:a16="http://schemas.microsoft.com/office/drawing/2014/main" id="{0CB58426-073C-1F3E-0FBB-145B2D225451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222;p60">
              <a:extLst>
                <a:ext uri="{FF2B5EF4-FFF2-40B4-BE49-F238E27FC236}">
                  <a16:creationId xmlns:a16="http://schemas.microsoft.com/office/drawing/2014/main" id="{FF9D8AD1-3BED-5287-415E-F0E03BF96C5F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223;p60">
              <a:extLst>
                <a:ext uri="{FF2B5EF4-FFF2-40B4-BE49-F238E27FC236}">
                  <a16:creationId xmlns:a16="http://schemas.microsoft.com/office/drawing/2014/main" id="{D0020EA3-D719-30DF-8158-84A3F9FDC231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224;p60">
              <a:extLst>
                <a:ext uri="{FF2B5EF4-FFF2-40B4-BE49-F238E27FC236}">
                  <a16:creationId xmlns:a16="http://schemas.microsoft.com/office/drawing/2014/main" id="{72F889C6-C87F-7F99-F528-DE376B9458FC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225;p60">
              <a:extLst>
                <a:ext uri="{FF2B5EF4-FFF2-40B4-BE49-F238E27FC236}">
                  <a16:creationId xmlns:a16="http://schemas.microsoft.com/office/drawing/2014/main" id="{05524EC3-2FC0-C269-213D-A548CE7C1111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226;p60">
              <a:extLst>
                <a:ext uri="{FF2B5EF4-FFF2-40B4-BE49-F238E27FC236}">
                  <a16:creationId xmlns:a16="http://schemas.microsoft.com/office/drawing/2014/main" id="{F44C8AD2-F670-4B1A-93A2-40068EC1FD46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227;p60">
              <a:extLst>
                <a:ext uri="{FF2B5EF4-FFF2-40B4-BE49-F238E27FC236}">
                  <a16:creationId xmlns:a16="http://schemas.microsoft.com/office/drawing/2014/main" id="{D735C781-6CA9-F9C9-4E35-EC26395FBB01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228;p60">
              <a:extLst>
                <a:ext uri="{FF2B5EF4-FFF2-40B4-BE49-F238E27FC236}">
                  <a16:creationId xmlns:a16="http://schemas.microsoft.com/office/drawing/2014/main" id="{40DC9943-A911-4BD6-BDDC-6575BDFE0A1A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229;p60">
              <a:extLst>
                <a:ext uri="{FF2B5EF4-FFF2-40B4-BE49-F238E27FC236}">
                  <a16:creationId xmlns:a16="http://schemas.microsoft.com/office/drawing/2014/main" id="{A14FC9F0-338D-187A-DC0A-2473DA466505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230;p60">
              <a:extLst>
                <a:ext uri="{FF2B5EF4-FFF2-40B4-BE49-F238E27FC236}">
                  <a16:creationId xmlns:a16="http://schemas.microsoft.com/office/drawing/2014/main" id="{0E73B8F0-3D1B-7F6D-739E-49A972D46251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231;p60">
              <a:extLst>
                <a:ext uri="{FF2B5EF4-FFF2-40B4-BE49-F238E27FC236}">
                  <a16:creationId xmlns:a16="http://schemas.microsoft.com/office/drawing/2014/main" id="{B38F6A1D-941A-F966-14F0-0D41C1ECBCB1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232;p60">
              <a:extLst>
                <a:ext uri="{FF2B5EF4-FFF2-40B4-BE49-F238E27FC236}">
                  <a16:creationId xmlns:a16="http://schemas.microsoft.com/office/drawing/2014/main" id="{44D715FA-0C81-8E05-932A-F6FD173709AF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233;p60">
              <a:extLst>
                <a:ext uri="{FF2B5EF4-FFF2-40B4-BE49-F238E27FC236}">
                  <a16:creationId xmlns:a16="http://schemas.microsoft.com/office/drawing/2014/main" id="{F8368C63-6FF8-A0D4-FF00-600B36943F6C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234;p60">
              <a:extLst>
                <a:ext uri="{FF2B5EF4-FFF2-40B4-BE49-F238E27FC236}">
                  <a16:creationId xmlns:a16="http://schemas.microsoft.com/office/drawing/2014/main" id="{94204E05-217A-F627-0899-12B35442A835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235;p60">
              <a:extLst>
                <a:ext uri="{FF2B5EF4-FFF2-40B4-BE49-F238E27FC236}">
                  <a16:creationId xmlns:a16="http://schemas.microsoft.com/office/drawing/2014/main" id="{A60A4097-4B6B-CACA-1A63-BB68A6B6BC85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236;p60">
              <a:extLst>
                <a:ext uri="{FF2B5EF4-FFF2-40B4-BE49-F238E27FC236}">
                  <a16:creationId xmlns:a16="http://schemas.microsoft.com/office/drawing/2014/main" id="{8EC01E12-AA36-069E-27BB-B714B77887ED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237;p60">
              <a:extLst>
                <a:ext uri="{FF2B5EF4-FFF2-40B4-BE49-F238E27FC236}">
                  <a16:creationId xmlns:a16="http://schemas.microsoft.com/office/drawing/2014/main" id="{F7898D4E-B0BE-BA67-A06A-AE7F428878FA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238;p60">
              <a:extLst>
                <a:ext uri="{FF2B5EF4-FFF2-40B4-BE49-F238E27FC236}">
                  <a16:creationId xmlns:a16="http://schemas.microsoft.com/office/drawing/2014/main" id="{84B4D995-3E30-FE45-DBA1-C5CA9A9E5011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239;p60">
              <a:extLst>
                <a:ext uri="{FF2B5EF4-FFF2-40B4-BE49-F238E27FC236}">
                  <a16:creationId xmlns:a16="http://schemas.microsoft.com/office/drawing/2014/main" id="{51490C05-EADD-0097-493C-E055E6A1F3A5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240;p60">
              <a:extLst>
                <a:ext uri="{FF2B5EF4-FFF2-40B4-BE49-F238E27FC236}">
                  <a16:creationId xmlns:a16="http://schemas.microsoft.com/office/drawing/2014/main" id="{0751F67B-97BA-5651-DBB8-FF2831FFB0B4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241;p60">
              <a:extLst>
                <a:ext uri="{FF2B5EF4-FFF2-40B4-BE49-F238E27FC236}">
                  <a16:creationId xmlns:a16="http://schemas.microsoft.com/office/drawing/2014/main" id="{66BA5DDE-8726-D04A-74F1-5672506C2DD7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242;p60">
              <a:extLst>
                <a:ext uri="{FF2B5EF4-FFF2-40B4-BE49-F238E27FC236}">
                  <a16:creationId xmlns:a16="http://schemas.microsoft.com/office/drawing/2014/main" id="{1C3F9598-3307-C8E6-1200-B7B52A234BA5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243;p60">
              <a:extLst>
                <a:ext uri="{FF2B5EF4-FFF2-40B4-BE49-F238E27FC236}">
                  <a16:creationId xmlns:a16="http://schemas.microsoft.com/office/drawing/2014/main" id="{403188F1-9709-4ABA-24F1-ECA225DAE312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244;p60">
              <a:extLst>
                <a:ext uri="{FF2B5EF4-FFF2-40B4-BE49-F238E27FC236}">
                  <a16:creationId xmlns:a16="http://schemas.microsoft.com/office/drawing/2014/main" id="{C9B07473-D5B2-1870-955D-688766BB6850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245;p60">
              <a:extLst>
                <a:ext uri="{FF2B5EF4-FFF2-40B4-BE49-F238E27FC236}">
                  <a16:creationId xmlns:a16="http://schemas.microsoft.com/office/drawing/2014/main" id="{33E485F8-CBC9-EE69-3984-D7FFE49E68AC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246;p60">
              <a:extLst>
                <a:ext uri="{FF2B5EF4-FFF2-40B4-BE49-F238E27FC236}">
                  <a16:creationId xmlns:a16="http://schemas.microsoft.com/office/drawing/2014/main" id="{F013CBE6-43EF-AABF-4B25-92F0FC0A6CF7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247;p60">
              <a:extLst>
                <a:ext uri="{FF2B5EF4-FFF2-40B4-BE49-F238E27FC236}">
                  <a16:creationId xmlns:a16="http://schemas.microsoft.com/office/drawing/2014/main" id="{3DA03679-2100-7AE3-71EE-93EAAD8F8F15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248;p60">
              <a:extLst>
                <a:ext uri="{FF2B5EF4-FFF2-40B4-BE49-F238E27FC236}">
                  <a16:creationId xmlns:a16="http://schemas.microsoft.com/office/drawing/2014/main" id="{C6AA4DB6-16EA-24B7-7F07-6049557AF845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249;p60">
              <a:extLst>
                <a:ext uri="{FF2B5EF4-FFF2-40B4-BE49-F238E27FC236}">
                  <a16:creationId xmlns:a16="http://schemas.microsoft.com/office/drawing/2014/main" id="{B0D1455A-60B3-D333-DF67-D6BC5165819C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250;p60">
              <a:extLst>
                <a:ext uri="{FF2B5EF4-FFF2-40B4-BE49-F238E27FC236}">
                  <a16:creationId xmlns:a16="http://schemas.microsoft.com/office/drawing/2014/main" id="{74CE3141-517E-AADD-F513-79750D1B0F89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251;p60">
              <a:extLst>
                <a:ext uri="{FF2B5EF4-FFF2-40B4-BE49-F238E27FC236}">
                  <a16:creationId xmlns:a16="http://schemas.microsoft.com/office/drawing/2014/main" id="{81676236-EBC9-9778-C7BD-07644183BB73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252;p60">
              <a:extLst>
                <a:ext uri="{FF2B5EF4-FFF2-40B4-BE49-F238E27FC236}">
                  <a16:creationId xmlns:a16="http://schemas.microsoft.com/office/drawing/2014/main" id="{BCDF7AF4-0BB8-04A3-E371-C1DEF749C24C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253;p60">
              <a:extLst>
                <a:ext uri="{FF2B5EF4-FFF2-40B4-BE49-F238E27FC236}">
                  <a16:creationId xmlns:a16="http://schemas.microsoft.com/office/drawing/2014/main" id="{74CF8A9E-79A8-918F-5D62-558A68F94B33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254;p60">
              <a:extLst>
                <a:ext uri="{FF2B5EF4-FFF2-40B4-BE49-F238E27FC236}">
                  <a16:creationId xmlns:a16="http://schemas.microsoft.com/office/drawing/2014/main" id="{AC8D8A9F-7E4D-1565-6BBC-83BB7266966F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255;p60">
              <a:extLst>
                <a:ext uri="{FF2B5EF4-FFF2-40B4-BE49-F238E27FC236}">
                  <a16:creationId xmlns:a16="http://schemas.microsoft.com/office/drawing/2014/main" id="{42B7BABF-45D2-3541-DD7A-66EE6BB5E79E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256;p60">
              <a:extLst>
                <a:ext uri="{FF2B5EF4-FFF2-40B4-BE49-F238E27FC236}">
                  <a16:creationId xmlns:a16="http://schemas.microsoft.com/office/drawing/2014/main" id="{7772FB34-2DB9-1E17-928F-BEE9EED96E08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257;p60">
              <a:extLst>
                <a:ext uri="{FF2B5EF4-FFF2-40B4-BE49-F238E27FC236}">
                  <a16:creationId xmlns:a16="http://schemas.microsoft.com/office/drawing/2014/main" id="{A4FD411D-E10D-0178-7579-64AE3C0714B5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258;p60">
              <a:extLst>
                <a:ext uri="{FF2B5EF4-FFF2-40B4-BE49-F238E27FC236}">
                  <a16:creationId xmlns:a16="http://schemas.microsoft.com/office/drawing/2014/main" id="{61EF06A3-75D5-F386-A09E-C722D48107CA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259;p60">
              <a:extLst>
                <a:ext uri="{FF2B5EF4-FFF2-40B4-BE49-F238E27FC236}">
                  <a16:creationId xmlns:a16="http://schemas.microsoft.com/office/drawing/2014/main" id="{3EC498DF-EB48-F533-1C9F-358958FF775A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260;p60">
              <a:extLst>
                <a:ext uri="{FF2B5EF4-FFF2-40B4-BE49-F238E27FC236}">
                  <a16:creationId xmlns:a16="http://schemas.microsoft.com/office/drawing/2014/main" id="{EC0AC12E-2661-0A10-5079-4D481FDD370F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261;p60">
              <a:extLst>
                <a:ext uri="{FF2B5EF4-FFF2-40B4-BE49-F238E27FC236}">
                  <a16:creationId xmlns:a16="http://schemas.microsoft.com/office/drawing/2014/main" id="{32481CBA-2DF0-0909-7385-EB25B23D382D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262;p60">
              <a:extLst>
                <a:ext uri="{FF2B5EF4-FFF2-40B4-BE49-F238E27FC236}">
                  <a16:creationId xmlns:a16="http://schemas.microsoft.com/office/drawing/2014/main" id="{1E377BC0-9C8D-B496-CE62-AA2663F1BE7E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263;p60">
              <a:extLst>
                <a:ext uri="{FF2B5EF4-FFF2-40B4-BE49-F238E27FC236}">
                  <a16:creationId xmlns:a16="http://schemas.microsoft.com/office/drawing/2014/main" id="{A1D99F3A-4CEE-437A-731A-CE04D670283D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264;p60">
              <a:extLst>
                <a:ext uri="{FF2B5EF4-FFF2-40B4-BE49-F238E27FC236}">
                  <a16:creationId xmlns:a16="http://schemas.microsoft.com/office/drawing/2014/main" id="{D4583272-AC84-B49A-E6C1-69BC4DC1F013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265;p60">
              <a:extLst>
                <a:ext uri="{FF2B5EF4-FFF2-40B4-BE49-F238E27FC236}">
                  <a16:creationId xmlns:a16="http://schemas.microsoft.com/office/drawing/2014/main" id="{C16D4ADD-629D-075D-3192-A18A8EED5A86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266;p60">
              <a:extLst>
                <a:ext uri="{FF2B5EF4-FFF2-40B4-BE49-F238E27FC236}">
                  <a16:creationId xmlns:a16="http://schemas.microsoft.com/office/drawing/2014/main" id="{A9E3EEAE-A344-09F5-ED8B-43582B47E95E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267;p60">
              <a:extLst>
                <a:ext uri="{FF2B5EF4-FFF2-40B4-BE49-F238E27FC236}">
                  <a16:creationId xmlns:a16="http://schemas.microsoft.com/office/drawing/2014/main" id="{C2C2E2A3-14FC-0B96-DCE1-DCC58C5D95EC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268;p60">
              <a:extLst>
                <a:ext uri="{FF2B5EF4-FFF2-40B4-BE49-F238E27FC236}">
                  <a16:creationId xmlns:a16="http://schemas.microsoft.com/office/drawing/2014/main" id="{921A8072-25F6-60EA-B4E8-F5D6F2B36B0C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269;p60">
              <a:extLst>
                <a:ext uri="{FF2B5EF4-FFF2-40B4-BE49-F238E27FC236}">
                  <a16:creationId xmlns:a16="http://schemas.microsoft.com/office/drawing/2014/main" id="{96B9DC54-62C2-D6E7-38BE-529C790AF9DE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270;p60">
              <a:extLst>
                <a:ext uri="{FF2B5EF4-FFF2-40B4-BE49-F238E27FC236}">
                  <a16:creationId xmlns:a16="http://schemas.microsoft.com/office/drawing/2014/main" id="{7D465BD2-450D-295A-1368-FD60B975FA9E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271;p60">
              <a:extLst>
                <a:ext uri="{FF2B5EF4-FFF2-40B4-BE49-F238E27FC236}">
                  <a16:creationId xmlns:a16="http://schemas.microsoft.com/office/drawing/2014/main" id="{1A95A2BF-F5B3-3108-0689-48303ACA644B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272;p60">
              <a:extLst>
                <a:ext uri="{FF2B5EF4-FFF2-40B4-BE49-F238E27FC236}">
                  <a16:creationId xmlns:a16="http://schemas.microsoft.com/office/drawing/2014/main" id="{895107F2-B2FA-7EEC-E3EA-289BA31E9EF3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273;p60">
              <a:extLst>
                <a:ext uri="{FF2B5EF4-FFF2-40B4-BE49-F238E27FC236}">
                  <a16:creationId xmlns:a16="http://schemas.microsoft.com/office/drawing/2014/main" id="{AF15719F-25EB-3188-48D7-1B485E7776FC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274;p60">
              <a:extLst>
                <a:ext uri="{FF2B5EF4-FFF2-40B4-BE49-F238E27FC236}">
                  <a16:creationId xmlns:a16="http://schemas.microsoft.com/office/drawing/2014/main" id="{62D9F90E-5D5A-9B49-D6F0-1B580CF9C7C3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275;p60">
              <a:extLst>
                <a:ext uri="{FF2B5EF4-FFF2-40B4-BE49-F238E27FC236}">
                  <a16:creationId xmlns:a16="http://schemas.microsoft.com/office/drawing/2014/main" id="{0539540C-FBC6-9175-65B9-BCF8936D7205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276;p60">
              <a:extLst>
                <a:ext uri="{FF2B5EF4-FFF2-40B4-BE49-F238E27FC236}">
                  <a16:creationId xmlns:a16="http://schemas.microsoft.com/office/drawing/2014/main" id="{D56EBBF9-9D79-7FA1-AFE8-BA73026CB13B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277;p60">
              <a:extLst>
                <a:ext uri="{FF2B5EF4-FFF2-40B4-BE49-F238E27FC236}">
                  <a16:creationId xmlns:a16="http://schemas.microsoft.com/office/drawing/2014/main" id="{8BD272EC-C606-CF56-726F-01612D90C6E0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278;p60">
              <a:extLst>
                <a:ext uri="{FF2B5EF4-FFF2-40B4-BE49-F238E27FC236}">
                  <a16:creationId xmlns:a16="http://schemas.microsoft.com/office/drawing/2014/main" id="{BFE2C36A-7A8C-2643-0E5A-DD4EF1242ACD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279;p60">
              <a:extLst>
                <a:ext uri="{FF2B5EF4-FFF2-40B4-BE49-F238E27FC236}">
                  <a16:creationId xmlns:a16="http://schemas.microsoft.com/office/drawing/2014/main" id="{C772EFAB-2480-F6F7-1D03-069DF85CC485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280;p60">
              <a:extLst>
                <a:ext uri="{FF2B5EF4-FFF2-40B4-BE49-F238E27FC236}">
                  <a16:creationId xmlns:a16="http://schemas.microsoft.com/office/drawing/2014/main" id="{346D11B7-C774-FEE9-BFBE-DB2CDD622128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281;p60">
              <a:extLst>
                <a:ext uri="{FF2B5EF4-FFF2-40B4-BE49-F238E27FC236}">
                  <a16:creationId xmlns:a16="http://schemas.microsoft.com/office/drawing/2014/main" id="{7AA3469E-68A5-BC14-B611-AF8FBB00FF64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282;p60">
              <a:extLst>
                <a:ext uri="{FF2B5EF4-FFF2-40B4-BE49-F238E27FC236}">
                  <a16:creationId xmlns:a16="http://schemas.microsoft.com/office/drawing/2014/main" id="{2E5DE5F8-630E-EBE5-FAEA-B7EE64B35399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283;p60">
              <a:extLst>
                <a:ext uri="{FF2B5EF4-FFF2-40B4-BE49-F238E27FC236}">
                  <a16:creationId xmlns:a16="http://schemas.microsoft.com/office/drawing/2014/main" id="{1E251450-DF49-E461-4643-1AA632C8F827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284;p60">
              <a:extLst>
                <a:ext uri="{FF2B5EF4-FFF2-40B4-BE49-F238E27FC236}">
                  <a16:creationId xmlns:a16="http://schemas.microsoft.com/office/drawing/2014/main" id="{696DAB27-0065-984E-EA08-63569DF7B9E2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285;p60">
              <a:extLst>
                <a:ext uri="{FF2B5EF4-FFF2-40B4-BE49-F238E27FC236}">
                  <a16:creationId xmlns:a16="http://schemas.microsoft.com/office/drawing/2014/main" id="{F62F71AE-BB10-E4E6-CCE7-F493F1E54D0F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286;p60">
              <a:extLst>
                <a:ext uri="{FF2B5EF4-FFF2-40B4-BE49-F238E27FC236}">
                  <a16:creationId xmlns:a16="http://schemas.microsoft.com/office/drawing/2014/main" id="{69B07561-79FC-2BB4-8677-39CC70E5A0EE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287;p60">
              <a:extLst>
                <a:ext uri="{FF2B5EF4-FFF2-40B4-BE49-F238E27FC236}">
                  <a16:creationId xmlns:a16="http://schemas.microsoft.com/office/drawing/2014/main" id="{749E97B0-6CE2-4FC3-B27B-B832CA7BC85B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288;p60">
              <a:extLst>
                <a:ext uri="{FF2B5EF4-FFF2-40B4-BE49-F238E27FC236}">
                  <a16:creationId xmlns:a16="http://schemas.microsoft.com/office/drawing/2014/main" id="{DC587473-FAF5-C435-568B-FC7190A12E8C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289;p60">
              <a:extLst>
                <a:ext uri="{FF2B5EF4-FFF2-40B4-BE49-F238E27FC236}">
                  <a16:creationId xmlns:a16="http://schemas.microsoft.com/office/drawing/2014/main" id="{47BA371F-4D16-5DD6-CDE7-3C6E6E981CAA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290;p60">
              <a:extLst>
                <a:ext uri="{FF2B5EF4-FFF2-40B4-BE49-F238E27FC236}">
                  <a16:creationId xmlns:a16="http://schemas.microsoft.com/office/drawing/2014/main" id="{1E49B374-F4FF-FCB0-B037-59459D0F40A4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291;p60">
              <a:extLst>
                <a:ext uri="{FF2B5EF4-FFF2-40B4-BE49-F238E27FC236}">
                  <a16:creationId xmlns:a16="http://schemas.microsoft.com/office/drawing/2014/main" id="{BCC226E3-3D4F-0180-4D75-06EF8BE7C6BB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292;p60">
              <a:extLst>
                <a:ext uri="{FF2B5EF4-FFF2-40B4-BE49-F238E27FC236}">
                  <a16:creationId xmlns:a16="http://schemas.microsoft.com/office/drawing/2014/main" id="{794DE1C8-CDAF-F8E4-6C12-DFC54D9264DB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293;p60">
              <a:extLst>
                <a:ext uri="{FF2B5EF4-FFF2-40B4-BE49-F238E27FC236}">
                  <a16:creationId xmlns:a16="http://schemas.microsoft.com/office/drawing/2014/main" id="{F13BE52C-846C-B46F-F1C6-5D03B20C377F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294;p60">
              <a:extLst>
                <a:ext uri="{FF2B5EF4-FFF2-40B4-BE49-F238E27FC236}">
                  <a16:creationId xmlns:a16="http://schemas.microsoft.com/office/drawing/2014/main" id="{09C6D5F0-0D68-9D5E-31D9-CA6F76890948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295;p60">
              <a:extLst>
                <a:ext uri="{FF2B5EF4-FFF2-40B4-BE49-F238E27FC236}">
                  <a16:creationId xmlns:a16="http://schemas.microsoft.com/office/drawing/2014/main" id="{F8FAB6DB-F22B-ACA6-28B3-2A972ADB5A07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296;p60">
              <a:extLst>
                <a:ext uri="{FF2B5EF4-FFF2-40B4-BE49-F238E27FC236}">
                  <a16:creationId xmlns:a16="http://schemas.microsoft.com/office/drawing/2014/main" id="{9DB75EEC-4D57-DBA0-5CEE-2DE0E1E5FC3D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297;p60">
              <a:extLst>
                <a:ext uri="{FF2B5EF4-FFF2-40B4-BE49-F238E27FC236}">
                  <a16:creationId xmlns:a16="http://schemas.microsoft.com/office/drawing/2014/main" id="{3B8C9F4C-12E9-B5B6-A7D1-426831417351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298;p60">
              <a:extLst>
                <a:ext uri="{FF2B5EF4-FFF2-40B4-BE49-F238E27FC236}">
                  <a16:creationId xmlns:a16="http://schemas.microsoft.com/office/drawing/2014/main" id="{98182859-3D4F-AADA-CDB8-C6F9A6CB5373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299;p60">
              <a:extLst>
                <a:ext uri="{FF2B5EF4-FFF2-40B4-BE49-F238E27FC236}">
                  <a16:creationId xmlns:a16="http://schemas.microsoft.com/office/drawing/2014/main" id="{C4758C81-9F6C-BDBF-0F1C-74208FF1B2F5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300;p60">
              <a:extLst>
                <a:ext uri="{FF2B5EF4-FFF2-40B4-BE49-F238E27FC236}">
                  <a16:creationId xmlns:a16="http://schemas.microsoft.com/office/drawing/2014/main" id="{0085A124-90E0-4E26-783C-4B55D24A529A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301;p60">
              <a:extLst>
                <a:ext uri="{FF2B5EF4-FFF2-40B4-BE49-F238E27FC236}">
                  <a16:creationId xmlns:a16="http://schemas.microsoft.com/office/drawing/2014/main" id="{0BA3C32D-8137-78AD-49F1-1B12CBEE43E0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302;p60">
              <a:extLst>
                <a:ext uri="{FF2B5EF4-FFF2-40B4-BE49-F238E27FC236}">
                  <a16:creationId xmlns:a16="http://schemas.microsoft.com/office/drawing/2014/main" id="{3363BF52-BB7F-5AED-3038-0A91179F3BAC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303;p60">
              <a:extLst>
                <a:ext uri="{FF2B5EF4-FFF2-40B4-BE49-F238E27FC236}">
                  <a16:creationId xmlns:a16="http://schemas.microsoft.com/office/drawing/2014/main" id="{3E6F1917-F4F6-0DA6-F662-2040928E17FE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304;p60">
              <a:extLst>
                <a:ext uri="{FF2B5EF4-FFF2-40B4-BE49-F238E27FC236}">
                  <a16:creationId xmlns:a16="http://schemas.microsoft.com/office/drawing/2014/main" id="{F440FA52-F588-D26F-8B38-2E6A60ED0929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305;p60">
              <a:extLst>
                <a:ext uri="{FF2B5EF4-FFF2-40B4-BE49-F238E27FC236}">
                  <a16:creationId xmlns:a16="http://schemas.microsoft.com/office/drawing/2014/main" id="{42C041CC-6FB4-D23B-C3A0-F9BDAF16E694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306;p60">
              <a:extLst>
                <a:ext uri="{FF2B5EF4-FFF2-40B4-BE49-F238E27FC236}">
                  <a16:creationId xmlns:a16="http://schemas.microsoft.com/office/drawing/2014/main" id="{B7924FC1-A20D-6E86-1853-D3D822AD0180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307;p60">
              <a:extLst>
                <a:ext uri="{FF2B5EF4-FFF2-40B4-BE49-F238E27FC236}">
                  <a16:creationId xmlns:a16="http://schemas.microsoft.com/office/drawing/2014/main" id="{2BD3B93D-5A94-418F-B9DE-CFA2B24697F7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308;p60">
              <a:extLst>
                <a:ext uri="{FF2B5EF4-FFF2-40B4-BE49-F238E27FC236}">
                  <a16:creationId xmlns:a16="http://schemas.microsoft.com/office/drawing/2014/main" id="{2C105E7B-9FC2-B0CA-88B3-6CE1AC88F5CC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309;p60">
              <a:extLst>
                <a:ext uri="{FF2B5EF4-FFF2-40B4-BE49-F238E27FC236}">
                  <a16:creationId xmlns:a16="http://schemas.microsoft.com/office/drawing/2014/main" id="{06739BF9-336C-44D0-AAD3-BA40D9905CE2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310;p60">
              <a:extLst>
                <a:ext uri="{FF2B5EF4-FFF2-40B4-BE49-F238E27FC236}">
                  <a16:creationId xmlns:a16="http://schemas.microsoft.com/office/drawing/2014/main" id="{F66DE6EF-0DAF-233A-1B9F-A8287AAE1955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311;p60">
              <a:extLst>
                <a:ext uri="{FF2B5EF4-FFF2-40B4-BE49-F238E27FC236}">
                  <a16:creationId xmlns:a16="http://schemas.microsoft.com/office/drawing/2014/main" id="{085519D6-52FA-861F-17EC-8052EE80C0B6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312;p60">
              <a:extLst>
                <a:ext uri="{FF2B5EF4-FFF2-40B4-BE49-F238E27FC236}">
                  <a16:creationId xmlns:a16="http://schemas.microsoft.com/office/drawing/2014/main" id="{A15FEB8D-3052-4495-BB2D-FFCBADD0282E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313;p60">
              <a:extLst>
                <a:ext uri="{FF2B5EF4-FFF2-40B4-BE49-F238E27FC236}">
                  <a16:creationId xmlns:a16="http://schemas.microsoft.com/office/drawing/2014/main" id="{89A69996-2EF0-1590-F96F-B5FE92A8CA63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314;p60">
              <a:extLst>
                <a:ext uri="{FF2B5EF4-FFF2-40B4-BE49-F238E27FC236}">
                  <a16:creationId xmlns:a16="http://schemas.microsoft.com/office/drawing/2014/main" id="{C905A521-11E5-414B-837E-9EF7DA1CAE89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315;p60">
              <a:extLst>
                <a:ext uri="{FF2B5EF4-FFF2-40B4-BE49-F238E27FC236}">
                  <a16:creationId xmlns:a16="http://schemas.microsoft.com/office/drawing/2014/main" id="{C71DF23D-FD8C-0606-718D-C6BB05904D6C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316;p60">
              <a:extLst>
                <a:ext uri="{FF2B5EF4-FFF2-40B4-BE49-F238E27FC236}">
                  <a16:creationId xmlns:a16="http://schemas.microsoft.com/office/drawing/2014/main" id="{E3CA0803-66D0-0510-6074-B25FB89A0608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317;p60">
              <a:extLst>
                <a:ext uri="{FF2B5EF4-FFF2-40B4-BE49-F238E27FC236}">
                  <a16:creationId xmlns:a16="http://schemas.microsoft.com/office/drawing/2014/main" id="{757845CB-11DC-9C60-8E7D-39C512E19DE9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318;p60">
              <a:extLst>
                <a:ext uri="{FF2B5EF4-FFF2-40B4-BE49-F238E27FC236}">
                  <a16:creationId xmlns:a16="http://schemas.microsoft.com/office/drawing/2014/main" id="{80294FCA-FD71-4DA8-3954-F0E94346B3E6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319;p60">
              <a:extLst>
                <a:ext uri="{FF2B5EF4-FFF2-40B4-BE49-F238E27FC236}">
                  <a16:creationId xmlns:a16="http://schemas.microsoft.com/office/drawing/2014/main" id="{923A9EB7-FF5F-817D-B879-C577AA46F829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320;p60">
              <a:extLst>
                <a:ext uri="{FF2B5EF4-FFF2-40B4-BE49-F238E27FC236}">
                  <a16:creationId xmlns:a16="http://schemas.microsoft.com/office/drawing/2014/main" id="{0D3B7244-584C-311A-2EBE-8F6BEEF20E93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321;p60">
              <a:extLst>
                <a:ext uri="{FF2B5EF4-FFF2-40B4-BE49-F238E27FC236}">
                  <a16:creationId xmlns:a16="http://schemas.microsoft.com/office/drawing/2014/main" id="{EE4220AE-0F24-2C4A-01CC-8EC03921F15D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322;p60">
              <a:extLst>
                <a:ext uri="{FF2B5EF4-FFF2-40B4-BE49-F238E27FC236}">
                  <a16:creationId xmlns:a16="http://schemas.microsoft.com/office/drawing/2014/main" id="{5EB72D09-9CE1-004E-DA90-D67FCFE34C01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323;p60">
              <a:extLst>
                <a:ext uri="{FF2B5EF4-FFF2-40B4-BE49-F238E27FC236}">
                  <a16:creationId xmlns:a16="http://schemas.microsoft.com/office/drawing/2014/main" id="{F7A21379-501E-FB56-7735-D8BCD9057041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324;p60">
              <a:extLst>
                <a:ext uri="{FF2B5EF4-FFF2-40B4-BE49-F238E27FC236}">
                  <a16:creationId xmlns:a16="http://schemas.microsoft.com/office/drawing/2014/main" id="{F88D6B5C-5C6D-AB42-9F47-546198CCD5C4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325;p60">
              <a:extLst>
                <a:ext uri="{FF2B5EF4-FFF2-40B4-BE49-F238E27FC236}">
                  <a16:creationId xmlns:a16="http://schemas.microsoft.com/office/drawing/2014/main" id="{D0CAE58B-5FA2-D96F-E835-838A32C5D26A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326;p60">
              <a:extLst>
                <a:ext uri="{FF2B5EF4-FFF2-40B4-BE49-F238E27FC236}">
                  <a16:creationId xmlns:a16="http://schemas.microsoft.com/office/drawing/2014/main" id="{75BDAB1F-ACDD-9182-9818-D7B2B132357A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327;p60">
              <a:extLst>
                <a:ext uri="{FF2B5EF4-FFF2-40B4-BE49-F238E27FC236}">
                  <a16:creationId xmlns:a16="http://schemas.microsoft.com/office/drawing/2014/main" id="{8ADEBEAD-EBAB-4603-3B63-4CC29210F110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328;p60">
              <a:extLst>
                <a:ext uri="{FF2B5EF4-FFF2-40B4-BE49-F238E27FC236}">
                  <a16:creationId xmlns:a16="http://schemas.microsoft.com/office/drawing/2014/main" id="{3678D428-3A2D-1E55-B4C2-9B638E53ABBF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329;p60">
              <a:extLst>
                <a:ext uri="{FF2B5EF4-FFF2-40B4-BE49-F238E27FC236}">
                  <a16:creationId xmlns:a16="http://schemas.microsoft.com/office/drawing/2014/main" id="{923D3887-DC5C-4E6E-D7AD-01490A8A14A7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330;p60">
              <a:extLst>
                <a:ext uri="{FF2B5EF4-FFF2-40B4-BE49-F238E27FC236}">
                  <a16:creationId xmlns:a16="http://schemas.microsoft.com/office/drawing/2014/main" id="{C6AE722B-F1B9-92F5-63F8-2CD8A54460BA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331;p60">
              <a:extLst>
                <a:ext uri="{FF2B5EF4-FFF2-40B4-BE49-F238E27FC236}">
                  <a16:creationId xmlns:a16="http://schemas.microsoft.com/office/drawing/2014/main" id="{112D3B57-9377-6BE4-0370-FB7FAB32A89B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332;p60">
              <a:extLst>
                <a:ext uri="{FF2B5EF4-FFF2-40B4-BE49-F238E27FC236}">
                  <a16:creationId xmlns:a16="http://schemas.microsoft.com/office/drawing/2014/main" id="{CB41224B-2488-ED82-5F2E-7C0B19644A90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333;p60">
              <a:extLst>
                <a:ext uri="{FF2B5EF4-FFF2-40B4-BE49-F238E27FC236}">
                  <a16:creationId xmlns:a16="http://schemas.microsoft.com/office/drawing/2014/main" id="{F09DEA53-862B-12A9-C5A2-16DDE2D02B7F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334;p60">
              <a:extLst>
                <a:ext uri="{FF2B5EF4-FFF2-40B4-BE49-F238E27FC236}">
                  <a16:creationId xmlns:a16="http://schemas.microsoft.com/office/drawing/2014/main" id="{F7FCB573-4EBB-49F0-9B11-952CF657E265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335;p60">
              <a:extLst>
                <a:ext uri="{FF2B5EF4-FFF2-40B4-BE49-F238E27FC236}">
                  <a16:creationId xmlns:a16="http://schemas.microsoft.com/office/drawing/2014/main" id="{7872EEAE-9013-872A-3500-0DFEEC5BE43A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336;p60">
              <a:extLst>
                <a:ext uri="{FF2B5EF4-FFF2-40B4-BE49-F238E27FC236}">
                  <a16:creationId xmlns:a16="http://schemas.microsoft.com/office/drawing/2014/main" id="{EA59FEED-4460-3D2A-3898-A32CC8D62207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337;p60">
              <a:extLst>
                <a:ext uri="{FF2B5EF4-FFF2-40B4-BE49-F238E27FC236}">
                  <a16:creationId xmlns:a16="http://schemas.microsoft.com/office/drawing/2014/main" id="{2453F301-EF26-1254-0222-C8B7CED5C61D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338;p60">
              <a:extLst>
                <a:ext uri="{FF2B5EF4-FFF2-40B4-BE49-F238E27FC236}">
                  <a16:creationId xmlns:a16="http://schemas.microsoft.com/office/drawing/2014/main" id="{CB7C1D74-D618-6C8B-6973-8CC89F5227F0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339;p60">
              <a:extLst>
                <a:ext uri="{FF2B5EF4-FFF2-40B4-BE49-F238E27FC236}">
                  <a16:creationId xmlns:a16="http://schemas.microsoft.com/office/drawing/2014/main" id="{21BF71C2-0851-F1CA-856E-7D19821415E7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340;p60">
              <a:extLst>
                <a:ext uri="{FF2B5EF4-FFF2-40B4-BE49-F238E27FC236}">
                  <a16:creationId xmlns:a16="http://schemas.microsoft.com/office/drawing/2014/main" id="{C4100AF4-1CCC-D90C-356F-5FDAA5FFC2C8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341;p60">
              <a:extLst>
                <a:ext uri="{FF2B5EF4-FFF2-40B4-BE49-F238E27FC236}">
                  <a16:creationId xmlns:a16="http://schemas.microsoft.com/office/drawing/2014/main" id="{8E00AF9B-571A-193F-DC47-D21281AC5BA4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342;p60">
              <a:extLst>
                <a:ext uri="{FF2B5EF4-FFF2-40B4-BE49-F238E27FC236}">
                  <a16:creationId xmlns:a16="http://schemas.microsoft.com/office/drawing/2014/main" id="{1BC2AB20-0BF3-165D-AB0D-37C266FD0F35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343;p60">
              <a:extLst>
                <a:ext uri="{FF2B5EF4-FFF2-40B4-BE49-F238E27FC236}">
                  <a16:creationId xmlns:a16="http://schemas.microsoft.com/office/drawing/2014/main" id="{E630B0DC-00A9-7416-A2F2-C34F0CB28E28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344;p60">
              <a:extLst>
                <a:ext uri="{FF2B5EF4-FFF2-40B4-BE49-F238E27FC236}">
                  <a16:creationId xmlns:a16="http://schemas.microsoft.com/office/drawing/2014/main" id="{0965E582-6EBC-D6A2-C0E6-04E6E9F4D306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345;p60">
              <a:extLst>
                <a:ext uri="{FF2B5EF4-FFF2-40B4-BE49-F238E27FC236}">
                  <a16:creationId xmlns:a16="http://schemas.microsoft.com/office/drawing/2014/main" id="{BC22A096-F3F4-E235-9896-195C917BE7BB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346;p60">
              <a:extLst>
                <a:ext uri="{FF2B5EF4-FFF2-40B4-BE49-F238E27FC236}">
                  <a16:creationId xmlns:a16="http://schemas.microsoft.com/office/drawing/2014/main" id="{F9A910B7-B3E4-051C-75E0-20D5BC821DC0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347;p60">
              <a:extLst>
                <a:ext uri="{FF2B5EF4-FFF2-40B4-BE49-F238E27FC236}">
                  <a16:creationId xmlns:a16="http://schemas.microsoft.com/office/drawing/2014/main" id="{532D917B-E7D1-1B7D-AAF4-79D87ABAB06F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348;p60">
              <a:extLst>
                <a:ext uri="{FF2B5EF4-FFF2-40B4-BE49-F238E27FC236}">
                  <a16:creationId xmlns:a16="http://schemas.microsoft.com/office/drawing/2014/main" id="{F43D91BD-9F51-218C-09AB-3F077DEB3C0C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349;p60">
              <a:extLst>
                <a:ext uri="{FF2B5EF4-FFF2-40B4-BE49-F238E27FC236}">
                  <a16:creationId xmlns:a16="http://schemas.microsoft.com/office/drawing/2014/main" id="{C3D171D8-C029-6546-9824-31EFD670867F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350;p60">
              <a:extLst>
                <a:ext uri="{FF2B5EF4-FFF2-40B4-BE49-F238E27FC236}">
                  <a16:creationId xmlns:a16="http://schemas.microsoft.com/office/drawing/2014/main" id="{25EE3BFF-641D-5470-D1A4-E1687F356414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351;p60">
              <a:extLst>
                <a:ext uri="{FF2B5EF4-FFF2-40B4-BE49-F238E27FC236}">
                  <a16:creationId xmlns:a16="http://schemas.microsoft.com/office/drawing/2014/main" id="{02CAD7F6-DF57-B2AD-29A6-45D5A172222A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352;p60">
              <a:extLst>
                <a:ext uri="{FF2B5EF4-FFF2-40B4-BE49-F238E27FC236}">
                  <a16:creationId xmlns:a16="http://schemas.microsoft.com/office/drawing/2014/main" id="{2A75A304-FEC9-FC24-FC8B-0ABBF67C058B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353;p60">
              <a:extLst>
                <a:ext uri="{FF2B5EF4-FFF2-40B4-BE49-F238E27FC236}">
                  <a16:creationId xmlns:a16="http://schemas.microsoft.com/office/drawing/2014/main" id="{5D345FD0-3B65-11F6-189F-2FFECAA5BE59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354;p60">
              <a:extLst>
                <a:ext uri="{FF2B5EF4-FFF2-40B4-BE49-F238E27FC236}">
                  <a16:creationId xmlns:a16="http://schemas.microsoft.com/office/drawing/2014/main" id="{9FEFB442-85B2-0B00-6380-F689B0DB1DFF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355;p60">
              <a:extLst>
                <a:ext uri="{FF2B5EF4-FFF2-40B4-BE49-F238E27FC236}">
                  <a16:creationId xmlns:a16="http://schemas.microsoft.com/office/drawing/2014/main" id="{DA926A02-0CC9-2F5F-7B60-D8DD013AF07C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356;p60">
              <a:extLst>
                <a:ext uri="{FF2B5EF4-FFF2-40B4-BE49-F238E27FC236}">
                  <a16:creationId xmlns:a16="http://schemas.microsoft.com/office/drawing/2014/main" id="{ACBEAD46-18C3-DFAE-C30F-A2F5D0B6F426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357;p60">
              <a:extLst>
                <a:ext uri="{FF2B5EF4-FFF2-40B4-BE49-F238E27FC236}">
                  <a16:creationId xmlns:a16="http://schemas.microsoft.com/office/drawing/2014/main" id="{9FFF2C60-EBD6-D56E-4B28-DA07DE381E05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358;p60">
              <a:extLst>
                <a:ext uri="{FF2B5EF4-FFF2-40B4-BE49-F238E27FC236}">
                  <a16:creationId xmlns:a16="http://schemas.microsoft.com/office/drawing/2014/main" id="{91443EDF-E165-6DB6-EC93-B0C64FE35996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359;p60">
              <a:extLst>
                <a:ext uri="{FF2B5EF4-FFF2-40B4-BE49-F238E27FC236}">
                  <a16:creationId xmlns:a16="http://schemas.microsoft.com/office/drawing/2014/main" id="{86B19C61-DC54-C4AB-7D2F-3151ADCD2429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360;p60">
              <a:extLst>
                <a:ext uri="{FF2B5EF4-FFF2-40B4-BE49-F238E27FC236}">
                  <a16:creationId xmlns:a16="http://schemas.microsoft.com/office/drawing/2014/main" id="{8558764B-438B-637D-0E0A-FE6D1D65FA0E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361;p60">
              <a:extLst>
                <a:ext uri="{FF2B5EF4-FFF2-40B4-BE49-F238E27FC236}">
                  <a16:creationId xmlns:a16="http://schemas.microsoft.com/office/drawing/2014/main" id="{A27E12E9-E924-9D61-2763-0E7218727219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362;p60">
              <a:extLst>
                <a:ext uri="{FF2B5EF4-FFF2-40B4-BE49-F238E27FC236}">
                  <a16:creationId xmlns:a16="http://schemas.microsoft.com/office/drawing/2014/main" id="{FA2C86AD-41E1-E7D2-6C39-5E36F7E3383B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363;p60">
              <a:extLst>
                <a:ext uri="{FF2B5EF4-FFF2-40B4-BE49-F238E27FC236}">
                  <a16:creationId xmlns:a16="http://schemas.microsoft.com/office/drawing/2014/main" id="{E973EE0A-213C-AA29-CC3F-081952B50AEF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364;p60">
              <a:extLst>
                <a:ext uri="{FF2B5EF4-FFF2-40B4-BE49-F238E27FC236}">
                  <a16:creationId xmlns:a16="http://schemas.microsoft.com/office/drawing/2014/main" id="{AC2ADF08-B0DE-1404-15AE-104C21C4BE83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365;p60">
              <a:extLst>
                <a:ext uri="{FF2B5EF4-FFF2-40B4-BE49-F238E27FC236}">
                  <a16:creationId xmlns:a16="http://schemas.microsoft.com/office/drawing/2014/main" id="{5B1417F2-5E6C-EEE4-52FE-C7FA15E18790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366;p60">
              <a:extLst>
                <a:ext uri="{FF2B5EF4-FFF2-40B4-BE49-F238E27FC236}">
                  <a16:creationId xmlns:a16="http://schemas.microsoft.com/office/drawing/2014/main" id="{5A15580F-B65A-C21F-B24C-9A06B9AE2D0F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367;p60">
              <a:extLst>
                <a:ext uri="{FF2B5EF4-FFF2-40B4-BE49-F238E27FC236}">
                  <a16:creationId xmlns:a16="http://schemas.microsoft.com/office/drawing/2014/main" id="{2F4EEA57-7923-7BC3-8009-B846ED16FF2D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368;p60">
              <a:extLst>
                <a:ext uri="{FF2B5EF4-FFF2-40B4-BE49-F238E27FC236}">
                  <a16:creationId xmlns:a16="http://schemas.microsoft.com/office/drawing/2014/main" id="{6E936886-A1CF-07AD-F02A-B1AFAC08C8B1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369;p60">
              <a:extLst>
                <a:ext uri="{FF2B5EF4-FFF2-40B4-BE49-F238E27FC236}">
                  <a16:creationId xmlns:a16="http://schemas.microsoft.com/office/drawing/2014/main" id="{7D3AA02A-1648-8162-49A4-DF292B3AF175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370;p60">
              <a:extLst>
                <a:ext uri="{FF2B5EF4-FFF2-40B4-BE49-F238E27FC236}">
                  <a16:creationId xmlns:a16="http://schemas.microsoft.com/office/drawing/2014/main" id="{D3E0938D-3E49-74BB-FC6E-775C43923F04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371;p60">
              <a:extLst>
                <a:ext uri="{FF2B5EF4-FFF2-40B4-BE49-F238E27FC236}">
                  <a16:creationId xmlns:a16="http://schemas.microsoft.com/office/drawing/2014/main" id="{BD87FCD3-D2DD-0E18-51C8-5AB8C51919ED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372;p60">
              <a:extLst>
                <a:ext uri="{FF2B5EF4-FFF2-40B4-BE49-F238E27FC236}">
                  <a16:creationId xmlns:a16="http://schemas.microsoft.com/office/drawing/2014/main" id="{D6612D54-B11F-9F14-3EFA-24D024066CA8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373;p60">
              <a:extLst>
                <a:ext uri="{FF2B5EF4-FFF2-40B4-BE49-F238E27FC236}">
                  <a16:creationId xmlns:a16="http://schemas.microsoft.com/office/drawing/2014/main" id="{8EADCF22-982E-EA73-1C8A-6F1DA58CC43F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374;p60">
              <a:extLst>
                <a:ext uri="{FF2B5EF4-FFF2-40B4-BE49-F238E27FC236}">
                  <a16:creationId xmlns:a16="http://schemas.microsoft.com/office/drawing/2014/main" id="{C4377952-2BBC-EB62-E457-9F513F6BAD5A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375;p60">
              <a:extLst>
                <a:ext uri="{FF2B5EF4-FFF2-40B4-BE49-F238E27FC236}">
                  <a16:creationId xmlns:a16="http://schemas.microsoft.com/office/drawing/2014/main" id="{7A1CA358-94EE-A065-1756-7AAE6F2DACF5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376;p60">
              <a:extLst>
                <a:ext uri="{FF2B5EF4-FFF2-40B4-BE49-F238E27FC236}">
                  <a16:creationId xmlns:a16="http://schemas.microsoft.com/office/drawing/2014/main" id="{158A0C23-E7E5-C983-A03C-5C46D63E9370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377;p60">
              <a:extLst>
                <a:ext uri="{FF2B5EF4-FFF2-40B4-BE49-F238E27FC236}">
                  <a16:creationId xmlns:a16="http://schemas.microsoft.com/office/drawing/2014/main" id="{A5E3DB41-0982-0560-54C3-87D15C041826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378;p60">
              <a:extLst>
                <a:ext uri="{FF2B5EF4-FFF2-40B4-BE49-F238E27FC236}">
                  <a16:creationId xmlns:a16="http://schemas.microsoft.com/office/drawing/2014/main" id="{D8815DA0-7725-401B-3B49-33506224258A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379;p60">
              <a:extLst>
                <a:ext uri="{FF2B5EF4-FFF2-40B4-BE49-F238E27FC236}">
                  <a16:creationId xmlns:a16="http://schemas.microsoft.com/office/drawing/2014/main" id="{BAFC5296-F9D8-9EBF-936E-AE558629DF89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380;p60">
              <a:extLst>
                <a:ext uri="{FF2B5EF4-FFF2-40B4-BE49-F238E27FC236}">
                  <a16:creationId xmlns:a16="http://schemas.microsoft.com/office/drawing/2014/main" id="{59DB49FD-F149-A5EA-160A-61B5742615F5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381;p60">
              <a:extLst>
                <a:ext uri="{FF2B5EF4-FFF2-40B4-BE49-F238E27FC236}">
                  <a16:creationId xmlns:a16="http://schemas.microsoft.com/office/drawing/2014/main" id="{044403C0-BA8D-0959-8703-4C2234E9A3C7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382;p60">
              <a:extLst>
                <a:ext uri="{FF2B5EF4-FFF2-40B4-BE49-F238E27FC236}">
                  <a16:creationId xmlns:a16="http://schemas.microsoft.com/office/drawing/2014/main" id="{1F93C082-AD35-586F-E912-F581B35FB1DE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383;p60">
              <a:extLst>
                <a:ext uri="{FF2B5EF4-FFF2-40B4-BE49-F238E27FC236}">
                  <a16:creationId xmlns:a16="http://schemas.microsoft.com/office/drawing/2014/main" id="{1AF8CF9A-63D1-825F-5627-4ED94BE993DA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384;p60">
              <a:extLst>
                <a:ext uri="{FF2B5EF4-FFF2-40B4-BE49-F238E27FC236}">
                  <a16:creationId xmlns:a16="http://schemas.microsoft.com/office/drawing/2014/main" id="{B61CEA10-95BF-8EFC-7F79-5952E9AFAF4A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385;p60">
              <a:extLst>
                <a:ext uri="{FF2B5EF4-FFF2-40B4-BE49-F238E27FC236}">
                  <a16:creationId xmlns:a16="http://schemas.microsoft.com/office/drawing/2014/main" id="{1FD8C92D-48C8-DE7A-D147-1214EE36C601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386;p60">
              <a:extLst>
                <a:ext uri="{FF2B5EF4-FFF2-40B4-BE49-F238E27FC236}">
                  <a16:creationId xmlns:a16="http://schemas.microsoft.com/office/drawing/2014/main" id="{7ABDEC19-09BE-67FC-9DFE-1AEEEFF7F95D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387;p60">
              <a:extLst>
                <a:ext uri="{FF2B5EF4-FFF2-40B4-BE49-F238E27FC236}">
                  <a16:creationId xmlns:a16="http://schemas.microsoft.com/office/drawing/2014/main" id="{279D1CC6-AACA-36E8-D6BD-6AD15936F0E0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388;p60">
              <a:extLst>
                <a:ext uri="{FF2B5EF4-FFF2-40B4-BE49-F238E27FC236}">
                  <a16:creationId xmlns:a16="http://schemas.microsoft.com/office/drawing/2014/main" id="{F9D6BE17-00CB-42BB-98A9-582E5A3817DC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389;p60">
              <a:extLst>
                <a:ext uri="{FF2B5EF4-FFF2-40B4-BE49-F238E27FC236}">
                  <a16:creationId xmlns:a16="http://schemas.microsoft.com/office/drawing/2014/main" id="{BB580F45-35D8-4825-1F6E-784712C28DE8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390;p60">
              <a:extLst>
                <a:ext uri="{FF2B5EF4-FFF2-40B4-BE49-F238E27FC236}">
                  <a16:creationId xmlns:a16="http://schemas.microsoft.com/office/drawing/2014/main" id="{C3DE0196-0A96-76ED-DBE7-2301F4C5069F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391;p60">
              <a:extLst>
                <a:ext uri="{FF2B5EF4-FFF2-40B4-BE49-F238E27FC236}">
                  <a16:creationId xmlns:a16="http://schemas.microsoft.com/office/drawing/2014/main" id="{C16B6844-AAAE-873A-3ABC-1B04BB98CA77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392;p60">
              <a:extLst>
                <a:ext uri="{FF2B5EF4-FFF2-40B4-BE49-F238E27FC236}">
                  <a16:creationId xmlns:a16="http://schemas.microsoft.com/office/drawing/2014/main" id="{8F2673D5-0764-5701-A423-1EB3E1647095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393;p60">
              <a:extLst>
                <a:ext uri="{FF2B5EF4-FFF2-40B4-BE49-F238E27FC236}">
                  <a16:creationId xmlns:a16="http://schemas.microsoft.com/office/drawing/2014/main" id="{6D639629-8FD3-D386-5911-9CD17505959F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394;p60">
              <a:extLst>
                <a:ext uri="{FF2B5EF4-FFF2-40B4-BE49-F238E27FC236}">
                  <a16:creationId xmlns:a16="http://schemas.microsoft.com/office/drawing/2014/main" id="{CF230D99-C103-4131-4B90-CAD80BC564BD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395;p60">
              <a:extLst>
                <a:ext uri="{FF2B5EF4-FFF2-40B4-BE49-F238E27FC236}">
                  <a16:creationId xmlns:a16="http://schemas.microsoft.com/office/drawing/2014/main" id="{02CA7909-88F9-03CE-1B41-C06137C48BAC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396;p60">
              <a:extLst>
                <a:ext uri="{FF2B5EF4-FFF2-40B4-BE49-F238E27FC236}">
                  <a16:creationId xmlns:a16="http://schemas.microsoft.com/office/drawing/2014/main" id="{C8333CBD-99F2-F81F-6306-DCAF42DC94D0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397;p60">
              <a:extLst>
                <a:ext uri="{FF2B5EF4-FFF2-40B4-BE49-F238E27FC236}">
                  <a16:creationId xmlns:a16="http://schemas.microsoft.com/office/drawing/2014/main" id="{0302F4C0-882B-DB44-D3BD-EC9ECCAC4E12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398;p60">
              <a:extLst>
                <a:ext uri="{FF2B5EF4-FFF2-40B4-BE49-F238E27FC236}">
                  <a16:creationId xmlns:a16="http://schemas.microsoft.com/office/drawing/2014/main" id="{94495B07-C410-856F-758E-0E2950C5431D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399;p60">
              <a:extLst>
                <a:ext uri="{FF2B5EF4-FFF2-40B4-BE49-F238E27FC236}">
                  <a16:creationId xmlns:a16="http://schemas.microsoft.com/office/drawing/2014/main" id="{AF23E38A-BCED-A2A9-7DA2-2B2F820DC56A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400;p60">
              <a:extLst>
                <a:ext uri="{FF2B5EF4-FFF2-40B4-BE49-F238E27FC236}">
                  <a16:creationId xmlns:a16="http://schemas.microsoft.com/office/drawing/2014/main" id="{A1FEB630-5BD0-7784-44E9-D5FB1FE9BA43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401;p60">
              <a:extLst>
                <a:ext uri="{FF2B5EF4-FFF2-40B4-BE49-F238E27FC236}">
                  <a16:creationId xmlns:a16="http://schemas.microsoft.com/office/drawing/2014/main" id="{8807E8ED-1661-12FB-F96F-AA5DAF1C0E85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402;p60">
              <a:extLst>
                <a:ext uri="{FF2B5EF4-FFF2-40B4-BE49-F238E27FC236}">
                  <a16:creationId xmlns:a16="http://schemas.microsoft.com/office/drawing/2014/main" id="{2DB02E7B-0488-B8A6-C63E-CA289D989272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403;p60">
              <a:extLst>
                <a:ext uri="{FF2B5EF4-FFF2-40B4-BE49-F238E27FC236}">
                  <a16:creationId xmlns:a16="http://schemas.microsoft.com/office/drawing/2014/main" id="{A3246046-4E69-47EA-4F37-25C17EA6EAA7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404;p60">
              <a:extLst>
                <a:ext uri="{FF2B5EF4-FFF2-40B4-BE49-F238E27FC236}">
                  <a16:creationId xmlns:a16="http://schemas.microsoft.com/office/drawing/2014/main" id="{D2D2A8E8-6082-1613-3979-D05800B029CC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405;p60">
              <a:extLst>
                <a:ext uri="{FF2B5EF4-FFF2-40B4-BE49-F238E27FC236}">
                  <a16:creationId xmlns:a16="http://schemas.microsoft.com/office/drawing/2014/main" id="{8842BD83-5125-2630-3900-68618852CF6B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406;p60">
              <a:extLst>
                <a:ext uri="{FF2B5EF4-FFF2-40B4-BE49-F238E27FC236}">
                  <a16:creationId xmlns:a16="http://schemas.microsoft.com/office/drawing/2014/main" id="{FE62DA60-528C-4C54-E2B1-FF66F791A141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407;p60">
              <a:extLst>
                <a:ext uri="{FF2B5EF4-FFF2-40B4-BE49-F238E27FC236}">
                  <a16:creationId xmlns:a16="http://schemas.microsoft.com/office/drawing/2014/main" id="{8EE1F60D-63E6-4223-6B4D-B15306DD7805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408;p60">
              <a:extLst>
                <a:ext uri="{FF2B5EF4-FFF2-40B4-BE49-F238E27FC236}">
                  <a16:creationId xmlns:a16="http://schemas.microsoft.com/office/drawing/2014/main" id="{7F769C15-217B-C029-EB21-5A0BCCBAA049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409;p60">
              <a:extLst>
                <a:ext uri="{FF2B5EF4-FFF2-40B4-BE49-F238E27FC236}">
                  <a16:creationId xmlns:a16="http://schemas.microsoft.com/office/drawing/2014/main" id="{B5BB2473-4214-5CFB-5E98-A974A4306DF7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410;p60">
              <a:extLst>
                <a:ext uri="{FF2B5EF4-FFF2-40B4-BE49-F238E27FC236}">
                  <a16:creationId xmlns:a16="http://schemas.microsoft.com/office/drawing/2014/main" id="{C7D3F34C-350C-2863-D722-5D86C2CC7440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411;p60">
              <a:extLst>
                <a:ext uri="{FF2B5EF4-FFF2-40B4-BE49-F238E27FC236}">
                  <a16:creationId xmlns:a16="http://schemas.microsoft.com/office/drawing/2014/main" id="{26E17E9D-AECE-1416-3B8B-311BEAEDC958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412;p60">
              <a:extLst>
                <a:ext uri="{FF2B5EF4-FFF2-40B4-BE49-F238E27FC236}">
                  <a16:creationId xmlns:a16="http://schemas.microsoft.com/office/drawing/2014/main" id="{3ADB9D67-4813-29AF-94AF-6FAB0DF70106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413;p60">
              <a:extLst>
                <a:ext uri="{FF2B5EF4-FFF2-40B4-BE49-F238E27FC236}">
                  <a16:creationId xmlns:a16="http://schemas.microsoft.com/office/drawing/2014/main" id="{5784EB57-6E2E-893D-8CF8-65F46DC3706A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414;p60">
              <a:extLst>
                <a:ext uri="{FF2B5EF4-FFF2-40B4-BE49-F238E27FC236}">
                  <a16:creationId xmlns:a16="http://schemas.microsoft.com/office/drawing/2014/main" id="{2D848823-4546-5D77-8707-9B4DCE8D2F72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415;p60">
              <a:extLst>
                <a:ext uri="{FF2B5EF4-FFF2-40B4-BE49-F238E27FC236}">
                  <a16:creationId xmlns:a16="http://schemas.microsoft.com/office/drawing/2014/main" id="{E4A1014E-4ABC-FECC-94FA-CE52579E1905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416;p60">
              <a:extLst>
                <a:ext uri="{FF2B5EF4-FFF2-40B4-BE49-F238E27FC236}">
                  <a16:creationId xmlns:a16="http://schemas.microsoft.com/office/drawing/2014/main" id="{CE5A9321-277C-88CA-D315-1C72E0A8A377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417;p60">
              <a:extLst>
                <a:ext uri="{FF2B5EF4-FFF2-40B4-BE49-F238E27FC236}">
                  <a16:creationId xmlns:a16="http://schemas.microsoft.com/office/drawing/2014/main" id="{E206D589-95ED-6898-2593-AAC1FE9084A8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418;p60">
              <a:extLst>
                <a:ext uri="{FF2B5EF4-FFF2-40B4-BE49-F238E27FC236}">
                  <a16:creationId xmlns:a16="http://schemas.microsoft.com/office/drawing/2014/main" id="{23FF8477-77A0-44E4-A895-C09CCA3E12ED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419;p60">
              <a:extLst>
                <a:ext uri="{FF2B5EF4-FFF2-40B4-BE49-F238E27FC236}">
                  <a16:creationId xmlns:a16="http://schemas.microsoft.com/office/drawing/2014/main" id="{D466ACE9-2744-47AB-18A3-07A0E4BDDF97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420;p60">
              <a:extLst>
                <a:ext uri="{FF2B5EF4-FFF2-40B4-BE49-F238E27FC236}">
                  <a16:creationId xmlns:a16="http://schemas.microsoft.com/office/drawing/2014/main" id="{8104F33D-336C-0EDB-A572-EA42AFA07916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421;p60">
              <a:extLst>
                <a:ext uri="{FF2B5EF4-FFF2-40B4-BE49-F238E27FC236}">
                  <a16:creationId xmlns:a16="http://schemas.microsoft.com/office/drawing/2014/main" id="{2C7FC1B5-9A31-DF9E-8B28-415E76F57F89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422;p60">
              <a:extLst>
                <a:ext uri="{FF2B5EF4-FFF2-40B4-BE49-F238E27FC236}">
                  <a16:creationId xmlns:a16="http://schemas.microsoft.com/office/drawing/2014/main" id="{54020756-2BF8-3C91-5C56-3ADC0655DC5F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423;p60">
              <a:extLst>
                <a:ext uri="{FF2B5EF4-FFF2-40B4-BE49-F238E27FC236}">
                  <a16:creationId xmlns:a16="http://schemas.microsoft.com/office/drawing/2014/main" id="{5EC7ACB5-0DFE-7C3D-F17F-9D29246BD5B5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424;p60">
              <a:extLst>
                <a:ext uri="{FF2B5EF4-FFF2-40B4-BE49-F238E27FC236}">
                  <a16:creationId xmlns:a16="http://schemas.microsoft.com/office/drawing/2014/main" id="{628CEB1B-62FF-D854-50BC-217C5B24FCB8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425;p60">
              <a:extLst>
                <a:ext uri="{FF2B5EF4-FFF2-40B4-BE49-F238E27FC236}">
                  <a16:creationId xmlns:a16="http://schemas.microsoft.com/office/drawing/2014/main" id="{357D4A98-3201-A1B7-55B9-27E90B90372D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426;p60">
              <a:extLst>
                <a:ext uri="{FF2B5EF4-FFF2-40B4-BE49-F238E27FC236}">
                  <a16:creationId xmlns:a16="http://schemas.microsoft.com/office/drawing/2014/main" id="{D105E0CB-6623-B912-D198-05C48204D291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427;p60">
              <a:extLst>
                <a:ext uri="{FF2B5EF4-FFF2-40B4-BE49-F238E27FC236}">
                  <a16:creationId xmlns:a16="http://schemas.microsoft.com/office/drawing/2014/main" id="{7DD53315-6F73-5ACB-BFEE-67673F699124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428;p60">
              <a:extLst>
                <a:ext uri="{FF2B5EF4-FFF2-40B4-BE49-F238E27FC236}">
                  <a16:creationId xmlns:a16="http://schemas.microsoft.com/office/drawing/2014/main" id="{0148CD55-65D6-795C-A1ED-9243756592E0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429;p60">
              <a:extLst>
                <a:ext uri="{FF2B5EF4-FFF2-40B4-BE49-F238E27FC236}">
                  <a16:creationId xmlns:a16="http://schemas.microsoft.com/office/drawing/2014/main" id="{2B60AAF1-5E23-EF6A-8FBF-F912118D88DE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430;p60">
              <a:extLst>
                <a:ext uri="{FF2B5EF4-FFF2-40B4-BE49-F238E27FC236}">
                  <a16:creationId xmlns:a16="http://schemas.microsoft.com/office/drawing/2014/main" id="{C68D7079-3354-272C-565F-A9C944A3F204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431;p60">
              <a:extLst>
                <a:ext uri="{FF2B5EF4-FFF2-40B4-BE49-F238E27FC236}">
                  <a16:creationId xmlns:a16="http://schemas.microsoft.com/office/drawing/2014/main" id="{258D3623-99DF-03D1-D1CA-99243E43C609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432;p60">
              <a:extLst>
                <a:ext uri="{FF2B5EF4-FFF2-40B4-BE49-F238E27FC236}">
                  <a16:creationId xmlns:a16="http://schemas.microsoft.com/office/drawing/2014/main" id="{47A6D8E2-BAED-760C-D3F4-191EC64AE8F0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433;p60">
              <a:extLst>
                <a:ext uri="{FF2B5EF4-FFF2-40B4-BE49-F238E27FC236}">
                  <a16:creationId xmlns:a16="http://schemas.microsoft.com/office/drawing/2014/main" id="{F308E47B-557A-64F3-B98B-DCE0C2911BAB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434;p60">
              <a:extLst>
                <a:ext uri="{FF2B5EF4-FFF2-40B4-BE49-F238E27FC236}">
                  <a16:creationId xmlns:a16="http://schemas.microsoft.com/office/drawing/2014/main" id="{32DF34A0-6592-3644-55BA-AEDC30C9A693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435;p60">
              <a:extLst>
                <a:ext uri="{FF2B5EF4-FFF2-40B4-BE49-F238E27FC236}">
                  <a16:creationId xmlns:a16="http://schemas.microsoft.com/office/drawing/2014/main" id="{B17E2240-43C2-90AA-0EC2-57BB31C020C2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436;p60">
              <a:extLst>
                <a:ext uri="{FF2B5EF4-FFF2-40B4-BE49-F238E27FC236}">
                  <a16:creationId xmlns:a16="http://schemas.microsoft.com/office/drawing/2014/main" id="{4D4DB756-E9BA-701A-E211-E58509375054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437;p60">
              <a:extLst>
                <a:ext uri="{FF2B5EF4-FFF2-40B4-BE49-F238E27FC236}">
                  <a16:creationId xmlns:a16="http://schemas.microsoft.com/office/drawing/2014/main" id="{30676449-A8D8-ACA8-A171-4DF580F4CD22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438;p60">
              <a:extLst>
                <a:ext uri="{FF2B5EF4-FFF2-40B4-BE49-F238E27FC236}">
                  <a16:creationId xmlns:a16="http://schemas.microsoft.com/office/drawing/2014/main" id="{B7EECD8F-43D5-A75F-4379-C5A7EC184DFA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439;p60">
              <a:extLst>
                <a:ext uri="{FF2B5EF4-FFF2-40B4-BE49-F238E27FC236}">
                  <a16:creationId xmlns:a16="http://schemas.microsoft.com/office/drawing/2014/main" id="{158F63C6-6CC6-7EB8-2749-1EFFD4FA9C92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440;p60">
              <a:extLst>
                <a:ext uri="{FF2B5EF4-FFF2-40B4-BE49-F238E27FC236}">
                  <a16:creationId xmlns:a16="http://schemas.microsoft.com/office/drawing/2014/main" id="{15A87AAB-EA44-596C-BD17-B10F429F46D7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441;p60">
              <a:extLst>
                <a:ext uri="{FF2B5EF4-FFF2-40B4-BE49-F238E27FC236}">
                  <a16:creationId xmlns:a16="http://schemas.microsoft.com/office/drawing/2014/main" id="{7B5FF549-8764-B6DD-EC88-2A659251722E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442;p60">
              <a:extLst>
                <a:ext uri="{FF2B5EF4-FFF2-40B4-BE49-F238E27FC236}">
                  <a16:creationId xmlns:a16="http://schemas.microsoft.com/office/drawing/2014/main" id="{06285775-13AD-F336-413C-98DF93954D68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443;p60">
              <a:extLst>
                <a:ext uri="{FF2B5EF4-FFF2-40B4-BE49-F238E27FC236}">
                  <a16:creationId xmlns:a16="http://schemas.microsoft.com/office/drawing/2014/main" id="{E9CA6D19-7326-F853-3EA4-AEDAD9FD7BF8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444;p60">
              <a:extLst>
                <a:ext uri="{FF2B5EF4-FFF2-40B4-BE49-F238E27FC236}">
                  <a16:creationId xmlns:a16="http://schemas.microsoft.com/office/drawing/2014/main" id="{1E9C7D96-BE5F-4C52-9608-B3CD1330EAF7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445;p60">
              <a:extLst>
                <a:ext uri="{FF2B5EF4-FFF2-40B4-BE49-F238E27FC236}">
                  <a16:creationId xmlns:a16="http://schemas.microsoft.com/office/drawing/2014/main" id="{1E591005-8E5A-3E5C-968E-14AE82515000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446;p60">
              <a:extLst>
                <a:ext uri="{FF2B5EF4-FFF2-40B4-BE49-F238E27FC236}">
                  <a16:creationId xmlns:a16="http://schemas.microsoft.com/office/drawing/2014/main" id="{186F2AEE-9A3E-81BC-7DDB-FD90B1C3C1E1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447;p60">
              <a:extLst>
                <a:ext uri="{FF2B5EF4-FFF2-40B4-BE49-F238E27FC236}">
                  <a16:creationId xmlns:a16="http://schemas.microsoft.com/office/drawing/2014/main" id="{325BF9CD-420D-AD5C-769D-88560B488B54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448;p60">
              <a:extLst>
                <a:ext uri="{FF2B5EF4-FFF2-40B4-BE49-F238E27FC236}">
                  <a16:creationId xmlns:a16="http://schemas.microsoft.com/office/drawing/2014/main" id="{E5F4BB65-30E5-5DDD-392F-24CD809C066B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449;p60">
              <a:extLst>
                <a:ext uri="{FF2B5EF4-FFF2-40B4-BE49-F238E27FC236}">
                  <a16:creationId xmlns:a16="http://schemas.microsoft.com/office/drawing/2014/main" id="{CCCDA5C5-0458-69D3-0C55-6142875E5FEA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450;p60">
              <a:extLst>
                <a:ext uri="{FF2B5EF4-FFF2-40B4-BE49-F238E27FC236}">
                  <a16:creationId xmlns:a16="http://schemas.microsoft.com/office/drawing/2014/main" id="{903A927D-93E5-B8AC-5C08-2DBEE31548B9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451;p60">
              <a:extLst>
                <a:ext uri="{FF2B5EF4-FFF2-40B4-BE49-F238E27FC236}">
                  <a16:creationId xmlns:a16="http://schemas.microsoft.com/office/drawing/2014/main" id="{F9ADD84F-6CF3-C9A1-BDAF-5814BB134BE8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452;p60">
              <a:extLst>
                <a:ext uri="{FF2B5EF4-FFF2-40B4-BE49-F238E27FC236}">
                  <a16:creationId xmlns:a16="http://schemas.microsoft.com/office/drawing/2014/main" id="{84C832AC-B113-29BD-5B8B-933A7D05C0DB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453;p60">
              <a:extLst>
                <a:ext uri="{FF2B5EF4-FFF2-40B4-BE49-F238E27FC236}">
                  <a16:creationId xmlns:a16="http://schemas.microsoft.com/office/drawing/2014/main" id="{F029EEC5-F2D1-7F20-6885-1B0BF96D4F8E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454;p60">
              <a:extLst>
                <a:ext uri="{FF2B5EF4-FFF2-40B4-BE49-F238E27FC236}">
                  <a16:creationId xmlns:a16="http://schemas.microsoft.com/office/drawing/2014/main" id="{5A123A1D-8D8C-748A-CD2F-25C53FD97070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455;p60">
              <a:extLst>
                <a:ext uri="{FF2B5EF4-FFF2-40B4-BE49-F238E27FC236}">
                  <a16:creationId xmlns:a16="http://schemas.microsoft.com/office/drawing/2014/main" id="{17DB253A-581B-4C79-19A8-BAA4A0BF347A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456;p60">
              <a:extLst>
                <a:ext uri="{FF2B5EF4-FFF2-40B4-BE49-F238E27FC236}">
                  <a16:creationId xmlns:a16="http://schemas.microsoft.com/office/drawing/2014/main" id="{897297EE-18E5-B62D-2253-70072AD0F8D0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457;p60">
              <a:extLst>
                <a:ext uri="{FF2B5EF4-FFF2-40B4-BE49-F238E27FC236}">
                  <a16:creationId xmlns:a16="http://schemas.microsoft.com/office/drawing/2014/main" id="{7DC15400-2A9B-4234-5F6E-C0B4BA198B53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458;p60">
              <a:extLst>
                <a:ext uri="{FF2B5EF4-FFF2-40B4-BE49-F238E27FC236}">
                  <a16:creationId xmlns:a16="http://schemas.microsoft.com/office/drawing/2014/main" id="{DEBE78C1-4D83-D445-5058-F246F4479715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459;p60">
              <a:extLst>
                <a:ext uri="{FF2B5EF4-FFF2-40B4-BE49-F238E27FC236}">
                  <a16:creationId xmlns:a16="http://schemas.microsoft.com/office/drawing/2014/main" id="{2D5A3487-682A-2586-D17C-0DCF2276897C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460;p60">
              <a:extLst>
                <a:ext uri="{FF2B5EF4-FFF2-40B4-BE49-F238E27FC236}">
                  <a16:creationId xmlns:a16="http://schemas.microsoft.com/office/drawing/2014/main" id="{C4CEC61F-430A-018C-A614-B33F225BCC8B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461;p60">
              <a:extLst>
                <a:ext uri="{FF2B5EF4-FFF2-40B4-BE49-F238E27FC236}">
                  <a16:creationId xmlns:a16="http://schemas.microsoft.com/office/drawing/2014/main" id="{251A84EC-5C95-D202-D60F-F7D36F8B8694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462;p60">
              <a:extLst>
                <a:ext uri="{FF2B5EF4-FFF2-40B4-BE49-F238E27FC236}">
                  <a16:creationId xmlns:a16="http://schemas.microsoft.com/office/drawing/2014/main" id="{E281C26F-FC75-4785-DB36-4C1AF607E835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463;p60">
              <a:extLst>
                <a:ext uri="{FF2B5EF4-FFF2-40B4-BE49-F238E27FC236}">
                  <a16:creationId xmlns:a16="http://schemas.microsoft.com/office/drawing/2014/main" id="{B207E4F4-1AD3-F75C-F7A7-1D999C4B302B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464;p60">
              <a:extLst>
                <a:ext uri="{FF2B5EF4-FFF2-40B4-BE49-F238E27FC236}">
                  <a16:creationId xmlns:a16="http://schemas.microsoft.com/office/drawing/2014/main" id="{7F50EE21-85CE-8285-4171-6DBF833C1C70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465;p60">
              <a:extLst>
                <a:ext uri="{FF2B5EF4-FFF2-40B4-BE49-F238E27FC236}">
                  <a16:creationId xmlns:a16="http://schemas.microsoft.com/office/drawing/2014/main" id="{FF3441F4-530A-8570-4171-8D7310B7DF8B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466;p60">
              <a:extLst>
                <a:ext uri="{FF2B5EF4-FFF2-40B4-BE49-F238E27FC236}">
                  <a16:creationId xmlns:a16="http://schemas.microsoft.com/office/drawing/2014/main" id="{566CF6E4-3C7D-D73A-6FD0-4F1946488617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467;p60">
              <a:extLst>
                <a:ext uri="{FF2B5EF4-FFF2-40B4-BE49-F238E27FC236}">
                  <a16:creationId xmlns:a16="http://schemas.microsoft.com/office/drawing/2014/main" id="{ABB92B45-A434-8946-0753-B20A424DC568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468;p60">
              <a:extLst>
                <a:ext uri="{FF2B5EF4-FFF2-40B4-BE49-F238E27FC236}">
                  <a16:creationId xmlns:a16="http://schemas.microsoft.com/office/drawing/2014/main" id="{9AB488CE-5420-A8F0-F1FF-34076B8B580D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469;p60">
              <a:extLst>
                <a:ext uri="{FF2B5EF4-FFF2-40B4-BE49-F238E27FC236}">
                  <a16:creationId xmlns:a16="http://schemas.microsoft.com/office/drawing/2014/main" id="{E6A8F822-655C-E261-376F-857702CA9ECD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470;p60">
              <a:extLst>
                <a:ext uri="{FF2B5EF4-FFF2-40B4-BE49-F238E27FC236}">
                  <a16:creationId xmlns:a16="http://schemas.microsoft.com/office/drawing/2014/main" id="{57E04D34-5B9F-7A7E-5C17-5E93B6937585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471;p60">
              <a:extLst>
                <a:ext uri="{FF2B5EF4-FFF2-40B4-BE49-F238E27FC236}">
                  <a16:creationId xmlns:a16="http://schemas.microsoft.com/office/drawing/2014/main" id="{7576F703-567F-A0A0-0F13-97BCD39BD8D6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472;p60">
              <a:extLst>
                <a:ext uri="{FF2B5EF4-FFF2-40B4-BE49-F238E27FC236}">
                  <a16:creationId xmlns:a16="http://schemas.microsoft.com/office/drawing/2014/main" id="{E1F72FE7-B4D0-AC27-F468-FCD4D0DA7AFE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473;p60">
              <a:extLst>
                <a:ext uri="{FF2B5EF4-FFF2-40B4-BE49-F238E27FC236}">
                  <a16:creationId xmlns:a16="http://schemas.microsoft.com/office/drawing/2014/main" id="{7AC671B1-1EAF-F485-0141-40B953BD7815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474;p60">
              <a:extLst>
                <a:ext uri="{FF2B5EF4-FFF2-40B4-BE49-F238E27FC236}">
                  <a16:creationId xmlns:a16="http://schemas.microsoft.com/office/drawing/2014/main" id="{B867D1E8-8D38-FF46-6F0D-B5BB80E6456C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475;p60">
              <a:extLst>
                <a:ext uri="{FF2B5EF4-FFF2-40B4-BE49-F238E27FC236}">
                  <a16:creationId xmlns:a16="http://schemas.microsoft.com/office/drawing/2014/main" id="{A9B89663-844B-3048-A1ED-A476CEC9B4C7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476;p60">
              <a:extLst>
                <a:ext uri="{FF2B5EF4-FFF2-40B4-BE49-F238E27FC236}">
                  <a16:creationId xmlns:a16="http://schemas.microsoft.com/office/drawing/2014/main" id="{A75D3EF9-1A4E-AF0E-E9F1-E9DE5844F359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477;p60">
              <a:extLst>
                <a:ext uri="{FF2B5EF4-FFF2-40B4-BE49-F238E27FC236}">
                  <a16:creationId xmlns:a16="http://schemas.microsoft.com/office/drawing/2014/main" id="{1D4B97D9-8DC8-AE90-39F2-F36A047E1600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478;p60">
              <a:extLst>
                <a:ext uri="{FF2B5EF4-FFF2-40B4-BE49-F238E27FC236}">
                  <a16:creationId xmlns:a16="http://schemas.microsoft.com/office/drawing/2014/main" id="{8B66AD17-0BDD-2096-A723-C72F4D661208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479;p60">
              <a:extLst>
                <a:ext uri="{FF2B5EF4-FFF2-40B4-BE49-F238E27FC236}">
                  <a16:creationId xmlns:a16="http://schemas.microsoft.com/office/drawing/2014/main" id="{46C479E3-4E1F-B1D7-C367-CB4C4C2B0358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480;p60">
              <a:extLst>
                <a:ext uri="{FF2B5EF4-FFF2-40B4-BE49-F238E27FC236}">
                  <a16:creationId xmlns:a16="http://schemas.microsoft.com/office/drawing/2014/main" id="{D5ADB277-3C2B-FCC8-836D-61A85120EE26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481;p60">
              <a:extLst>
                <a:ext uri="{FF2B5EF4-FFF2-40B4-BE49-F238E27FC236}">
                  <a16:creationId xmlns:a16="http://schemas.microsoft.com/office/drawing/2014/main" id="{6F3E6089-6ACF-E9D3-21B9-74364A021AC6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482;p60">
              <a:extLst>
                <a:ext uri="{FF2B5EF4-FFF2-40B4-BE49-F238E27FC236}">
                  <a16:creationId xmlns:a16="http://schemas.microsoft.com/office/drawing/2014/main" id="{09EA087F-15A9-79A4-91B5-98D6FCCE569A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483;p60">
              <a:extLst>
                <a:ext uri="{FF2B5EF4-FFF2-40B4-BE49-F238E27FC236}">
                  <a16:creationId xmlns:a16="http://schemas.microsoft.com/office/drawing/2014/main" id="{D105301F-8CCB-2B1F-B740-13202F9C8395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484;p60">
              <a:extLst>
                <a:ext uri="{FF2B5EF4-FFF2-40B4-BE49-F238E27FC236}">
                  <a16:creationId xmlns:a16="http://schemas.microsoft.com/office/drawing/2014/main" id="{978E3EEA-BB5B-780F-EF3B-90F6FC1968E5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485;p60">
              <a:extLst>
                <a:ext uri="{FF2B5EF4-FFF2-40B4-BE49-F238E27FC236}">
                  <a16:creationId xmlns:a16="http://schemas.microsoft.com/office/drawing/2014/main" id="{70B28115-7C2D-DF0C-E569-A7AA58BA4BCD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486;p60">
              <a:extLst>
                <a:ext uri="{FF2B5EF4-FFF2-40B4-BE49-F238E27FC236}">
                  <a16:creationId xmlns:a16="http://schemas.microsoft.com/office/drawing/2014/main" id="{6DCFC273-1D5A-24FF-4D20-014CF5C80388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487;p60">
              <a:extLst>
                <a:ext uri="{FF2B5EF4-FFF2-40B4-BE49-F238E27FC236}">
                  <a16:creationId xmlns:a16="http://schemas.microsoft.com/office/drawing/2014/main" id="{4D45DF44-EF82-4EF1-71E0-89BB3DA735B6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488;p60">
              <a:extLst>
                <a:ext uri="{FF2B5EF4-FFF2-40B4-BE49-F238E27FC236}">
                  <a16:creationId xmlns:a16="http://schemas.microsoft.com/office/drawing/2014/main" id="{69623D0F-FF6B-0902-6536-448A40651F60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489;p60">
              <a:extLst>
                <a:ext uri="{FF2B5EF4-FFF2-40B4-BE49-F238E27FC236}">
                  <a16:creationId xmlns:a16="http://schemas.microsoft.com/office/drawing/2014/main" id="{8D94F5E1-E508-49EB-771F-82A8A288E0A7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490;p60">
              <a:extLst>
                <a:ext uri="{FF2B5EF4-FFF2-40B4-BE49-F238E27FC236}">
                  <a16:creationId xmlns:a16="http://schemas.microsoft.com/office/drawing/2014/main" id="{BF0B0FE9-4FFC-D578-64A1-28969E47E483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491;p60">
              <a:extLst>
                <a:ext uri="{FF2B5EF4-FFF2-40B4-BE49-F238E27FC236}">
                  <a16:creationId xmlns:a16="http://schemas.microsoft.com/office/drawing/2014/main" id="{57C965A5-41C8-E1FB-D8B1-52EA5717E904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492;p60">
              <a:extLst>
                <a:ext uri="{FF2B5EF4-FFF2-40B4-BE49-F238E27FC236}">
                  <a16:creationId xmlns:a16="http://schemas.microsoft.com/office/drawing/2014/main" id="{784F6444-E026-C5E3-CBCD-560BDC9661EB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493;p60">
              <a:extLst>
                <a:ext uri="{FF2B5EF4-FFF2-40B4-BE49-F238E27FC236}">
                  <a16:creationId xmlns:a16="http://schemas.microsoft.com/office/drawing/2014/main" id="{C780C7BD-272B-43FE-55A7-FDD3708798F0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494;p60">
              <a:extLst>
                <a:ext uri="{FF2B5EF4-FFF2-40B4-BE49-F238E27FC236}">
                  <a16:creationId xmlns:a16="http://schemas.microsoft.com/office/drawing/2014/main" id="{FF7C9FFE-80B6-FCF7-94AD-1B1261EB880C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495;p60">
              <a:extLst>
                <a:ext uri="{FF2B5EF4-FFF2-40B4-BE49-F238E27FC236}">
                  <a16:creationId xmlns:a16="http://schemas.microsoft.com/office/drawing/2014/main" id="{36DAED2A-AE39-435C-26F2-9FFDC970389E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496;p60">
              <a:extLst>
                <a:ext uri="{FF2B5EF4-FFF2-40B4-BE49-F238E27FC236}">
                  <a16:creationId xmlns:a16="http://schemas.microsoft.com/office/drawing/2014/main" id="{2247853F-2B2E-763C-305A-3AAD64728F0A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497;p60">
              <a:extLst>
                <a:ext uri="{FF2B5EF4-FFF2-40B4-BE49-F238E27FC236}">
                  <a16:creationId xmlns:a16="http://schemas.microsoft.com/office/drawing/2014/main" id="{D2A2676C-D1BC-77A5-3648-A43B1F645E7F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498;p60">
              <a:extLst>
                <a:ext uri="{FF2B5EF4-FFF2-40B4-BE49-F238E27FC236}">
                  <a16:creationId xmlns:a16="http://schemas.microsoft.com/office/drawing/2014/main" id="{0CA7F3DC-7AD4-3DA3-8C1B-B7E945074285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499;p60">
              <a:extLst>
                <a:ext uri="{FF2B5EF4-FFF2-40B4-BE49-F238E27FC236}">
                  <a16:creationId xmlns:a16="http://schemas.microsoft.com/office/drawing/2014/main" id="{D4450676-DD36-D1B8-824B-CE54792411E8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500;p60">
              <a:extLst>
                <a:ext uri="{FF2B5EF4-FFF2-40B4-BE49-F238E27FC236}">
                  <a16:creationId xmlns:a16="http://schemas.microsoft.com/office/drawing/2014/main" id="{9D3F2370-79C3-8DC4-CA2C-B95F1F8CCC57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501;p60">
              <a:extLst>
                <a:ext uri="{FF2B5EF4-FFF2-40B4-BE49-F238E27FC236}">
                  <a16:creationId xmlns:a16="http://schemas.microsoft.com/office/drawing/2014/main" id="{1B9F4868-3676-8DF9-9EC1-944224C273BF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502;p60">
              <a:extLst>
                <a:ext uri="{FF2B5EF4-FFF2-40B4-BE49-F238E27FC236}">
                  <a16:creationId xmlns:a16="http://schemas.microsoft.com/office/drawing/2014/main" id="{2405B5EA-3337-6369-253C-95E6A71ACCC4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503;p60">
              <a:extLst>
                <a:ext uri="{FF2B5EF4-FFF2-40B4-BE49-F238E27FC236}">
                  <a16:creationId xmlns:a16="http://schemas.microsoft.com/office/drawing/2014/main" id="{4951873A-7370-3F0D-2130-C24DA4F2835B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504;p60">
              <a:extLst>
                <a:ext uri="{FF2B5EF4-FFF2-40B4-BE49-F238E27FC236}">
                  <a16:creationId xmlns:a16="http://schemas.microsoft.com/office/drawing/2014/main" id="{1B6A19BE-89F0-5FB9-7257-6968270C3D48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505;p60">
              <a:extLst>
                <a:ext uri="{FF2B5EF4-FFF2-40B4-BE49-F238E27FC236}">
                  <a16:creationId xmlns:a16="http://schemas.microsoft.com/office/drawing/2014/main" id="{1193528F-DB34-9C1F-F11A-DCCDEC446492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506;p60">
              <a:extLst>
                <a:ext uri="{FF2B5EF4-FFF2-40B4-BE49-F238E27FC236}">
                  <a16:creationId xmlns:a16="http://schemas.microsoft.com/office/drawing/2014/main" id="{3F42707C-CEFF-99A3-B2F8-77DE569CC69A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507;p60">
              <a:extLst>
                <a:ext uri="{FF2B5EF4-FFF2-40B4-BE49-F238E27FC236}">
                  <a16:creationId xmlns:a16="http://schemas.microsoft.com/office/drawing/2014/main" id="{956AF03A-697C-A105-A83E-6AE227FE11A0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508;p60">
              <a:extLst>
                <a:ext uri="{FF2B5EF4-FFF2-40B4-BE49-F238E27FC236}">
                  <a16:creationId xmlns:a16="http://schemas.microsoft.com/office/drawing/2014/main" id="{96D8F377-8F96-E431-ED42-9A52EBC870F3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509;p60">
              <a:extLst>
                <a:ext uri="{FF2B5EF4-FFF2-40B4-BE49-F238E27FC236}">
                  <a16:creationId xmlns:a16="http://schemas.microsoft.com/office/drawing/2014/main" id="{8AC7D8B6-0C88-BC27-6322-0D2200140DCE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510;p60">
              <a:extLst>
                <a:ext uri="{FF2B5EF4-FFF2-40B4-BE49-F238E27FC236}">
                  <a16:creationId xmlns:a16="http://schemas.microsoft.com/office/drawing/2014/main" id="{28294877-516D-907A-6796-EC45339506B3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511;p60">
              <a:extLst>
                <a:ext uri="{FF2B5EF4-FFF2-40B4-BE49-F238E27FC236}">
                  <a16:creationId xmlns:a16="http://schemas.microsoft.com/office/drawing/2014/main" id="{522E04D2-AFE0-968F-01E1-4DFEF7CFCC1E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512;p60">
              <a:extLst>
                <a:ext uri="{FF2B5EF4-FFF2-40B4-BE49-F238E27FC236}">
                  <a16:creationId xmlns:a16="http://schemas.microsoft.com/office/drawing/2014/main" id="{96A27B27-EBFF-5D78-DF24-09C4AE29FFF7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513;p60">
              <a:extLst>
                <a:ext uri="{FF2B5EF4-FFF2-40B4-BE49-F238E27FC236}">
                  <a16:creationId xmlns:a16="http://schemas.microsoft.com/office/drawing/2014/main" id="{57D38308-A8FF-88B6-976E-41BE62B16888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514;p60">
              <a:extLst>
                <a:ext uri="{FF2B5EF4-FFF2-40B4-BE49-F238E27FC236}">
                  <a16:creationId xmlns:a16="http://schemas.microsoft.com/office/drawing/2014/main" id="{03468AAB-093D-DF55-4CFF-D83097EB2D73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515;p60">
              <a:extLst>
                <a:ext uri="{FF2B5EF4-FFF2-40B4-BE49-F238E27FC236}">
                  <a16:creationId xmlns:a16="http://schemas.microsoft.com/office/drawing/2014/main" id="{CD1377EB-48FA-5FDD-D4CC-26DD26CC7488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516;p60">
              <a:extLst>
                <a:ext uri="{FF2B5EF4-FFF2-40B4-BE49-F238E27FC236}">
                  <a16:creationId xmlns:a16="http://schemas.microsoft.com/office/drawing/2014/main" id="{65461755-45C0-4531-24E1-429C7FE29C69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517;p60">
              <a:extLst>
                <a:ext uri="{FF2B5EF4-FFF2-40B4-BE49-F238E27FC236}">
                  <a16:creationId xmlns:a16="http://schemas.microsoft.com/office/drawing/2014/main" id="{36383320-1C18-6B95-0BB9-4D3D3F2E98F0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518;p60">
              <a:extLst>
                <a:ext uri="{FF2B5EF4-FFF2-40B4-BE49-F238E27FC236}">
                  <a16:creationId xmlns:a16="http://schemas.microsoft.com/office/drawing/2014/main" id="{B2AC89A1-8D4B-017B-D7D5-626B5EB47F73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519;p60">
              <a:extLst>
                <a:ext uri="{FF2B5EF4-FFF2-40B4-BE49-F238E27FC236}">
                  <a16:creationId xmlns:a16="http://schemas.microsoft.com/office/drawing/2014/main" id="{77F97A5E-72A4-CC28-453E-388052A5A513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520;p60">
              <a:extLst>
                <a:ext uri="{FF2B5EF4-FFF2-40B4-BE49-F238E27FC236}">
                  <a16:creationId xmlns:a16="http://schemas.microsoft.com/office/drawing/2014/main" id="{9BE64AA9-8AE7-B30A-7BA2-425AB71E4E65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521;p60">
              <a:extLst>
                <a:ext uri="{FF2B5EF4-FFF2-40B4-BE49-F238E27FC236}">
                  <a16:creationId xmlns:a16="http://schemas.microsoft.com/office/drawing/2014/main" id="{C1D4F2F3-61FE-3CD1-FB19-43C0CB1BAD15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522;p60">
              <a:extLst>
                <a:ext uri="{FF2B5EF4-FFF2-40B4-BE49-F238E27FC236}">
                  <a16:creationId xmlns:a16="http://schemas.microsoft.com/office/drawing/2014/main" id="{52C99AF4-17A0-3338-55AE-CEA42BD85B81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523;p60">
              <a:extLst>
                <a:ext uri="{FF2B5EF4-FFF2-40B4-BE49-F238E27FC236}">
                  <a16:creationId xmlns:a16="http://schemas.microsoft.com/office/drawing/2014/main" id="{1111C590-23DA-F3D9-1B07-175B80632AC6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524;p60">
              <a:extLst>
                <a:ext uri="{FF2B5EF4-FFF2-40B4-BE49-F238E27FC236}">
                  <a16:creationId xmlns:a16="http://schemas.microsoft.com/office/drawing/2014/main" id="{2570796D-4D35-7EFA-0F7E-7B34BFC8A8F3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525;p60">
              <a:extLst>
                <a:ext uri="{FF2B5EF4-FFF2-40B4-BE49-F238E27FC236}">
                  <a16:creationId xmlns:a16="http://schemas.microsoft.com/office/drawing/2014/main" id="{F5B4BF99-3FD0-7ED7-7CD0-0585ED3AE74C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526;p60">
              <a:extLst>
                <a:ext uri="{FF2B5EF4-FFF2-40B4-BE49-F238E27FC236}">
                  <a16:creationId xmlns:a16="http://schemas.microsoft.com/office/drawing/2014/main" id="{DF4248CC-8EB1-F986-1345-BB7835ABB5E7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527;p60">
              <a:extLst>
                <a:ext uri="{FF2B5EF4-FFF2-40B4-BE49-F238E27FC236}">
                  <a16:creationId xmlns:a16="http://schemas.microsoft.com/office/drawing/2014/main" id="{81376FF0-21C7-434B-8D07-8B687D6B3D21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528;p60">
              <a:extLst>
                <a:ext uri="{FF2B5EF4-FFF2-40B4-BE49-F238E27FC236}">
                  <a16:creationId xmlns:a16="http://schemas.microsoft.com/office/drawing/2014/main" id="{2EFB6615-3313-BD1A-A1D2-E18E495257EA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529;p60">
              <a:extLst>
                <a:ext uri="{FF2B5EF4-FFF2-40B4-BE49-F238E27FC236}">
                  <a16:creationId xmlns:a16="http://schemas.microsoft.com/office/drawing/2014/main" id="{AB022ECE-7A17-27C3-B7F0-AA918E3BB88C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530;p60">
              <a:extLst>
                <a:ext uri="{FF2B5EF4-FFF2-40B4-BE49-F238E27FC236}">
                  <a16:creationId xmlns:a16="http://schemas.microsoft.com/office/drawing/2014/main" id="{0BD5B069-8C6A-BA73-3273-E5DF2893088C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531;p60">
              <a:extLst>
                <a:ext uri="{FF2B5EF4-FFF2-40B4-BE49-F238E27FC236}">
                  <a16:creationId xmlns:a16="http://schemas.microsoft.com/office/drawing/2014/main" id="{86926E8D-D93B-166D-A0D4-0B5EE579C97D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532;p60">
              <a:extLst>
                <a:ext uri="{FF2B5EF4-FFF2-40B4-BE49-F238E27FC236}">
                  <a16:creationId xmlns:a16="http://schemas.microsoft.com/office/drawing/2014/main" id="{B96DBE14-20E9-6153-888D-D34430D12DC2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533;p60">
              <a:extLst>
                <a:ext uri="{FF2B5EF4-FFF2-40B4-BE49-F238E27FC236}">
                  <a16:creationId xmlns:a16="http://schemas.microsoft.com/office/drawing/2014/main" id="{AA8B2E97-220A-4AC3-E497-8CC51B2EDF65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534;p60">
              <a:extLst>
                <a:ext uri="{FF2B5EF4-FFF2-40B4-BE49-F238E27FC236}">
                  <a16:creationId xmlns:a16="http://schemas.microsoft.com/office/drawing/2014/main" id="{ADED0807-4B9D-8F82-17E4-026111F50167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535;p60">
              <a:extLst>
                <a:ext uri="{FF2B5EF4-FFF2-40B4-BE49-F238E27FC236}">
                  <a16:creationId xmlns:a16="http://schemas.microsoft.com/office/drawing/2014/main" id="{3A16ECF0-7A1F-D403-F30F-1DB55AE76B1E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536;p60">
              <a:extLst>
                <a:ext uri="{FF2B5EF4-FFF2-40B4-BE49-F238E27FC236}">
                  <a16:creationId xmlns:a16="http://schemas.microsoft.com/office/drawing/2014/main" id="{B4B66BB1-ED1A-AE2E-05B8-CC7DDF7EFB52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537;p60">
              <a:extLst>
                <a:ext uri="{FF2B5EF4-FFF2-40B4-BE49-F238E27FC236}">
                  <a16:creationId xmlns:a16="http://schemas.microsoft.com/office/drawing/2014/main" id="{EA43A401-2822-DC02-3B16-C3FFE454A29D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538;p60">
              <a:extLst>
                <a:ext uri="{FF2B5EF4-FFF2-40B4-BE49-F238E27FC236}">
                  <a16:creationId xmlns:a16="http://schemas.microsoft.com/office/drawing/2014/main" id="{03F64EC5-4A72-0F6F-51F9-261EBF272459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539;p60">
              <a:extLst>
                <a:ext uri="{FF2B5EF4-FFF2-40B4-BE49-F238E27FC236}">
                  <a16:creationId xmlns:a16="http://schemas.microsoft.com/office/drawing/2014/main" id="{C59CEBE4-3A2D-8287-BEAE-0F74CD506F34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540;p60">
              <a:extLst>
                <a:ext uri="{FF2B5EF4-FFF2-40B4-BE49-F238E27FC236}">
                  <a16:creationId xmlns:a16="http://schemas.microsoft.com/office/drawing/2014/main" id="{9CB97BB9-6006-C7B7-F0A7-C9D941C63AD3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541;p60">
              <a:extLst>
                <a:ext uri="{FF2B5EF4-FFF2-40B4-BE49-F238E27FC236}">
                  <a16:creationId xmlns:a16="http://schemas.microsoft.com/office/drawing/2014/main" id="{65A60832-927A-05EF-81D9-10F9475F3549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542;p60">
              <a:extLst>
                <a:ext uri="{FF2B5EF4-FFF2-40B4-BE49-F238E27FC236}">
                  <a16:creationId xmlns:a16="http://schemas.microsoft.com/office/drawing/2014/main" id="{3F4ED62D-BD5B-8DC1-B210-267DB38402BF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543;p60">
              <a:extLst>
                <a:ext uri="{FF2B5EF4-FFF2-40B4-BE49-F238E27FC236}">
                  <a16:creationId xmlns:a16="http://schemas.microsoft.com/office/drawing/2014/main" id="{F887D3BA-8905-E187-6BCE-022B01FB7EF3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544;p60">
              <a:extLst>
                <a:ext uri="{FF2B5EF4-FFF2-40B4-BE49-F238E27FC236}">
                  <a16:creationId xmlns:a16="http://schemas.microsoft.com/office/drawing/2014/main" id="{4A95A628-0113-A1E7-E20C-D7F2A5525F54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545;p60">
              <a:extLst>
                <a:ext uri="{FF2B5EF4-FFF2-40B4-BE49-F238E27FC236}">
                  <a16:creationId xmlns:a16="http://schemas.microsoft.com/office/drawing/2014/main" id="{EA95589C-6F2C-8B9C-AAC7-5018581BD99F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546;p60">
              <a:extLst>
                <a:ext uri="{FF2B5EF4-FFF2-40B4-BE49-F238E27FC236}">
                  <a16:creationId xmlns:a16="http://schemas.microsoft.com/office/drawing/2014/main" id="{724CAACE-C123-FBF1-835A-2CC5FCB540E4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547;p60">
              <a:extLst>
                <a:ext uri="{FF2B5EF4-FFF2-40B4-BE49-F238E27FC236}">
                  <a16:creationId xmlns:a16="http://schemas.microsoft.com/office/drawing/2014/main" id="{4C63F2E9-7D15-6BF5-4E43-AC1675B2B7B8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548;p60">
              <a:extLst>
                <a:ext uri="{FF2B5EF4-FFF2-40B4-BE49-F238E27FC236}">
                  <a16:creationId xmlns:a16="http://schemas.microsoft.com/office/drawing/2014/main" id="{F0437BD8-6C01-02AE-B5E1-0D4270E58A7B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549;p60">
              <a:extLst>
                <a:ext uri="{FF2B5EF4-FFF2-40B4-BE49-F238E27FC236}">
                  <a16:creationId xmlns:a16="http://schemas.microsoft.com/office/drawing/2014/main" id="{AEF9A6C3-A8EE-056A-9812-FD3A4B4EE0F2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550;p60">
              <a:extLst>
                <a:ext uri="{FF2B5EF4-FFF2-40B4-BE49-F238E27FC236}">
                  <a16:creationId xmlns:a16="http://schemas.microsoft.com/office/drawing/2014/main" id="{AA560670-B287-7E04-90AC-B4962C1B7937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551;p60">
              <a:extLst>
                <a:ext uri="{FF2B5EF4-FFF2-40B4-BE49-F238E27FC236}">
                  <a16:creationId xmlns:a16="http://schemas.microsoft.com/office/drawing/2014/main" id="{D3BADF6B-E040-019E-8A04-676DA220CB15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552;p60">
              <a:extLst>
                <a:ext uri="{FF2B5EF4-FFF2-40B4-BE49-F238E27FC236}">
                  <a16:creationId xmlns:a16="http://schemas.microsoft.com/office/drawing/2014/main" id="{C52F096F-08FD-4653-03D1-920731F31F67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553;p60">
              <a:extLst>
                <a:ext uri="{FF2B5EF4-FFF2-40B4-BE49-F238E27FC236}">
                  <a16:creationId xmlns:a16="http://schemas.microsoft.com/office/drawing/2014/main" id="{C97A3FEF-D6D0-D8DD-2582-1C921F95B24C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554;p60">
              <a:extLst>
                <a:ext uri="{FF2B5EF4-FFF2-40B4-BE49-F238E27FC236}">
                  <a16:creationId xmlns:a16="http://schemas.microsoft.com/office/drawing/2014/main" id="{6E924DB0-BE1F-8C69-B2E0-D607FE6037EE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555;p60">
              <a:extLst>
                <a:ext uri="{FF2B5EF4-FFF2-40B4-BE49-F238E27FC236}">
                  <a16:creationId xmlns:a16="http://schemas.microsoft.com/office/drawing/2014/main" id="{AE2825FA-4831-D82A-3915-311C4525A738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556;p60">
              <a:extLst>
                <a:ext uri="{FF2B5EF4-FFF2-40B4-BE49-F238E27FC236}">
                  <a16:creationId xmlns:a16="http://schemas.microsoft.com/office/drawing/2014/main" id="{2E3B9949-1B25-9C0B-1DF0-35F09F68E533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557;p60">
              <a:extLst>
                <a:ext uri="{FF2B5EF4-FFF2-40B4-BE49-F238E27FC236}">
                  <a16:creationId xmlns:a16="http://schemas.microsoft.com/office/drawing/2014/main" id="{588F419A-B7F1-3709-A7B8-55359D8DF1AA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558;p60">
              <a:extLst>
                <a:ext uri="{FF2B5EF4-FFF2-40B4-BE49-F238E27FC236}">
                  <a16:creationId xmlns:a16="http://schemas.microsoft.com/office/drawing/2014/main" id="{6EB20AA8-87AD-3F79-12A7-9C2478C4637D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559;p60">
              <a:extLst>
                <a:ext uri="{FF2B5EF4-FFF2-40B4-BE49-F238E27FC236}">
                  <a16:creationId xmlns:a16="http://schemas.microsoft.com/office/drawing/2014/main" id="{700037F1-EE1D-6239-1D3D-F88272220EFE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560;p60">
              <a:extLst>
                <a:ext uri="{FF2B5EF4-FFF2-40B4-BE49-F238E27FC236}">
                  <a16:creationId xmlns:a16="http://schemas.microsoft.com/office/drawing/2014/main" id="{12E3F910-0001-82E3-B58A-958358233E96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561;p60">
              <a:extLst>
                <a:ext uri="{FF2B5EF4-FFF2-40B4-BE49-F238E27FC236}">
                  <a16:creationId xmlns:a16="http://schemas.microsoft.com/office/drawing/2014/main" id="{7AD3D07D-EB13-1E0A-B880-F16C0E1220AB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562;p60">
              <a:extLst>
                <a:ext uri="{FF2B5EF4-FFF2-40B4-BE49-F238E27FC236}">
                  <a16:creationId xmlns:a16="http://schemas.microsoft.com/office/drawing/2014/main" id="{25C52C1F-6150-064E-09FD-F6E1BC997E3F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563;p60">
              <a:extLst>
                <a:ext uri="{FF2B5EF4-FFF2-40B4-BE49-F238E27FC236}">
                  <a16:creationId xmlns:a16="http://schemas.microsoft.com/office/drawing/2014/main" id="{8BA6C1C0-4D49-B571-1D76-2F60B1FFC607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564;p60">
              <a:extLst>
                <a:ext uri="{FF2B5EF4-FFF2-40B4-BE49-F238E27FC236}">
                  <a16:creationId xmlns:a16="http://schemas.microsoft.com/office/drawing/2014/main" id="{A25053CD-32B3-C5B8-8DF7-24F5C8FA01A2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565;p60">
              <a:extLst>
                <a:ext uri="{FF2B5EF4-FFF2-40B4-BE49-F238E27FC236}">
                  <a16:creationId xmlns:a16="http://schemas.microsoft.com/office/drawing/2014/main" id="{57001BAA-4783-C27B-0DFD-731BCA744F4D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566;p60">
              <a:extLst>
                <a:ext uri="{FF2B5EF4-FFF2-40B4-BE49-F238E27FC236}">
                  <a16:creationId xmlns:a16="http://schemas.microsoft.com/office/drawing/2014/main" id="{E505C009-2473-9F65-EA42-482F10D39564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567;p60">
              <a:extLst>
                <a:ext uri="{FF2B5EF4-FFF2-40B4-BE49-F238E27FC236}">
                  <a16:creationId xmlns:a16="http://schemas.microsoft.com/office/drawing/2014/main" id="{B8FECFE3-C215-8125-D60F-7DAE37805E2C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568;p60">
              <a:extLst>
                <a:ext uri="{FF2B5EF4-FFF2-40B4-BE49-F238E27FC236}">
                  <a16:creationId xmlns:a16="http://schemas.microsoft.com/office/drawing/2014/main" id="{EC6B1B3E-86CD-3D34-66D9-DE7466A7965F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569;p60">
              <a:extLst>
                <a:ext uri="{FF2B5EF4-FFF2-40B4-BE49-F238E27FC236}">
                  <a16:creationId xmlns:a16="http://schemas.microsoft.com/office/drawing/2014/main" id="{8A0B3C32-C694-8892-2087-0DFE43878434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570;p60">
              <a:extLst>
                <a:ext uri="{FF2B5EF4-FFF2-40B4-BE49-F238E27FC236}">
                  <a16:creationId xmlns:a16="http://schemas.microsoft.com/office/drawing/2014/main" id="{8E27CE55-18C7-15A5-92AD-B75F3999F1E1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571;p60">
              <a:extLst>
                <a:ext uri="{FF2B5EF4-FFF2-40B4-BE49-F238E27FC236}">
                  <a16:creationId xmlns:a16="http://schemas.microsoft.com/office/drawing/2014/main" id="{2DAA0EA2-FD9E-5F80-943E-C68B495D726E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572;p60">
              <a:extLst>
                <a:ext uri="{FF2B5EF4-FFF2-40B4-BE49-F238E27FC236}">
                  <a16:creationId xmlns:a16="http://schemas.microsoft.com/office/drawing/2014/main" id="{267E4959-76B5-448E-C571-1D46ED1FB7ED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573;p60">
              <a:extLst>
                <a:ext uri="{FF2B5EF4-FFF2-40B4-BE49-F238E27FC236}">
                  <a16:creationId xmlns:a16="http://schemas.microsoft.com/office/drawing/2014/main" id="{B0326814-8ED5-D5A3-B101-4008D68293F8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574;p60">
              <a:extLst>
                <a:ext uri="{FF2B5EF4-FFF2-40B4-BE49-F238E27FC236}">
                  <a16:creationId xmlns:a16="http://schemas.microsoft.com/office/drawing/2014/main" id="{67AB38FC-CCA6-EDD0-3715-41A713437EEF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575;p60">
              <a:extLst>
                <a:ext uri="{FF2B5EF4-FFF2-40B4-BE49-F238E27FC236}">
                  <a16:creationId xmlns:a16="http://schemas.microsoft.com/office/drawing/2014/main" id="{A41465A8-B6E7-1609-A6F8-73DFC14D6302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576;p60">
              <a:extLst>
                <a:ext uri="{FF2B5EF4-FFF2-40B4-BE49-F238E27FC236}">
                  <a16:creationId xmlns:a16="http://schemas.microsoft.com/office/drawing/2014/main" id="{E2498EC9-9550-E405-1C3A-AC28DDFC7E46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577;p60">
              <a:extLst>
                <a:ext uri="{FF2B5EF4-FFF2-40B4-BE49-F238E27FC236}">
                  <a16:creationId xmlns:a16="http://schemas.microsoft.com/office/drawing/2014/main" id="{28912876-6D56-9AB1-DDDE-8AAEA3B189E6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578;p60">
              <a:extLst>
                <a:ext uri="{FF2B5EF4-FFF2-40B4-BE49-F238E27FC236}">
                  <a16:creationId xmlns:a16="http://schemas.microsoft.com/office/drawing/2014/main" id="{E583CB32-3C57-E93C-3252-028B5E304223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579;p60">
              <a:extLst>
                <a:ext uri="{FF2B5EF4-FFF2-40B4-BE49-F238E27FC236}">
                  <a16:creationId xmlns:a16="http://schemas.microsoft.com/office/drawing/2014/main" id="{88691743-9011-BD8E-4953-B21135AE5354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580;p60">
              <a:extLst>
                <a:ext uri="{FF2B5EF4-FFF2-40B4-BE49-F238E27FC236}">
                  <a16:creationId xmlns:a16="http://schemas.microsoft.com/office/drawing/2014/main" id="{E0D099AD-2626-7749-C8C4-E02EDE6215CF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581;p60">
              <a:extLst>
                <a:ext uri="{FF2B5EF4-FFF2-40B4-BE49-F238E27FC236}">
                  <a16:creationId xmlns:a16="http://schemas.microsoft.com/office/drawing/2014/main" id="{49B5E06F-43A0-5559-D5E9-74A2A2660067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582;p60">
              <a:extLst>
                <a:ext uri="{FF2B5EF4-FFF2-40B4-BE49-F238E27FC236}">
                  <a16:creationId xmlns:a16="http://schemas.microsoft.com/office/drawing/2014/main" id="{55597D5C-5DBA-38AC-1BD9-4578C442637F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583;p60">
              <a:extLst>
                <a:ext uri="{FF2B5EF4-FFF2-40B4-BE49-F238E27FC236}">
                  <a16:creationId xmlns:a16="http://schemas.microsoft.com/office/drawing/2014/main" id="{BBCAE53F-B75D-6FF8-DC8F-10E7DBC3EE97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584;p60">
              <a:extLst>
                <a:ext uri="{FF2B5EF4-FFF2-40B4-BE49-F238E27FC236}">
                  <a16:creationId xmlns:a16="http://schemas.microsoft.com/office/drawing/2014/main" id="{4DECD2CA-590E-BC7F-294C-9BF1B79A8167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585;p60">
              <a:extLst>
                <a:ext uri="{FF2B5EF4-FFF2-40B4-BE49-F238E27FC236}">
                  <a16:creationId xmlns:a16="http://schemas.microsoft.com/office/drawing/2014/main" id="{7C76DACF-A964-C83A-13CE-0C5C75B4E2CA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586;p60">
              <a:extLst>
                <a:ext uri="{FF2B5EF4-FFF2-40B4-BE49-F238E27FC236}">
                  <a16:creationId xmlns:a16="http://schemas.microsoft.com/office/drawing/2014/main" id="{FC959DCA-7EFA-B648-7E8C-5CE92B43D482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587;p60">
              <a:extLst>
                <a:ext uri="{FF2B5EF4-FFF2-40B4-BE49-F238E27FC236}">
                  <a16:creationId xmlns:a16="http://schemas.microsoft.com/office/drawing/2014/main" id="{F3E5015B-E48B-C844-24AF-4B8F8310EBF8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588;p60">
              <a:extLst>
                <a:ext uri="{FF2B5EF4-FFF2-40B4-BE49-F238E27FC236}">
                  <a16:creationId xmlns:a16="http://schemas.microsoft.com/office/drawing/2014/main" id="{E0EF2B3E-4A2C-8045-7F1F-A6F123806A40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589;p60">
              <a:extLst>
                <a:ext uri="{FF2B5EF4-FFF2-40B4-BE49-F238E27FC236}">
                  <a16:creationId xmlns:a16="http://schemas.microsoft.com/office/drawing/2014/main" id="{51B4F2C3-AFA0-02EA-6EDD-3DBBDF708D72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590;p60">
              <a:extLst>
                <a:ext uri="{FF2B5EF4-FFF2-40B4-BE49-F238E27FC236}">
                  <a16:creationId xmlns:a16="http://schemas.microsoft.com/office/drawing/2014/main" id="{0C51EA51-8432-CA8A-0048-8967384EC4A2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591;p60">
              <a:extLst>
                <a:ext uri="{FF2B5EF4-FFF2-40B4-BE49-F238E27FC236}">
                  <a16:creationId xmlns:a16="http://schemas.microsoft.com/office/drawing/2014/main" id="{C88EABD1-EF9C-1CCB-7E43-C9AA481939A1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592;p60">
              <a:extLst>
                <a:ext uri="{FF2B5EF4-FFF2-40B4-BE49-F238E27FC236}">
                  <a16:creationId xmlns:a16="http://schemas.microsoft.com/office/drawing/2014/main" id="{1A01FE28-6299-F77E-9758-65BE29578CD0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593;p60">
              <a:extLst>
                <a:ext uri="{FF2B5EF4-FFF2-40B4-BE49-F238E27FC236}">
                  <a16:creationId xmlns:a16="http://schemas.microsoft.com/office/drawing/2014/main" id="{245B3EC8-0CC2-EEB6-1D10-7CBEEE4BE1F2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594;p60">
              <a:extLst>
                <a:ext uri="{FF2B5EF4-FFF2-40B4-BE49-F238E27FC236}">
                  <a16:creationId xmlns:a16="http://schemas.microsoft.com/office/drawing/2014/main" id="{F13AA895-F651-79AE-6543-F70CFBDB0AB5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595;p60">
              <a:extLst>
                <a:ext uri="{FF2B5EF4-FFF2-40B4-BE49-F238E27FC236}">
                  <a16:creationId xmlns:a16="http://schemas.microsoft.com/office/drawing/2014/main" id="{28835476-662E-FDC7-B8DC-DC1AA08700BE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596;p60">
              <a:extLst>
                <a:ext uri="{FF2B5EF4-FFF2-40B4-BE49-F238E27FC236}">
                  <a16:creationId xmlns:a16="http://schemas.microsoft.com/office/drawing/2014/main" id="{03C0CB08-1A80-2FA4-29CB-F51B9A1955C8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597;p60">
              <a:extLst>
                <a:ext uri="{FF2B5EF4-FFF2-40B4-BE49-F238E27FC236}">
                  <a16:creationId xmlns:a16="http://schemas.microsoft.com/office/drawing/2014/main" id="{EDD50BFB-859B-8579-827D-32187CBEA549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598;p60">
              <a:extLst>
                <a:ext uri="{FF2B5EF4-FFF2-40B4-BE49-F238E27FC236}">
                  <a16:creationId xmlns:a16="http://schemas.microsoft.com/office/drawing/2014/main" id="{C09A6FDB-AA8C-DC70-45C0-085D15AA4BA0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599;p60">
              <a:extLst>
                <a:ext uri="{FF2B5EF4-FFF2-40B4-BE49-F238E27FC236}">
                  <a16:creationId xmlns:a16="http://schemas.microsoft.com/office/drawing/2014/main" id="{184966C9-69A2-7E5B-1F38-E1CC09F35EFB}"/>
                </a:ext>
              </a:extLst>
            </p:cNvPr>
            <p:cNvSpPr/>
            <p:nvPr/>
          </p:nvSpPr>
          <p:spPr>
            <a:xfrm>
              <a:off x="2599725" y="1266551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600;p60">
              <a:extLst>
                <a:ext uri="{FF2B5EF4-FFF2-40B4-BE49-F238E27FC236}">
                  <a16:creationId xmlns:a16="http://schemas.microsoft.com/office/drawing/2014/main" id="{F0A882B2-19FF-85C4-8865-19D552D2A760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601;p60">
              <a:extLst>
                <a:ext uri="{FF2B5EF4-FFF2-40B4-BE49-F238E27FC236}">
                  <a16:creationId xmlns:a16="http://schemas.microsoft.com/office/drawing/2014/main" id="{2C1AF5CB-8CD4-2E63-87D3-A48D8A5B694A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602;p60">
              <a:extLst>
                <a:ext uri="{FF2B5EF4-FFF2-40B4-BE49-F238E27FC236}">
                  <a16:creationId xmlns:a16="http://schemas.microsoft.com/office/drawing/2014/main" id="{C5D0D177-E74B-1781-4427-E12E212D2809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603;p60">
              <a:extLst>
                <a:ext uri="{FF2B5EF4-FFF2-40B4-BE49-F238E27FC236}">
                  <a16:creationId xmlns:a16="http://schemas.microsoft.com/office/drawing/2014/main" id="{82DB37AB-7D43-A41B-233D-69D9BF09107C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604;p60">
              <a:extLst>
                <a:ext uri="{FF2B5EF4-FFF2-40B4-BE49-F238E27FC236}">
                  <a16:creationId xmlns:a16="http://schemas.microsoft.com/office/drawing/2014/main" id="{433D5931-28F1-8492-7C47-B92C0B6039A1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605;p60">
              <a:extLst>
                <a:ext uri="{FF2B5EF4-FFF2-40B4-BE49-F238E27FC236}">
                  <a16:creationId xmlns:a16="http://schemas.microsoft.com/office/drawing/2014/main" id="{81E7F995-434C-8B78-A7B9-7304C73E9A55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606;p60">
              <a:extLst>
                <a:ext uri="{FF2B5EF4-FFF2-40B4-BE49-F238E27FC236}">
                  <a16:creationId xmlns:a16="http://schemas.microsoft.com/office/drawing/2014/main" id="{753DFF25-FE2A-B4C4-985F-FE31D5F7A118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607;p60">
              <a:extLst>
                <a:ext uri="{FF2B5EF4-FFF2-40B4-BE49-F238E27FC236}">
                  <a16:creationId xmlns:a16="http://schemas.microsoft.com/office/drawing/2014/main" id="{D12B6A9F-2012-5718-EA35-1C2F2F8A967D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608;p60">
              <a:extLst>
                <a:ext uri="{FF2B5EF4-FFF2-40B4-BE49-F238E27FC236}">
                  <a16:creationId xmlns:a16="http://schemas.microsoft.com/office/drawing/2014/main" id="{6F7871D8-37C8-ECF9-A251-2FEC9C40EED7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609;p60">
              <a:extLst>
                <a:ext uri="{FF2B5EF4-FFF2-40B4-BE49-F238E27FC236}">
                  <a16:creationId xmlns:a16="http://schemas.microsoft.com/office/drawing/2014/main" id="{9B629AF7-6C79-4F34-E37F-1714E1FECC2E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610;p60">
              <a:extLst>
                <a:ext uri="{FF2B5EF4-FFF2-40B4-BE49-F238E27FC236}">
                  <a16:creationId xmlns:a16="http://schemas.microsoft.com/office/drawing/2014/main" id="{220D9C47-6DC8-E6DC-DA6F-88E216505160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611;p60">
              <a:extLst>
                <a:ext uri="{FF2B5EF4-FFF2-40B4-BE49-F238E27FC236}">
                  <a16:creationId xmlns:a16="http://schemas.microsoft.com/office/drawing/2014/main" id="{3CD3EEE6-A8C3-62C5-5DA3-8D9F4810BA7B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612;p60">
              <a:extLst>
                <a:ext uri="{FF2B5EF4-FFF2-40B4-BE49-F238E27FC236}">
                  <a16:creationId xmlns:a16="http://schemas.microsoft.com/office/drawing/2014/main" id="{012A73DA-E42E-4333-4387-430E86954410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613;p60">
              <a:extLst>
                <a:ext uri="{FF2B5EF4-FFF2-40B4-BE49-F238E27FC236}">
                  <a16:creationId xmlns:a16="http://schemas.microsoft.com/office/drawing/2014/main" id="{7BB8BCBD-4243-DA4B-EDA7-62E06A19855A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614;p60">
              <a:extLst>
                <a:ext uri="{FF2B5EF4-FFF2-40B4-BE49-F238E27FC236}">
                  <a16:creationId xmlns:a16="http://schemas.microsoft.com/office/drawing/2014/main" id="{43F78F1E-1F66-065B-9D59-CF6B67148E04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615;p60">
              <a:extLst>
                <a:ext uri="{FF2B5EF4-FFF2-40B4-BE49-F238E27FC236}">
                  <a16:creationId xmlns:a16="http://schemas.microsoft.com/office/drawing/2014/main" id="{7422B6B5-0C6F-1D4D-F732-A8B4E7C4FB58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616;p60">
              <a:extLst>
                <a:ext uri="{FF2B5EF4-FFF2-40B4-BE49-F238E27FC236}">
                  <a16:creationId xmlns:a16="http://schemas.microsoft.com/office/drawing/2014/main" id="{92F69CBA-10C9-1AAF-CD35-84328E44748B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617;p60">
              <a:extLst>
                <a:ext uri="{FF2B5EF4-FFF2-40B4-BE49-F238E27FC236}">
                  <a16:creationId xmlns:a16="http://schemas.microsoft.com/office/drawing/2014/main" id="{2AD7AF77-0B43-E995-BE70-EAE85BCC14F0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618;p60">
              <a:extLst>
                <a:ext uri="{FF2B5EF4-FFF2-40B4-BE49-F238E27FC236}">
                  <a16:creationId xmlns:a16="http://schemas.microsoft.com/office/drawing/2014/main" id="{354996BC-4471-AF33-9E7B-B792C356B65D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619;p60">
              <a:extLst>
                <a:ext uri="{FF2B5EF4-FFF2-40B4-BE49-F238E27FC236}">
                  <a16:creationId xmlns:a16="http://schemas.microsoft.com/office/drawing/2014/main" id="{473299D5-2BFC-D11E-1136-7F5C68254354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620;p60">
              <a:extLst>
                <a:ext uri="{FF2B5EF4-FFF2-40B4-BE49-F238E27FC236}">
                  <a16:creationId xmlns:a16="http://schemas.microsoft.com/office/drawing/2014/main" id="{AEBCB622-4E8C-E018-E733-E2C938D9E4CC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621;p60">
              <a:extLst>
                <a:ext uri="{FF2B5EF4-FFF2-40B4-BE49-F238E27FC236}">
                  <a16:creationId xmlns:a16="http://schemas.microsoft.com/office/drawing/2014/main" id="{29BE426A-5979-32FB-9997-FB2826CCE549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622;p60">
              <a:extLst>
                <a:ext uri="{FF2B5EF4-FFF2-40B4-BE49-F238E27FC236}">
                  <a16:creationId xmlns:a16="http://schemas.microsoft.com/office/drawing/2014/main" id="{E16BBC73-C22F-7428-B0F0-650A679529EE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623;p60">
              <a:extLst>
                <a:ext uri="{FF2B5EF4-FFF2-40B4-BE49-F238E27FC236}">
                  <a16:creationId xmlns:a16="http://schemas.microsoft.com/office/drawing/2014/main" id="{64537147-6355-1A01-BB47-FBC2B0B0C2C0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624;p60">
              <a:extLst>
                <a:ext uri="{FF2B5EF4-FFF2-40B4-BE49-F238E27FC236}">
                  <a16:creationId xmlns:a16="http://schemas.microsoft.com/office/drawing/2014/main" id="{C7EE4A9E-B074-2285-2F54-77C5FC26FC15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625;p60">
              <a:extLst>
                <a:ext uri="{FF2B5EF4-FFF2-40B4-BE49-F238E27FC236}">
                  <a16:creationId xmlns:a16="http://schemas.microsoft.com/office/drawing/2014/main" id="{6B66F46E-ED33-3065-38C7-A30C90D54F61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626;p60">
              <a:extLst>
                <a:ext uri="{FF2B5EF4-FFF2-40B4-BE49-F238E27FC236}">
                  <a16:creationId xmlns:a16="http://schemas.microsoft.com/office/drawing/2014/main" id="{891A54A8-DBAD-9E68-CD8B-1F4A16F888BB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627;p60">
              <a:extLst>
                <a:ext uri="{FF2B5EF4-FFF2-40B4-BE49-F238E27FC236}">
                  <a16:creationId xmlns:a16="http://schemas.microsoft.com/office/drawing/2014/main" id="{3AE0977D-F0F0-0C2F-8636-4633838C3E65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628;p60">
              <a:extLst>
                <a:ext uri="{FF2B5EF4-FFF2-40B4-BE49-F238E27FC236}">
                  <a16:creationId xmlns:a16="http://schemas.microsoft.com/office/drawing/2014/main" id="{06C5E6A9-E83D-1EED-394C-249FF2E7C06E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629;p60">
              <a:extLst>
                <a:ext uri="{FF2B5EF4-FFF2-40B4-BE49-F238E27FC236}">
                  <a16:creationId xmlns:a16="http://schemas.microsoft.com/office/drawing/2014/main" id="{08E454E6-3626-219F-8A93-D69854388340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630;p60">
              <a:extLst>
                <a:ext uri="{FF2B5EF4-FFF2-40B4-BE49-F238E27FC236}">
                  <a16:creationId xmlns:a16="http://schemas.microsoft.com/office/drawing/2014/main" id="{8F426659-E898-64CF-B767-96BA2BE940E4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631;p60">
              <a:extLst>
                <a:ext uri="{FF2B5EF4-FFF2-40B4-BE49-F238E27FC236}">
                  <a16:creationId xmlns:a16="http://schemas.microsoft.com/office/drawing/2014/main" id="{AAD7B832-0352-19ED-BDF5-2F591D57D2EA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632;p60">
              <a:extLst>
                <a:ext uri="{FF2B5EF4-FFF2-40B4-BE49-F238E27FC236}">
                  <a16:creationId xmlns:a16="http://schemas.microsoft.com/office/drawing/2014/main" id="{50A8EB79-0AC0-8ED9-59AA-B4CDB5AEA27C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633;p60">
              <a:extLst>
                <a:ext uri="{FF2B5EF4-FFF2-40B4-BE49-F238E27FC236}">
                  <a16:creationId xmlns:a16="http://schemas.microsoft.com/office/drawing/2014/main" id="{98D4502F-0BF1-76FC-2730-3596481EEF74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634;p60">
              <a:extLst>
                <a:ext uri="{FF2B5EF4-FFF2-40B4-BE49-F238E27FC236}">
                  <a16:creationId xmlns:a16="http://schemas.microsoft.com/office/drawing/2014/main" id="{D3914676-D522-8523-0CBE-3E713307FDE1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635;p60">
              <a:extLst>
                <a:ext uri="{FF2B5EF4-FFF2-40B4-BE49-F238E27FC236}">
                  <a16:creationId xmlns:a16="http://schemas.microsoft.com/office/drawing/2014/main" id="{DF170413-F331-7955-FF6D-A589144FD420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636;p60">
              <a:extLst>
                <a:ext uri="{FF2B5EF4-FFF2-40B4-BE49-F238E27FC236}">
                  <a16:creationId xmlns:a16="http://schemas.microsoft.com/office/drawing/2014/main" id="{70A553B1-EF7F-1B42-91B8-38A577642261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637;p60">
              <a:extLst>
                <a:ext uri="{FF2B5EF4-FFF2-40B4-BE49-F238E27FC236}">
                  <a16:creationId xmlns:a16="http://schemas.microsoft.com/office/drawing/2014/main" id="{1C3F29D8-F10D-560F-C624-FB2F9CE081B1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638;p60">
              <a:extLst>
                <a:ext uri="{FF2B5EF4-FFF2-40B4-BE49-F238E27FC236}">
                  <a16:creationId xmlns:a16="http://schemas.microsoft.com/office/drawing/2014/main" id="{6CF25E95-8E05-9018-A4BC-E993FBF53AE2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639;p60">
              <a:extLst>
                <a:ext uri="{FF2B5EF4-FFF2-40B4-BE49-F238E27FC236}">
                  <a16:creationId xmlns:a16="http://schemas.microsoft.com/office/drawing/2014/main" id="{E54D61C5-C9A2-0E99-5D7C-FE8A0568CA2D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640;p60">
              <a:extLst>
                <a:ext uri="{FF2B5EF4-FFF2-40B4-BE49-F238E27FC236}">
                  <a16:creationId xmlns:a16="http://schemas.microsoft.com/office/drawing/2014/main" id="{9C0C2DAB-E36A-08B6-2462-1E6266619067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641;p60">
              <a:extLst>
                <a:ext uri="{FF2B5EF4-FFF2-40B4-BE49-F238E27FC236}">
                  <a16:creationId xmlns:a16="http://schemas.microsoft.com/office/drawing/2014/main" id="{188896B9-FF70-697C-79D1-43B7AC55744A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642;p60">
              <a:extLst>
                <a:ext uri="{FF2B5EF4-FFF2-40B4-BE49-F238E27FC236}">
                  <a16:creationId xmlns:a16="http://schemas.microsoft.com/office/drawing/2014/main" id="{B1E6C2B6-526E-95FE-BBAA-471126E2ADE6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643;p60">
              <a:extLst>
                <a:ext uri="{FF2B5EF4-FFF2-40B4-BE49-F238E27FC236}">
                  <a16:creationId xmlns:a16="http://schemas.microsoft.com/office/drawing/2014/main" id="{8E6E68BA-C714-B389-032C-BA70814BDE9E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644;p60">
              <a:extLst>
                <a:ext uri="{FF2B5EF4-FFF2-40B4-BE49-F238E27FC236}">
                  <a16:creationId xmlns:a16="http://schemas.microsoft.com/office/drawing/2014/main" id="{E1937731-2CBE-B0E7-B71E-D2E802CA68F8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645;p60">
              <a:extLst>
                <a:ext uri="{FF2B5EF4-FFF2-40B4-BE49-F238E27FC236}">
                  <a16:creationId xmlns:a16="http://schemas.microsoft.com/office/drawing/2014/main" id="{F2C9B336-8905-0E8E-6F57-3A16AE72AA57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646;p60">
              <a:extLst>
                <a:ext uri="{FF2B5EF4-FFF2-40B4-BE49-F238E27FC236}">
                  <a16:creationId xmlns:a16="http://schemas.microsoft.com/office/drawing/2014/main" id="{6F062C8D-8A40-743E-1537-9F4E9177127C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647;p60">
              <a:extLst>
                <a:ext uri="{FF2B5EF4-FFF2-40B4-BE49-F238E27FC236}">
                  <a16:creationId xmlns:a16="http://schemas.microsoft.com/office/drawing/2014/main" id="{5C0B50F9-8A44-8C89-9C12-B3C2803289C3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648;p60">
              <a:extLst>
                <a:ext uri="{FF2B5EF4-FFF2-40B4-BE49-F238E27FC236}">
                  <a16:creationId xmlns:a16="http://schemas.microsoft.com/office/drawing/2014/main" id="{280DF46C-6FED-67EF-CBBA-6F03D5A1671D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649;p60">
              <a:extLst>
                <a:ext uri="{FF2B5EF4-FFF2-40B4-BE49-F238E27FC236}">
                  <a16:creationId xmlns:a16="http://schemas.microsoft.com/office/drawing/2014/main" id="{89F15F4A-3507-681B-9544-0811F2965944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650;p60">
              <a:extLst>
                <a:ext uri="{FF2B5EF4-FFF2-40B4-BE49-F238E27FC236}">
                  <a16:creationId xmlns:a16="http://schemas.microsoft.com/office/drawing/2014/main" id="{4BE0D764-9245-5B58-C003-06C28F15329F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651;p60">
              <a:extLst>
                <a:ext uri="{FF2B5EF4-FFF2-40B4-BE49-F238E27FC236}">
                  <a16:creationId xmlns:a16="http://schemas.microsoft.com/office/drawing/2014/main" id="{B987E614-4C38-33F4-CF32-2881F17E3B27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652;p60">
              <a:extLst>
                <a:ext uri="{FF2B5EF4-FFF2-40B4-BE49-F238E27FC236}">
                  <a16:creationId xmlns:a16="http://schemas.microsoft.com/office/drawing/2014/main" id="{A812A831-7F27-75A1-8A0D-C39D03039708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653;p60">
              <a:extLst>
                <a:ext uri="{FF2B5EF4-FFF2-40B4-BE49-F238E27FC236}">
                  <a16:creationId xmlns:a16="http://schemas.microsoft.com/office/drawing/2014/main" id="{F6EC26C4-9D5D-B968-3E83-CBD13D0EAD82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654;p60">
              <a:extLst>
                <a:ext uri="{FF2B5EF4-FFF2-40B4-BE49-F238E27FC236}">
                  <a16:creationId xmlns:a16="http://schemas.microsoft.com/office/drawing/2014/main" id="{03948C8E-2B6B-5BE7-BBEA-E222DD215762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655;p60">
              <a:extLst>
                <a:ext uri="{FF2B5EF4-FFF2-40B4-BE49-F238E27FC236}">
                  <a16:creationId xmlns:a16="http://schemas.microsoft.com/office/drawing/2014/main" id="{95937AEC-5282-6B6C-B12A-F8B9AA5D6EF0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656;p60">
              <a:extLst>
                <a:ext uri="{FF2B5EF4-FFF2-40B4-BE49-F238E27FC236}">
                  <a16:creationId xmlns:a16="http://schemas.microsoft.com/office/drawing/2014/main" id="{F50829FE-FE20-A9C9-F542-CCA91BF5B6A9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657;p60">
              <a:extLst>
                <a:ext uri="{FF2B5EF4-FFF2-40B4-BE49-F238E27FC236}">
                  <a16:creationId xmlns:a16="http://schemas.microsoft.com/office/drawing/2014/main" id="{A6911787-93DF-EB3D-0637-F5D7D5224FB3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658;p60">
              <a:extLst>
                <a:ext uri="{FF2B5EF4-FFF2-40B4-BE49-F238E27FC236}">
                  <a16:creationId xmlns:a16="http://schemas.microsoft.com/office/drawing/2014/main" id="{B2BCD5D8-E1CC-D902-762E-F754FA56A0AC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659;p60">
              <a:extLst>
                <a:ext uri="{FF2B5EF4-FFF2-40B4-BE49-F238E27FC236}">
                  <a16:creationId xmlns:a16="http://schemas.microsoft.com/office/drawing/2014/main" id="{737B34F7-D11F-F38A-29D5-FB84EA06F1CE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660;p60">
              <a:extLst>
                <a:ext uri="{FF2B5EF4-FFF2-40B4-BE49-F238E27FC236}">
                  <a16:creationId xmlns:a16="http://schemas.microsoft.com/office/drawing/2014/main" id="{CD68415E-1D42-EE42-CA80-4F6DEFB473A4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661;p60">
              <a:extLst>
                <a:ext uri="{FF2B5EF4-FFF2-40B4-BE49-F238E27FC236}">
                  <a16:creationId xmlns:a16="http://schemas.microsoft.com/office/drawing/2014/main" id="{8BA55513-B202-67EC-4115-212F908BEBB9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662;p60">
              <a:extLst>
                <a:ext uri="{FF2B5EF4-FFF2-40B4-BE49-F238E27FC236}">
                  <a16:creationId xmlns:a16="http://schemas.microsoft.com/office/drawing/2014/main" id="{A0F07C29-AC83-25CF-F49E-A216ACA145FB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663;p60">
              <a:extLst>
                <a:ext uri="{FF2B5EF4-FFF2-40B4-BE49-F238E27FC236}">
                  <a16:creationId xmlns:a16="http://schemas.microsoft.com/office/drawing/2014/main" id="{81AD289C-42CC-ADFD-F156-1E79B6E6EF3B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664;p60">
              <a:extLst>
                <a:ext uri="{FF2B5EF4-FFF2-40B4-BE49-F238E27FC236}">
                  <a16:creationId xmlns:a16="http://schemas.microsoft.com/office/drawing/2014/main" id="{6DAE6781-475D-638C-80BD-FECFAEDEB881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665;p60">
              <a:extLst>
                <a:ext uri="{FF2B5EF4-FFF2-40B4-BE49-F238E27FC236}">
                  <a16:creationId xmlns:a16="http://schemas.microsoft.com/office/drawing/2014/main" id="{A572B970-B384-32B2-4265-9BBE3AF41B5E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666;p60">
              <a:extLst>
                <a:ext uri="{FF2B5EF4-FFF2-40B4-BE49-F238E27FC236}">
                  <a16:creationId xmlns:a16="http://schemas.microsoft.com/office/drawing/2014/main" id="{3BD71CBC-B5D8-D7B2-7CB9-50D07A798AB1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667;p60">
              <a:extLst>
                <a:ext uri="{FF2B5EF4-FFF2-40B4-BE49-F238E27FC236}">
                  <a16:creationId xmlns:a16="http://schemas.microsoft.com/office/drawing/2014/main" id="{BB54E4B8-A3FC-71E9-E349-DEC1350E423E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668;p60">
              <a:extLst>
                <a:ext uri="{FF2B5EF4-FFF2-40B4-BE49-F238E27FC236}">
                  <a16:creationId xmlns:a16="http://schemas.microsoft.com/office/drawing/2014/main" id="{79E3E09B-5449-CCCC-1CD3-9EF1EA93932C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669;p60">
              <a:extLst>
                <a:ext uri="{FF2B5EF4-FFF2-40B4-BE49-F238E27FC236}">
                  <a16:creationId xmlns:a16="http://schemas.microsoft.com/office/drawing/2014/main" id="{487499DA-EA00-A34C-2AE8-9E40D545235B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670;p60">
              <a:extLst>
                <a:ext uri="{FF2B5EF4-FFF2-40B4-BE49-F238E27FC236}">
                  <a16:creationId xmlns:a16="http://schemas.microsoft.com/office/drawing/2014/main" id="{550EEF27-5C42-1037-8AE5-EEA247290EAA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671;p60">
              <a:extLst>
                <a:ext uri="{FF2B5EF4-FFF2-40B4-BE49-F238E27FC236}">
                  <a16:creationId xmlns:a16="http://schemas.microsoft.com/office/drawing/2014/main" id="{B67B669E-DD8C-F6B8-0283-81A7571620CB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672;p60">
              <a:extLst>
                <a:ext uri="{FF2B5EF4-FFF2-40B4-BE49-F238E27FC236}">
                  <a16:creationId xmlns:a16="http://schemas.microsoft.com/office/drawing/2014/main" id="{805AFC7B-E2ED-5588-CB0A-5F7161492A89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73;p60">
              <a:extLst>
                <a:ext uri="{FF2B5EF4-FFF2-40B4-BE49-F238E27FC236}">
                  <a16:creationId xmlns:a16="http://schemas.microsoft.com/office/drawing/2014/main" id="{8A3387A0-DEFB-AAAF-7E0C-FC2E84D01D49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674;p60">
              <a:extLst>
                <a:ext uri="{FF2B5EF4-FFF2-40B4-BE49-F238E27FC236}">
                  <a16:creationId xmlns:a16="http://schemas.microsoft.com/office/drawing/2014/main" id="{E5CFC51B-CC35-2E8F-FE52-8597984D42D7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675;p60">
              <a:extLst>
                <a:ext uri="{FF2B5EF4-FFF2-40B4-BE49-F238E27FC236}">
                  <a16:creationId xmlns:a16="http://schemas.microsoft.com/office/drawing/2014/main" id="{DD58F2E0-5BA9-508A-8792-BE13768611A5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676;p60">
              <a:extLst>
                <a:ext uri="{FF2B5EF4-FFF2-40B4-BE49-F238E27FC236}">
                  <a16:creationId xmlns:a16="http://schemas.microsoft.com/office/drawing/2014/main" id="{06AE56A7-A601-0D69-4C98-B478AEBBF072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677;p60">
              <a:extLst>
                <a:ext uri="{FF2B5EF4-FFF2-40B4-BE49-F238E27FC236}">
                  <a16:creationId xmlns:a16="http://schemas.microsoft.com/office/drawing/2014/main" id="{3ED15EDB-E5C1-CDAF-6543-E7A1F19CE8CD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678;p60">
              <a:extLst>
                <a:ext uri="{FF2B5EF4-FFF2-40B4-BE49-F238E27FC236}">
                  <a16:creationId xmlns:a16="http://schemas.microsoft.com/office/drawing/2014/main" id="{8C9542CA-25FE-5A9C-39F6-BA652BB58237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679;p60">
              <a:extLst>
                <a:ext uri="{FF2B5EF4-FFF2-40B4-BE49-F238E27FC236}">
                  <a16:creationId xmlns:a16="http://schemas.microsoft.com/office/drawing/2014/main" id="{05FEDE7F-E375-97A7-27A1-77C313145243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680;p60">
              <a:extLst>
                <a:ext uri="{FF2B5EF4-FFF2-40B4-BE49-F238E27FC236}">
                  <a16:creationId xmlns:a16="http://schemas.microsoft.com/office/drawing/2014/main" id="{9CBB799C-F005-2BFA-8223-64F66CA20E31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681;p60">
              <a:extLst>
                <a:ext uri="{FF2B5EF4-FFF2-40B4-BE49-F238E27FC236}">
                  <a16:creationId xmlns:a16="http://schemas.microsoft.com/office/drawing/2014/main" id="{56E9EC85-4AFC-02EB-896B-8516516B36DE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682;p60">
              <a:extLst>
                <a:ext uri="{FF2B5EF4-FFF2-40B4-BE49-F238E27FC236}">
                  <a16:creationId xmlns:a16="http://schemas.microsoft.com/office/drawing/2014/main" id="{F26C2126-D8FC-4737-1E18-C7CF56CE04C3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683;p60">
              <a:extLst>
                <a:ext uri="{FF2B5EF4-FFF2-40B4-BE49-F238E27FC236}">
                  <a16:creationId xmlns:a16="http://schemas.microsoft.com/office/drawing/2014/main" id="{2AF16743-FCFB-8DC0-FE1E-4C9FDBD85235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684;p60">
              <a:extLst>
                <a:ext uri="{FF2B5EF4-FFF2-40B4-BE49-F238E27FC236}">
                  <a16:creationId xmlns:a16="http://schemas.microsoft.com/office/drawing/2014/main" id="{B913389E-AB03-6690-54DD-4B2C7B4DB6F5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685;p60">
              <a:extLst>
                <a:ext uri="{FF2B5EF4-FFF2-40B4-BE49-F238E27FC236}">
                  <a16:creationId xmlns:a16="http://schemas.microsoft.com/office/drawing/2014/main" id="{4D5B3E91-95A5-D57E-03E6-714A18931B5B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686;p60">
              <a:extLst>
                <a:ext uri="{FF2B5EF4-FFF2-40B4-BE49-F238E27FC236}">
                  <a16:creationId xmlns:a16="http://schemas.microsoft.com/office/drawing/2014/main" id="{591685AE-55BC-A548-BFC7-09DCC125086B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687;p60">
              <a:extLst>
                <a:ext uri="{FF2B5EF4-FFF2-40B4-BE49-F238E27FC236}">
                  <a16:creationId xmlns:a16="http://schemas.microsoft.com/office/drawing/2014/main" id="{4547D856-6E38-D7AE-11E8-BB8492F0EAC7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688;p60">
              <a:extLst>
                <a:ext uri="{FF2B5EF4-FFF2-40B4-BE49-F238E27FC236}">
                  <a16:creationId xmlns:a16="http://schemas.microsoft.com/office/drawing/2014/main" id="{9266CF65-F180-9DB1-E1A7-B65D368945BF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689;p60">
              <a:extLst>
                <a:ext uri="{FF2B5EF4-FFF2-40B4-BE49-F238E27FC236}">
                  <a16:creationId xmlns:a16="http://schemas.microsoft.com/office/drawing/2014/main" id="{E5670135-6336-D92C-F5A1-25EF4868D9E4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690;p60">
              <a:extLst>
                <a:ext uri="{FF2B5EF4-FFF2-40B4-BE49-F238E27FC236}">
                  <a16:creationId xmlns:a16="http://schemas.microsoft.com/office/drawing/2014/main" id="{556C3A38-C537-D2D8-75DE-FB25D6BFD44E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691;p60">
              <a:extLst>
                <a:ext uri="{FF2B5EF4-FFF2-40B4-BE49-F238E27FC236}">
                  <a16:creationId xmlns:a16="http://schemas.microsoft.com/office/drawing/2014/main" id="{F2184A46-CF71-E452-2E97-D1D8A21268D3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692;p60">
              <a:extLst>
                <a:ext uri="{FF2B5EF4-FFF2-40B4-BE49-F238E27FC236}">
                  <a16:creationId xmlns:a16="http://schemas.microsoft.com/office/drawing/2014/main" id="{C1EF1029-83B4-8C60-754A-006E0FB19D72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693;p60">
              <a:extLst>
                <a:ext uri="{FF2B5EF4-FFF2-40B4-BE49-F238E27FC236}">
                  <a16:creationId xmlns:a16="http://schemas.microsoft.com/office/drawing/2014/main" id="{DCAE7F95-D737-00FB-CA00-1FCAD0D3EAE5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694;p60">
              <a:extLst>
                <a:ext uri="{FF2B5EF4-FFF2-40B4-BE49-F238E27FC236}">
                  <a16:creationId xmlns:a16="http://schemas.microsoft.com/office/drawing/2014/main" id="{4DB37631-39DC-2AB3-5D87-36C860852D51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695;p60">
              <a:extLst>
                <a:ext uri="{FF2B5EF4-FFF2-40B4-BE49-F238E27FC236}">
                  <a16:creationId xmlns:a16="http://schemas.microsoft.com/office/drawing/2014/main" id="{5A58CCC6-1234-6A13-EF23-FEB2470086AC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696;p60">
              <a:extLst>
                <a:ext uri="{FF2B5EF4-FFF2-40B4-BE49-F238E27FC236}">
                  <a16:creationId xmlns:a16="http://schemas.microsoft.com/office/drawing/2014/main" id="{489D0D3E-974A-EA3D-B5EF-9E6F96C1180C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697;p60">
              <a:extLst>
                <a:ext uri="{FF2B5EF4-FFF2-40B4-BE49-F238E27FC236}">
                  <a16:creationId xmlns:a16="http://schemas.microsoft.com/office/drawing/2014/main" id="{4643D846-A509-BB79-78F5-E2A83678ECC2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698;p60">
              <a:extLst>
                <a:ext uri="{FF2B5EF4-FFF2-40B4-BE49-F238E27FC236}">
                  <a16:creationId xmlns:a16="http://schemas.microsoft.com/office/drawing/2014/main" id="{06DBC579-75B3-85F3-A5B8-725F36B6E95B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699;p60">
              <a:extLst>
                <a:ext uri="{FF2B5EF4-FFF2-40B4-BE49-F238E27FC236}">
                  <a16:creationId xmlns:a16="http://schemas.microsoft.com/office/drawing/2014/main" id="{B17109B4-7AC0-D02E-DC77-8989D77B53C9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700;p60">
              <a:extLst>
                <a:ext uri="{FF2B5EF4-FFF2-40B4-BE49-F238E27FC236}">
                  <a16:creationId xmlns:a16="http://schemas.microsoft.com/office/drawing/2014/main" id="{C88AC0C1-A8CF-7F9E-31BB-36D2EFBDFFF5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701;p60">
              <a:extLst>
                <a:ext uri="{FF2B5EF4-FFF2-40B4-BE49-F238E27FC236}">
                  <a16:creationId xmlns:a16="http://schemas.microsoft.com/office/drawing/2014/main" id="{926D3E3E-50A0-EE63-A60E-19CD1A010F56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702;p60">
              <a:extLst>
                <a:ext uri="{FF2B5EF4-FFF2-40B4-BE49-F238E27FC236}">
                  <a16:creationId xmlns:a16="http://schemas.microsoft.com/office/drawing/2014/main" id="{E122D906-EF0A-960E-96C4-2F12EE639A94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703;p60">
              <a:extLst>
                <a:ext uri="{FF2B5EF4-FFF2-40B4-BE49-F238E27FC236}">
                  <a16:creationId xmlns:a16="http://schemas.microsoft.com/office/drawing/2014/main" id="{70490E1C-1198-84E4-97E6-9C7EB20F50B1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704;p60">
              <a:extLst>
                <a:ext uri="{FF2B5EF4-FFF2-40B4-BE49-F238E27FC236}">
                  <a16:creationId xmlns:a16="http://schemas.microsoft.com/office/drawing/2014/main" id="{C9EA04A2-2952-10A5-4A71-8152618129B2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705;p60">
              <a:extLst>
                <a:ext uri="{FF2B5EF4-FFF2-40B4-BE49-F238E27FC236}">
                  <a16:creationId xmlns:a16="http://schemas.microsoft.com/office/drawing/2014/main" id="{63F5C024-117A-D9E1-B581-3E140835E423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706;p60">
              <a:extLst>
                <a:ext uri="{FF2B5EF4-FFF2-40B4-BE49-F238E27FC236}">
                  <a16:creationId xmlns:a16="http://schemas.microsoft.com/office/drawing/2014/main" id="{C83948DB-3206-2042-0800-C0199880E0B6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707;p60">
              <a:extLst>
                <a:ext uri="{FF2B5EF4-FFF2-40B4-BE49-F238E27FC236}">
                  <a16:creationId xmlns:a16="http://schemas.microsoft.com/office/drawing/2014/main" id="{0792CE47-033A-D763-6806-3F045C207D50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708;p60">
              <a:extLst>
                <a:ext uri="{FF2B5EF4-FFF2-40B4-BE49-F238E27FC236}">
                  <a16:creationId xmlns:a16="http://schemas.microsoft.com/office/drawing/2014/main" id="{027419DE-4C34-A55F-5FA3-9270C3019233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709;p60">
              <a:extLst>
                <a:ext uri="{FF2B5EF4-FFF2-40B4-BE49-F238E27FC236}">
                  <a16:creationId xmlns:a16="http://schemas.microsoft.com/office/drawing/2014/main" id="{D8061801-1A3E-B1CB-1459-B7F435952A5E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710;p60">
              <a:extLst>
                <a:ext uri="{FF2B5EF4-FFF2-40B4-BE49-F238E27FC236}">
                  <a16:creationId xmlns:a16="http://schemas.microsoft.com/office/drawing/2014/main" id="{26265572-D368-40AE-04A0-37D1DCEF0325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711;p60">
              <a:extLst>
                <a:ext uri="{FF2B5EF4-FFF2-40B4-BE49-F238E27FC236}">
                  <a16:creationId xmlns:a16="http://schemas.microsoft.com/office/drawing/2014/main" id="{BFCE83AA-81A3-9D77-767B-2171753DAAE6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712;p60">
              <a:extLst>
                <a:ext uri="{FF2B5EF4-FFF2-40B4-BE49-F238E27FC236}">
                  <a16:creationId xmlns:a16="http://schemas.microsoft.com/office/drawing/2014/main" id="{5956C231-D42F-A3DE-F9FE-2B971477790F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713;p60">
              <a:extLst>
                <a:ext uri="{FF2B5EF4-FFF2-40B4-BE49-F238E27FC236}">
                  <a16:creationId xmlns:a16="http://schemas.microsoft.com/office/drawing/2014/main" id="{F0B1C168-2BBB-2928-4D16-30A8C83B5003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714;p60">
              <a:extLst>
                <a:ext uri="{FF2B5EF4-FFF2-40B4-BE49-F238E27FC236}">
                  <a16:creationId xmlns:a16="http://schemas.microsoft.com/office/drawing/2014/main" id="{3225CAE6-6F96-5889-CDC3-BD8EBB4D5DBD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715;p60">
              <a:extLst>
                <a:ext uri="{FF2B5EF4-FFF2-40B4-BE49-F238E27FC236}">
                  <a16:creationId xmlns:a16="http://schemas.microsoft.com/office/drawing/2014/main" id="{6784BAA7-9EEB-C934-84D3-BDEECC2C67C4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716;p60">
              <a:extLst>
                <a:ext uri="{FF2B5EF4-FFF2-40B4-BE49-F238E27FC236}">
                  <a16:creationId xmlns:a16="http://schemas.microsoft.com/office/drawing/2014/main" id="{5579C94F-710F-99F5-091B-4205D69DC041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717;p60">
              <a:extLst>
                <a:ext uri="{FF2B5EF4-FFF2-40B4-BE49-F238E27FC236}">
                  <a16:creationId xmlns:a16="http://schemas.microsoft.com/office/drawing/2014/main" id="{6D674BE4-92DB-0F95-0AD5-71B82E9D8D2F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718;p60">
              <a:extLst>
                <a:ext uri="{FF2B5EF4-FFF2-40B4-BE49-F238E27FC236}">
                  <a16:creationId xmlns:a16="http://schemas.microsoft.com/office/drawing/2014/main" id="{445D064F-C734-3597-3626-69FD538D5017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719;p60">
              <a:extLst>
                <a:ext uri="{FF2B5EF4-FFF2-40B4-BE49-F238E27FC236}">
                  <a16:creationId xmlns:a16="http://schemas.microsoft.com/office/drawing/2014/main" id="{C9B0C6D9-D0A2-F4D2-D54A-32E50821B5FE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720;p60">
              <a:extLst>
                <a:ext uri="{FF2B5EF4-FFF2-40B4-BE49-F238E27FC236}">
                  <a16:creationId xmlns:a16="http://schemas.microsoft.com/office/drawing/2014/main" id="{90766C63-FB6D-D006-8800-EBCFD65B2C03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721;p60">
              <a:extLst>
                <a:ext uri="{FF2B5EF4-FFF2-40B4-BE49-F238E27FC236}">
                  <a16:creationId xmlns:a16="http://schemas.microsoft.com/office/drawing/2014/main" id="{9C6B3052-EBDA-33FD-3BD5-A9F53DDBB792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722;p60">
              <a:extLst>
                <a:ext uri="{FF2B5EF4-FFF2-40B4-BE49-F238E27FC236}">
                  <a16:creationId xmlns:a16="http://schemas.microsoft.com/office/drawing/2014/main" id="{57B3570E-5ECA-FF8D-3AD8-AF40804ED9A0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723;p60">
              <a:extLst>
                <a:ext uri="{FF2B5EF4-FFF2-40B4-BE49-F238E27FC236}">
                  <a16:creationId xmlns:a16="http://schemas.microsoft.com/office/drawing/2014/main" id="{8A27B839-9FBD-BC2C-A539-D72900461788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724;p60">
              <a:extLst>
                <a:ext uri="{FF2B5EF4-FFF2-40B4-BE49-F238E27FC236}">
                  <a16:creationId xmlns:a16="http://schemas.microsoft.com/office/drawing/2014/main" id="{C6F76076-FF30-EBCE-FA5E-ECC60EDC4246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725;p60">
              <a:extLst>
                <a:ext uri="{FF2B5EF4-FFF2-40B4-BE49-F238E27FC236}">
                  <a16:creationId xmlns:a16="http://schemas.microsoft.com/office/drawing/2014/main" id="{F7E9F82F-E70F-673D-F597-4F681A108EB9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726;p60">
              <a:extLst>
                <a:ext uri="{FF2B5EF4-FFF2-40B4-BE49-F238E27FC236}">
                  <a16:creationId xmlns:a16="http://schemas.microsoft.com/office/drawing/2014/main" id="{06706865-7E55-AC1D-1503-B22EDBDD8574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727;p60">
              <a:extLst>
                <a:ext uri="{FF2B5EF4-FFF2-40B4-BE49-F238E27FC236}">
                  <a16:creationId xmlns:a16="http://schemas.microsoft.com/office/drawing/2014/main" id="{5A62DD64-6E7F-9811-AF7C-54B8155C4113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728;p60">
              <a:extLst>
                <a:ext uri="{FF2B5EF4-FFF2-40B4-BE49-F238E27FC236}">
                  <a16:creationId xmlns:a16="http://schemas.microsoft.com/office/drawing/2014/main" id="{42A63F76-DE2B-42B2-762B-E544339EE0A8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729;p60">
              <a:extLst>
                <a:ext uri="{FF2B5EF4-FFF2-40B4-BE49-F238E27FC236}">
                  <a16:creationId xmlns:a16="http://schemas.microsoft.com/office/drawing/2014/main" id="{9E45C612-ED85-D07F-F827-0C8E69790CC4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730;p60">
              <a:extLst>
                <a:ext uri="{FF2B5EF4-FFF2-40B4-BE49-F238E27FC236}">
                  <a16:creationId xmlns:a16="http://schemas.microsoft.com/office/drawing/2014/main" id="{0C9B7B13-6310-6DCA-7E0C-587F523B9E4D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731;p60">
              <a:extLst>
                <a:ext uri="{FF2B5EF4-FFF2-40B4-BE49-F238E27FC236}">
                  <a16:creationId xmlns:a16="http://schemas.microsoft.com/office/drawing/2014/main" id="{9ED05A93-5CC3-BD5B-D95A-E9060F8CFD7C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732;p60">
              <a:extLst>
                <a:ext uri="{FF2B5EF4-FFF2-40B4-BE49-F238E27FC236}">
                  <a16:creationId xmlns:a16="http://schemas.microsoft.com/office/drawing/2014/main" id="{2D12DB13-5D1F-2BC9-E4FB-551D7EA8A521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733;p60">
              <a:extLst>
                <a:ext uri="{FF2B5EF4-FFF2-40B4-BE49-F238E27FC236}">
                  <a16:creationId xmlns:a16="http://schemas.microsoft.com/office/drawing/2014/main" id="{562E8C53-5FC4-43FC-4CA4-7690DC34089C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734;p60">
              <a:extLst>
                <a:ext uri="{FF2B5EF4-FFF2-40B4-BE49-F238E27FC236}">
                  <a16:creationId xmlns:a16="http://schemas.microsoft.com/office/drawing/2014/main" id="{0CCC1132-8548-88F4-0459-CF8CFA92380F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735;p60">
              <a:extLst>
                <a:ext uri="{FF2B5EF4-FFF2-40B4-BE49-F238E27FC236}">
                  <a16:creationId xmlns:a16="http://schemas.microsoft.com/office/drawing/2014/main" id="{97E1C250-C946-ED08-3AFD-F1E93319CBB1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736;p60">
              <a:extLst>
                <a:ext uri="{FF2B5EF4-FFF2-40B4-BE49-F238E27FC236}">
                  <a16:creationId xmlns:a16="http://schemas.microsoft.com/office/drawing/2014/main" id="{9510B42B-B0A8-305C-F329-3BBAA486150C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737;p60">
              <a:extLst>
                <a:ext uri="{FF2B5EF4-FFF2-40B4-BE49-F238E27FC236}">
                  <a16:creationId xmlns:a16="http://schemas.microsoft.com/office/drawing/2014/main" id="{23844147-73D3-19F1-A062-7727DF865334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738;p60">
              <a:extLst>
                <a:ext uri="{FF2B5EF4-FFF2-40B4-BE49-F238E27FC236}">
                  <a16:creationId xmlns:a16="http://schemas.microsoft.com/office/drawing/2014/main" id="{ECCC79DE-3E24-26D3-D673-EC35987CD147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739;p60">
              <a:extLst>
                <a:ext uri="{FF2B5EF4-FFF2-40B4-BE49-F238E27FC236}">
                  <a16:creationId xmlns:a16="http://schemas.microsoft.com/office/drawing/2014/main" id="{C8134548-A5C6-1EB3-3298-7F137927B222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740;p60">
              <a:extLst>
                <a:ext uri="{FF2B5EF4-FFF2-40B4-BE49-F238E27FC236}">
                  <a16:creationId xmlns:a16="http://schemas.microsoft.com/office/drawing/2014/main" id="{EF20CCC5-3F82-042A-D27B-2CE6ED42540D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741;p60">
              <a:extLst>
                <a:ext uri="{FF2B5EF4-FFF2-40B4-BE49-F238E27FC236}">
                  <a16:creationId xmlns:a16="http://schemas.microsoft.com/office/drawing/2014/main" id="{A9AAA421-5B50-DAB6-C1A6-AEC2EE77AD86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742;p60">
              <a:extLst>
                <a:ext uri="{FF2B5EF4-FFF2-40B4-BE49-F238E27FC236}">
                  <a16:creationId xmlns:a16="http://schemas.microsoft.com/office/drawing/2014/main" id="{4FA69879-F540-8FB0-8903-E69C2C55EB53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743;p60">
              <a:extLst>
                <a:ext uri="{FF2B5EF4-FFF2-40B4-BE49-F238E27FC236}">
                  <a16:creationId xmlns:a16="http://schemas.microsoft.com/office/drawing/2014/main" id="{16C5DF76-15AE-AE2C-D9F6-55C11BB74929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744;p60">
              <a:extLst>
                <a:ext uri="{FF2B5EF4-FFF2-40B4-BE49-F238E27FC236}">
                  <a16:creationId xmlns:a16="http://schemas.microsoft.com/office/drawing/2014/main" id="{A19629D5-D7B5-C0FF-600A-9FDF9AFDAE2E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745;p60">
              <a:extLst>
                <a:ext uri="{FF2B5EF4-FFF2-40B4-BE49-F238E27FC236}">
                  <a16:creationId xmlns:a16="http://schemas.microsoft.com/office/drawing/2014/main" id="{F283F501-159A-4727-52B7-169E12A02865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746;p60">
              <a:extLst>
                <a:ext uri="{FF2B5EF4-FFF2-40B4-BE49-F238E27FC236}">
                  <a16:creationId xmlns:a16="http://schemas.microsoft.com/office/drawing/2014/main" id="{77310AFE-F98E-F6CC-B2E1-C7067C2AF27B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747;p60">
              <a:extLst>
                <a:ext uri="{FF2B5EF4-FFF2-40B4-BE49-F238E27FC236}">
                  <a16:creationId xmlns:a16="http://schemas.microsoft.com/office/drawing/2014/main" id="{6F29AC0F-8D11-C288-72FB-16027228FA8F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748;p60">
              <a:extLst>
                <a:ext uri="{FF2B5EF4-FFF2-40B4-BE49-F238E27FC236}">
                  <a16:creationId xmlns:a16="http://schemas.microsoft.com/office/drawing/2014/main" id="{F65DAC8A-AA3F-D58C-B236-DA3286ED8FED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749;p60">
              <a:extLst>
                <a:ext uri="{FF2B5EF4-FFF2-40B4-BE49-F238E27FC236}">
                  <a16:creationId xmlns:a16="http://schemas.microsoft.com/office/drawing/2014/main" id="{BAE3F22A-05F2-A45B-0948-E3F3A7EAAEBB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750;p60">
              <a:extLst>
                <a:ext uri="{FF2B5EF4-FFF2-40B4-BE49-F238E27FC236}">
                  <a16:creationId xmlns:a16="http://schemas.microsoft.com/office/drawing/2014/main" id="{11BC3DD1-DFC6-CE8F-7199-4F08DC8C8E9A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751;p60">
              <a:extLst>
                <a:ext uri="{FF2B5EF4-FFF2-40B4-BE49-F238E27FC236}">
                  <a16:creationId xmlns:a16="http://schemas.microsoft.com/office/drawing/2014/main" id="{701B4E9C-C5F3-BFB0-D558-E9370113C07C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752;p60">
              <a:extLst>
                <a:ext uri="{FF2B5EF4-FFF2-40B4-BE49-F238E27FC236}">
                  <a16:creationId xmlns:a16="http://schemas.microsoft.com/office/drawing/2014/main" id="{6B29018E-E50D-5CB2-F54A-000DE1878D4D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753;p60">
              <a:extLst>
                <a:ext uri="{FF2B5EF4-FFF2-40B4-BE49-F238E27FC236}">
                  <a16:creationId xmlns:a16="http://schemas.microsoft.com/office/drawing/2014/main" id="{5BFD8AE6-1CF9-04F8-EAA0-C2C3F8E0B550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754;p60">
              <a:extLst>
                <a:ext uri="{FF2B5EF4-FFF2-40B4-BE49-F238E27FC236}">
                  <a16:creationId xmlns:a16="http://schemas.microsoft.com/office/drawing/2014/main" id="{0088B3ED-E5D6-C9F8-7599-B791AC5F671C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755;p60">
              <a:extLst>
                <a:ext uri="{FF2B5EF4-FFF2-40B4-BE49-F238E27FC236}">
                  <a16:creationId xmlns:a16="http://schemas.microsoft.com/office/drawing/2014/main" id="{67C39974-B58E-06F8-5675-17F632D9DDAE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756;p60">
              <a:extLst>
                <a:ext uri="{FF2B5EF4-FFF2-40B4-BE49-F238E27FC236}">
                  <a16:creationId xmlns:a16="http://schemas.microsoft.com/office/drawing/2014/main" id="{20639D11-7BEE-2A4C-A3EC-0A68C29C5B79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757;p60">
              <a:extLst>
                <a:ext uri="{FF2B5EF4-FFF2-40B4-BE49-F238E27FC236}">
                  <a16:creationId xmlns:a16="http://schemas.microsoft.com/office/drawing/2014/main" id="{A531347F-629C-1D80-D234-2E867DD85678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758;p60">
              <a:extLst>
                <a:ext uri="{FF2B5EF4-FFF2-40B4-BE49-F238E27FC236}">
                  <a16:creationId xmlns:a16="http://schemas.microsoft.com/office/drawing/2014/main" id="{D814C6B9-16A4-C294-E728-05DE40A62D71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759;p60">
              <a:extLst>
                <a:ext uri="{FF2B5EF4-FFF2-40B4-BE49-F238E27FC236}">
                  <a16:creationId xmlns:a16="http://schemas.microsoft.com/office/drawing/2014/main" id="{A0FA83CA-2B33-0CE8-DFEE-6ADA25462543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760;p60">
              <a:extLst>
                <a:ext uri="{FF2B5EF4-FFF2-40B4-BE49-F238E27FC236}">
                  <a16:creationId xmlns:a16="http://schemas.microsoft.com/office/drawing/2014/main" id="{FB196B84-D8CE-C723-3395-AA3711FB4F8D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761;p60">
              <a:extLst>
                <a:ext uri="{FF2B5EF4-FFF2-40B4-BE49-F238E27FC236}">
                  <a16:creationId xmlns:a16="http://schemas.microsoft.com/office/drawing/2014/main" id="{490B715B-F61B-DC65-2724-453FD9C0CD3D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762;p60">
              <a:extLst>
                <a:ext uri="{FF2B5EF4-FFF2-40B4-BE49-F238E27FC236}">
                  <a16:creationId xmlns:a16="http://schemas.microsoft.com/office/drawing/2014/main" id="{5CC3C21F-7957-CED4-372A-97532165AEAB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763;p60">
              <a:extLst>
                <a:ext uri="{FF2B5EF4-FFF2-40B4-BE49-F238E27FC236}">
                  <a16:creationId xmlns:a16="http://schemas.microsoft.com/office/drawing/2014/main" id="{95004076-FDE0-5E62-2BD2-B7BA525E99D1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764;p60">
              <a:extLst>
                <a:ext uri="{FF2B5EF4-FFF2-40B4-BE49-F238E27FC236}">
                  <a16:creationId xmlns:a16="http://schemas.microsoft.com/office/drawing/2014/main" id="{4822C33E-F2C6-A0F6-79F9-8FCF518981CF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765;p60">
              <a:extLst>
                <a:ext uri="{FF2B5EF4-FFF2-40B4-BE49-F238E27FC236}">
                  <a16:creationId xmlns:a16="http://schemas.microsoft.com/office/drawing/2014/main" id="{C93D636A-2AA7-8E14-B543-90AD9A598D7A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766;p60">
              <a:extLst>
                <a:ext uri="{FF2B5EF4-FFF2-40B4-BE49-F238E27FC236}">
                  <a16:creationId xmlns:a16="http://schemas.microsoft.com/office/drawing/2014/main" id="{D2C1FCA2-2BFD-9A84-D074-D3DAD86A21F5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767;p60">
              <a:extLst>
                <a:ext uri="{FF2B5EF4-FFF2-40B4-BE49-F238E27FC236}">
                  <a16:creationId xmlns:a16="http://schemas.microsoft.com/office/drawing/2014/main" id="{3F52C65B-1F78-DAA1-9523-2C7332BEB695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768;p60">
              <a:extLst>
                <a:ext uri="{FF2B5EF4-FFF2-40B4-BE49-F238E27FC236}">
                  <a16:creationId xmlns:a16="http://schemas.microsoft.com/office/drawing/2014/main" id="{D2007E56-4731-36A4-AD1B-90CA900F797F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769;p60">
              <a:extLst>
                <a:ext uri="{FF2B5EF4-FFF2-40B4-BE49-F238E27FC236}">
                  <a16:creationId xmlns:a16="http://schemas.microsoft.com/office/drawing/2014/main" id="{1AA0663D-AC72-8E8A-556B-B063C9446D55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770;p60">
              <a:extLst>
                <a:ext uri="{FF2B5EF4-FFF2-40B4-BE49-F238E27FC236}">
                  <a16:creationId xmlns:a16="http://schemas.microsoft.com/office/drawing/2014/main" id="{0C86BAB2-DFD1-70F0-9A7A-FF7428207172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771;p60">
              <a:extLst>
                <a:ext uri="{FF2B5EF4-FFF2-40B4-BE49-F238E27FC236}">
                  <a16:creationId xmlns:a16="http://schemas.microsoft.com/office/drawing/2014/main" id="{428A9FF6-CCFD-8859-3D01-5368581BE774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772;p60">
              <a:extLst>
                <a:ext uri="{FF2B5EF4-FFF2-40B4-BE49-F238E27FC236}">
                  <a16:creationId xmlns:a16="http://schemas.microsoft.com/office/drawing/2014/main" id="{6D4E6F64-4775-B17F-E467-6DDBBD52C2B4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773;p60">
              <a:extLst>
                <a:ext uri="{FF2B5EF4-FFF2-40B4-BE49-F238E27FC236}">
                  <a16:creationId xmlns:a16="http://schemas.microsoft.com/office/drawing/2014/main" id="{C21D1003-C045-6317-2B47-FACD48C68A85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774;p60">
              <a:extLst>
                <a:ext uri="{FF2B5EF4-FFF2-40B4-BE49-F238E27FC236}">
                  <a16:creationId xmlns:a16="http://schemas.microsoft.com/office/drawing/2014/main" id="{F0CB571D-A843-BADA-7CAE-B8F83681F514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775;p60">
              <a:extLst>
                <a:ext uri="{FF2B5EF4-FFF2-40B4-BE49-F238E27FC236}">
                  <a16:creationId xmlns:a16="http://schemas.microsoft.com/office/drawing/2014/main" id="{72FEB38E-49AC-A8ED-E4AB-3AAA48CA57B8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776;p60">
              <a:extLst>
                <a:ext uri="{FF2B5EF4-FFF2-40B4-BE49-F238E27FC236}">
                  <a16:creationId xmlns:a16="http://schemas.microsoft.com/office/drawing/2014/main" id="{3625DC3B-AB8C-F307-B5C0-64617502FC5D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777;p60">
              <a:extLst>
                <a:ext uri="{FF2B5EF4-FFF2-40B4-BE49-F238E27FC236}">
                  <a16:creationId xmlns:a16="http://schemas.microsoft.com/office/drawing/2014/main" id="{758B85FA-1A71-0C43-AECF-29DB491BBAE9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778;p60">
              <a:extLst>
                <a:ext uri="{FF2B5EF4-FFF2-40B4-BE49-F238E27FC236}">
                  <a16:creationId xmlns:a16="http://schemas.microsoft.com/office/drawing/2014/main" id="{8572FF20-C964-87F0-DA91-D5E149CAF197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779;p60">
              <a:extLst>
                <a:ext uri="{FF2B5EF4-FFF2-40B4-BE49-F238E27FC236}">
                  <a16:creationId xmlns:a16="http://schemas.microsoft.com/office/drawing/2014/main" id="{DF51A227-7AF9-997C-0723-7A36413A6999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780;p60">
              <a:extLst>
                <a:ext uri="{FF2B5EF4-FFF2-40B4-BE49-F238E27FC236}">
                  <a16:creationId xmlns:a16="http://schemas.microsoft.com/office/drawing/2014/main" id="{A7110FDA-FDC0-4A72-19DE-BAA72E337653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781;p60">
              <a:extLst>
                <a:ext uri="{FF2B5EF4-FFF2-40B4-BE49-F238E27FC236}">
                  <a16:creationId xmlns:a16="http://schemas.microsoft.com/office/drawing/2014/main" id="{209DE890-A15E-25D9-DDF3-42F4AA58E505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782;p60">
              <a:extLst>
                <a:ext uri="{FF2B5EF4-FFF2-40B4-BE49-F238E27FC236}">
                  <a16:creationId xmlns:a16="http://schemas.microsoft.com/office/drawing/2014/main" id="{294D70A5-0EBD-B1E3-122D-54FBF717CD3D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783;p60">
              <a:extLst>
                <a:ext uri="{FF2B5EF4-FFF2-40B4-BE49-F238E27FC236}">
                  <a16:creationId xmlns:a16="http://schemas.microsoft.com/office/drawing/2014/main" id="{24A667E2-402F-7750-2B2D-2222D5E1CC80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784;p60">
              <a:extLst>
                <a:ext uri="{FF2B5EF4-FFF2-40B4-BE49-F238E27FC236}">
                  <a16:creationId xmlns:a16="http://schemas.microsoft.com/office/drawing/2014/main" id="{6579D3A1-14C4-E394-D32F-3BD24C2CBE35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785;p60">
              <a:extLst>
                <a:ext uri="{FF2B5EF4-FFF2-40B4-BE49-F238E27FC236}">
                  <a16:creationId xmlns:a16="http://schemas.microsoft.com/office/drawing/2014/main" id="{335A6E56-2D1E-820B-B406-49A665E6561E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786;p60">
              <a:extLst>
                <a:ext uri="{FF2B5EF4-FFF2-40B4-BE49-F238E27FC236}">
                  <a16:creationId xmlns:a16="http://schemas.microsoft.com/office/drawing/2014/main" id="{71ACE7C8-54C7-A31E-FBE2-92FC80EADA37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787;p60">
              <a:extLst>
                <a:ext uri="{FF2B5EF4-FFF2-40B4-BE49-F238E27FC236}">
                  <a16:creationId xmlns:a16="http://schemas.microsoft.com/office/drawing/2014/main" id="{0F5149D9-D0DB-269C-0620-7FB97370301F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788;p60">
              <a:extLst>
                <a:ext uri="{FF2B5EF4-FFF2-40B4-BE49-F238E27FC236}">
                  <a16:creationId xmlns:a16="http://schemas.microsoft.com/office/drawing/2014/main" id="{8C6266DC-A02A-4B2A-2589-F28625B1E2FD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789;p60">
              <a:extLst>
                <a:ext uri="{FF2B5EF4-FFF2-40B4-BE49-F238E27FC236}">
                  <a16:creationId xmlns:a16="http://schemas.microsoft.com/office/drawing/2014/main" id="{3155EB4A-0712-731A-6AA1-5A9D39344C49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790;p60">
              <a:extLst>
                <a:ext uri="{FF2B5EF4-FFF2-40B4-BE49-F238E27FC236}">
                  <a16:creationId xmlns:a16="http://schemas.microsoft.com/office/drawing/2014/main" id="{84271EEB-A920-2103-7F98-C450738760C9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791;p60">
              <a:extLst>
                <a:ext uri="{FF2B5EF4-FFF2-40B4-BE49-F238E27FC236}">
                  <a16:creationId xmlns:a16="http://schemas.microsoft.com/office/drawing/2014/main" id="{53CDB170-C3D9-20DD-1915-FF62F118BAF7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792;p60">
              <a:extLst>
                <a:ext uri="{FF2B5EF4-FFF2-40B4-BE49-F238E27FC236}">
                  <a16:creationId xmlns:a16="http://schemas.microsoft.com/office/drawing/2014/main" id="{E850A594-EAF7-77EE-2D1B-7F10E70394CB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793;p60">
              <a:extLst>
                <a:ext uri="{FF2B5EF4-FFF2-40B4-BE49-F238E27FC236}">
                  <a16:creationId xmlns:a16="http://schemas.microsoft.com/office/drawing/2014/main" id="{C99D1804-EC43-6478-8C54-4EE065A2744D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794;p60">
              <a:extLst>
                <a:ext uri="{FF2B5EF4-FFF2-40B4-BE49-F238E27FC236}">
                  <a16:creationId xmlns:a16="http://schemas.microsoft.com/office/drawing/2014/main" id="{268D1A45-C9CA-4429-1900-D8C704073083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795;p60">
              <a:extLst>
                <a:ext uri="{FF2B5EF4-FFF2-40B4-BE49-F238E27FC236}">
                  <a16:creationId xmlns:a16="http://schemas.microsoft.com/office/drawing/2014/main" id="{BB921E78-E74F-B33A-70B3-1838F05A7279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796;p60">
              <a:extLst>
                <a:ext uri="{FF2B5EF4-FFF2-40B4-BE49-F238E27FC236}">
                  <a16:creationId xmlns:a16="http://schemas.microsoft.com/office/drawing/2014/main" id="{F0DB8382-C0E1-9ADE-2CBF-035641DAB7C9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797;p60">
              <a:extLst>
                <a:ext uri="{FF2B5EF4-FFF2-40B4-BE49-F238E27FC236}">
                  <a16:creationId xmlns:a16="http://schemas.microsoft.com/office/drawing/2014/main" id="{F13E4A70-0438-4575-E25C-8BA6501892BE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798;p60">
              <a:extLst>
                <a:ext uri="{FF2B5EF4-FFF2-40B4-BE49-F238E27FC236}">
                  <a16:creationId xmlns:a16="http://schemas.microsoft.com/office/drawing/2014/main" id="{4647838B-6D05-F702-2153-AF986B1CBC0E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799;p60">
              <a:extLst>
                <a:ext uri="{FF2B5EF4-FFF2-40B4-BE49-F238E27FC236}">
                  <a16:creationId xmlns:a16="http://schemas.microsoft.com/office/drawing/2014/main" id="{33F5033E-55F4-56C3-A963-6203C4176F3B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800;p60">
              <a:extLst>
                <a:ext uri="{FF2B5EF4-FFF2-40B4-BE49-F238E27FC236}">
                  <a16:creationId xmlns:a16="http://schemas.microsoft.com/office/drawing/2014/main" id="{1137FAD0-9FA7-D617-F687-FB1B5E7D77C4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801;p60">
              <a:extLst>
                <a:ext uri="{FF2B5EF4-FFF2-40B4-BE49-F238E27FC236}">
                  <a16:creationId xmlns:a16="http://schemas.microsoft.com/office/drawing/2014/main" id="{2D18B5DB-85FC-C064-BF38-AE8536EEEEB3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802;p60">
              <a:extLst>
                <a:ext uri="{FF2B5EF4-FFF2-40B4-BE49-F238E27FC236}">
                  <a16:creationId xmlns:a16="http://schemas.microsoft.com/office/drawing/2014/main" id="{EFD72F05-6E89-EA33-1A5D-1E48256D6279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803;p60">
              <a:extLst>
                <a:ext uri="{FF2B5EF4-FFF2-40B4-BE49-F238E27FC236}">
                  <a16:creationId xmlns:a16="http://schemas.microsoft.com/office/drawing/2014/main" id="{8273A633-F63B-474D-93DE-8C917D2330B4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804;p60">
              <a:extLst>
                <a:ext uri="{FF2B5EF4-FFF2-40B4-BE49-F238E27FC236}">
                  <a16:creationId xmlns:a16="http://schemas.microsoft.com/office/drawing/2014/main" id="{88918914-855D-9B43-062D-933872A5D97B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805;p60">
              <a:extLst>
                <a:ext uri="{FF2B5EF4-FFF2-40B4-BE49-F238E27FC236}">
                  <a16:creationId xmlns:a16="http://schemas.microsoft.com/office/drawing/2014/main" id="{9E2208F5-DF02-1BBA-3B7E-12BBEB7654AD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806;p60">
              <a:extLst>
                <a:ext uri="{FF2B5EF4-FFF2-40B4-BE49-F238E27FC236}">
                  <a16:creationId xmlns:a16="http://schemas.microsoft.com/office/drawing/2014/main" id="{A312A6F3-B2E4-ACE8-6829-B937F8883622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807;p60">
              <a:extLst>
                <a:ext uri="{FF2B5EF4-FFF2-40B4-BE49-F238E27FC236}">
                  <a16:creationId xmlns:a16="http://schemas.microsoft.com/office/drawing/2014/main" id="{FE46D7BF-E217-2669-4B74-5D5526512262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808;p60">
              <a:extLst>
                <a:ext uri="{FF2B5EF4-FFF2-40B4-BE49-F238E27FC236}">
                  <a16:creationId xmlns:a16="http://schemas.microsoft.com/office/drawing/2014/main" id="{324DBF4E-C0A9-413B-43FD-03B1C13E6748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809;p60">
              <a:extLst>
                <a:ext uri="{FF2B5EF4-FFF2-40B4-BE49-F238E27FC236}">
                  <a16:creationId xmlns:a16="http://schemas.microsoft.com/office/drawing/2014/main" id="{2A8A81E7-0666-6801-6737-9437E9B4C34B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810;p60">
              <a:extLst>
                <a:ext uri="{FF2B5EF4-FFF2-40B4-BE49-F238E27FC236}">
                  <a16:creationId xmlns:a16="http://schemas.microsoft.com/office/drawing/2014/main" id="{48B16062-856F-7253-176E-90466EF95860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811;p60">
              <a:extLst>
                <a:ext uri="{FF2B5EF4-FFF2-40B4-BE49-F238E27FC236}">
                  <a16:creationId xmlns:a16="http://schemas.microsoft.com/office/drawing/2014/main" id="{F63DF31C-0594-7BC7-CD8D-1FFA5220A03C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812;p60">
              <a:extLst>
                <a:ext uri="{FF2B5EF4-FFF2-40B4-BE49-F238E27FC236}">
                  <a16:creationId xmlns:a16="http://schemas.microsoft.com/office/drawing/2014/main" id="{454E5654-E963-E898-85E4-B977A3ADCA0E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813;p60">
              <a:extLst>
                <a:ext uri="{FF2B5EF4-FFF2-40B4-BE49-F238E27FC236}">
                  <a16:creationId xmlns:a16="http://schemas.microsoft.com/office/drawing/2014/main" id="{04FCDC1D-ADA4-6736-BE62-DFA23B9C8014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814;p60">
              <a:extLst>
                <a:ext uri="{FF2B5EF4-FFF2-40B4-BE49-F238E27FC236}">
                  <a16:creationId xmlns:a16="http://schemas.microsoft.com/office/drawing/2014/main" id="{28DD4C76-71BA-27D3-2777-B1355488BFCA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815;p60">
              <a:extLst>
                <a:ext uri="{FF2B5EF4-FFF2-40B4-BE49-F238E27FC236}">
                  <a16:creationId xmlns:a16="http://schemas.microsoft.com/office/drawing/2014/main" id="{D8C04B1B-7590-0C25-BE82-8B3E59B82A98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816;p60">
              <a:extLst>
                <a:ext uri="{FF2B5EF4-FFF2-40B4-BE49-F238E27FC236}">
                  <a16:creationId xmlns:a16="http://schemas.microsoft.com/office/drawing/2014/main" id="{7341546C-D29B-C5AC-9B68-3566861F6CC1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817;p60">
              <a:extLst>
                <a:ext uri="{FF2B5EF4-FFF2-40B4-BE49-F238E27FC236}">
                  <a16:creationId xmlns:a16="http://schemas.microsoft.com/office/drawing/2014/main" id="{9450A65B-66D3-C712-F711-5AA545AE0454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818;p60">
              <a:extLst>
                <a:ext uri="{FF2B5EF4-FFF2-40B4-BE49-F238E27FC236}">
                  <a16:creationId xmlns:a16="http://schemas.microsoft.com/office/drawing/2014/main" id="{93F3F267-BB27-31B3-1F43-8E6F63441DEA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819;p60">
              <a:extLst>
                <a:ext uri="{FF2B5EF4-FFF2-40B4-BE49-F238E27FC236}">
                  <a16:creationId xmlns:a16="http://schemas.microsoft.com/office/drawing/2014/main" id="{F8E64DDA-E05C-9A21-AFC9-2018EA7D3B7D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820;p60">
              <a:extLst>
                <a:ext uri="{FF2B5EF4-FFF2-40B4-BE49-F238E27FC236}">
                  <a16:creationId xmlns:a16="http://schemas.microsoft.com/office/drawing/2014/main" id="{82A32648-D851-AE65-8DA5-464EA778967E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821;p60">
              <a:extLst>
                <a:ext uri="{FF2B5EF4-FFF2-40B4-BE49-F238E27FC236}">
                  <a16:creationId xmlns:a16="http://schemas.microsoft.com/office/drawing/2014/main" id="{F417C5F1-AFDA-58A2-FA39-33C3BE653064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822;p60">
              <a:extLst>
                <a:ext uri="{FF2B5EF4-FFF2-40B4-BE49-F238E27FC236}">
                  <a16:creationId xmlns:a16="http://schemas.microsoft.com/office/drawing/2014/main" id="{CAB6BB11-0226-7FAE-7AB3-A70E20B60802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823;p60">
              <a:extLst>
                <a:ext uri="{FF2B5EF4-FFF2-40B4-BE49-F238E27FC236}">
                  <a16:creationId xmlns:a16="http://schemas.microsoft.com/office/drawing/2014/main" id="{1BBAF8B8-4287-197D-6821-3D35007AB185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824;p60">
              <a:extLst>
                <a:ext uri="{FF2B5EF4-FFF2-40B4-BE49-F238E27FC236}">
                  <a16:creationId xmlns:a16="http://schemas.microsoft.com/office/drawing/2014/main" id="{077CFC17-FBB9-58DB-1529-9BD55C741055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825;p60">
              <a:extLst>
                <a:ext uri="{FF2B5EF4-FFF2-40B4-BE49-F238E27FC236}">
                  <a16:creationId xmlns:a16="http://schemas.microsoft.com/office/drawing/2014/main" id="{BD02487A-4683-49A5-99AF-57FBEC94AB58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826;p60">
              <a:extLst>
                <a:ext uri="{FF2B5EF4-FFF2-40B4-BE49-F238E27FC236}">
                  <a16:creationId xmlns:a16="http://schemas.microsoft.com/office/drawing/2014/main" id="{E202ABF0-BEA8-7DB0-0363-6874A3C75B0E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827;p60">
              <a:extLst>
                <a:ext uri="{FF2B5EF4-FFF2-40B4-BE49-F238E27FC236}">
                  <a16:creationId xmlns:a16="http://schemas.microsoft.com/office/drawing/2014/main" id="{338EDCEF-AD12-C9BA-D03C-2DC4F7A84418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828;p60">
              <a:extLst>
                <a:ext uri="{FF2B5EF4-FFF2-40B4-BE49-F238E27FC236}">
                  <a16:creationId xmlns:a16="http://schemas.microsoft.com/office/drawing/2014/main" id="{F86CDC62-88C6-6C17-1734-13B33D662A76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829;p60">
              <a:extLst>
                <a:ext uri="{FF2B5EF4-FFF2-40B4-BE49-F238E27FC236}">
                  <a16:creationId xmlns:a16="http://schemas.microsoft.com/office/drawing/2014/main" id="{67A942A3-48EA-781F-6572-2744BC2B8279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830;p60">
              <a:extLst>
                <a:ext uri="{FF2B5EF4-FFF2-40B4-BE49-F238E27FC236}">
                  <a16:creationId xmlns:a16="http://schemas.microsoft.com/office/drawing/2014/main" id="{F02EDF0F-E2F1-0ED3-537B-C8DB7CBC0C13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831;p60">
              <a:extLst>
                <a:ext uri="{FF2B5EF4-FFF2-40B4-BE49-F238E27FC236}">
                  <a16:creationId xmlns:a16="http://schemas.microsoft.com/office/drawing/2014/main" id="{6D9C3750-216E-7ADD-47F7-2243C02A6830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832;p60">
              <a:extLst>
                <a:ext uri="{FF2B5EF4-FFF2-40B4-BE49-F238E27FC236}">
                  <a16:creationId xmlns:a16="http://schemas.microsoft.com/office/drawing/2014/main" id="{45CD1412-9F58-04FA-DD29-26797673D704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833;p60">
              <a:extLst>
                <a:ext uri="{FF2B5EF4-FFF2-40B4-BE49-F238E27FC236}">
                  <a16:creationId xmlns:a16="http://schemas.microsoft.com/office/drawing/2014/main" id="{D42143D0-4972-97B7-373B-75E3A27087D0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834;p60">
              <a:extLst>
                <a:ext uri="{FF2B5EF4-FFF2-40B4-BE49-F238E27FC236}">
                  <a16:creationId xmlns:a16="http://schemas.microsoft.com/office/drawing/2014/main" id="{8DAE4760-A1B4-F61D-C1DA-37A906E672B0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835;p60">
              <a:extLst>
                <a:ext uri="{FF2B5EF4-FFF2-40B4-BE49-F238E27FC236}">
                  <a16:creationId xmlns:a16="http://schemas.microsoft.com/office/drawing/2014/main" id="{60EC2CA5-905B-9223-5A5A-42ED717AA72B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836;p60">
              <a:extLst>
                <a:ext uri="{FF2B5EF4-FFF2-40B4-BE49-F238E27FC236}">
                  <a16:creationId xmlns:a16="http://schemas.microsoft.com/office/drawing/2014/main" id="{D8D5ADDD-FA21-8F41-B41F-518432ACAB78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837;p60">
              <a:extLst>
                <a:ext uri="{FF2B5EF4-FFF2-40B4-BE49-F238E27FC236}">
                  <a16:creationId xmlns:a16="http://schemas.microsoft.com/office/drawing/2014/main" id="{76C62D50-B6E8-56EB-FC91-201A92511456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838;p60">
              <a:extLst>
                <a:ext uri="{FF2B5EF4-FFF2-40B4-BE49-F238E27FC236}">
                  <a16:creationId xmlns:a16="http://schemas.microsoft.com/office/drawing/2014/main" id="{27D54EFA-7689-9C7A-AC74-64CCF3B14A65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39;p60">
              <a:extLst>
                <a:ext uri="{FF2B5EF4-FFF2-40B4-BE49-F238E27FC236}">
                  <a16:creationId xmlns:a16="http://schemas.microsoft.com/office/drawing/2014/main" id="{6FFAE3BA-799D-89E5-545F-550552315938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40;p60">
              <a:extLst>
                <a:ext uri="{FF2B5EF4-FFF2-40B4-BE49-F238E27FC236}">
                  <a16:creationId xmlns:a16="http://schemas.microsoft.com/office/drawing/2014/main" id="{218AF55E-BE6F-0423-B680-2678566C7F32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41;p60">
              <a:extLst>
                <a:ext uri="{FF2B5EF4-FFF2-40B4-BE49-F238E27FC236}">
                  <a16:creationId xmlns:a16="http://schemas.microsoft.com/office/drawing/2014/main" id="{459983DA-4EB8-1F27-F1B3-8DFAFAAFCAEF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42;p60">
              <a:extLst>
                <a:ext uri="{FF2B5EF4-FFF2-40B4-BE49-F238E27FC236}">
                  <a16:creationId xmlns:a16="http://schemas.microsoft.com/office/drawing/2014/main" id="{F2F717E7-6F0A-8966-4CD6-3BB35FAABF8A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3;p60">
              <a:extLst>
                <a:ext uri="{FF2B5EF4-FFF2-40B4-BE49-F238E27FC236}">
                  <a16:creationId xmlns:a16="http://schemas.microsoft.com/office/drawing/2014/main" id="{B68DE82D-D393-5301-56E7-B124271A6FE6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44;p60">
              <a:extLst>
                <a:ext uri="{FF2B5EF4-FFF2-40B4-BE49-F238E27FC236}">
                  <a16:creationId xmlns:a16="http://schemas.microsoft.com/office/drawing/2014/main" id="{DC05B798-5E7D-32DC-3A9A-875B901E7B0F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45;p60">
              <a:extLst>
                <a:ext uri="{FF2B5EF4-FFF2-40B4-BE49-F238E27FC236}">
                  <a16:creationId xmlns:a16="http://schemas.microsoft.com/office/drawing/2014/main" id="{7FFD2238-7498-A7B9-F6AA-B533973A6719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46;p60">
              <a:extLst>
                <a:ext uri="{FF2B5EF4-FFF2-40B4-BE49-F238E27FC236}">
                  <a16:creationId xmlns:a16="http://schemas.microsoft.com/office/drawing/2014/main" id="{C1E6F829-FCDA-6314-7B34-80CA69FB26C0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47;p60">
              <a:extLst>
                <a:ext uri="{FF2B5EF4-FFF2-40B4-BE49-F238E27FC236}">
                  <a16:creationId xmlns:a16="http://schemas.microsoft.com/office/drawing/2014/main" id="{088B8CB4-CB9F-4670-C9E5-93AE31206A98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48;p60">
              <a:extLst>
                <a:ext uri="{FF2B5EF4-FFF2-40B4-BE49-F238E27FC236}">
                  <a16:creationId xmlns:a16="http://schemas.microsoft.com/office/drawing/2014/main" id="{8646070A-04CD-24F9-0B03-AB3DBF0936BB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849;p60">
              <a:extLst>
                <a:ext uri="{FF2B5EF4-FFF2-40B4-BE49-F238E27FC236}">
                  <a16:creationId xmlns:a16="http://schemas.microsoft.com/office/drawing/2014/main" id="{31F14A37-2028-B313-4BF5-3BD081F9B19B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850;p60">
              <a:extLst>
                <a:ext uri="{FF2B5EF4-FFF2-40B4-BE49-F238E27FC236}">
                  <a16:creationId xmlns:a16="http://schemas.microsoft.com/office/drawing/2014/main" id="{F28608AF-9968-BCCA-D6CE-819A28824CFB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851;p60">
              <a:extLst>
                <a:ext uri="{FF2B5EF4-FFF2-40B4-BE49-F238E27FC236}">
                  <a16:creationId xmlns:a16="http://schemas.microsoft.com/office/drawing/2014/main" id="{C5B7975F-D199-EF5D-F195-5847470BB0C4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852;p60">
              <a:extLst>
                <a:ext uri="{FF2B5EF4-FFF2-40B4-BE49-F238E27FC236}">
                  <a16:creationId xmlns:a16="http://schemas.microsoft.com/office/drawing/2014/main" id="{C5BE6670-D127-D0FC-6C4A-938436D36E03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853;p60">
              <a:extLst>
                <a:ext uri="{FF2B5EF4-FFF2-40B4-BE49-F238E27FC236}">
                  <a16:creationId xmlns:a16="http://schemas.microsoft.com/office/drawing/2014/main" id="{06C3A5D1-9BA4-A6FD-6C2F-223C849A9466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854;p60">
              <a:extLst>
                <a:ext uri="{FF2B5EF4-FFF2-40B4-BE49-F238E27FC236}">
                  <a16:creationId xmlns:a16="http://schemas.microsoft.com/office/drawing/2014/main" id="{5699E46D-2667-3338-1F97-D67314233EF2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855;p60">
              <a:extLst>
                <a:ext uri="{FF2B5EF4-FFF2-40B4-BE49-F238E27FC236}">
                  <a16:creationId xmlns:a16="http://schemas.microsoft.com/office/drawing/2014/main" id="{572ACEC2-C938-9DB8-D0BA-415527EAFC1B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856;p60">
              <a:extLst>
                <a:ext uri="{FF2B5EF4-FFF2-40B4-BE49-F238E27FC236}">
                  <a16:creationId xmlns:a16="http://schemas.microsoft.com/office/drawing/2014/main" id="{AB9C04E9-A7DA-C808-BDEA-9DCF8D97C21D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857;p60">
              <a:extLst>
                <a:ext uri="{FF2B5EF4-FFF2-40B4-BE49-F238E27FC236}">
                  <a16:creationId xmlns:a16="http://schemas.microsoft.com/office/drawing/2014/main" id="{A1BDD33F-F9B3-1406-621F-3E2753878EA7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858;p60">
              <a:extLst>
                <a:ext uri="{FF2B5EF4-FFF2-40B4-BE49-F238E27FC236}">
                  <a16:creationId xmlns:a16="http://schemas.microsoft.com/office/drawing/2014/main" id="{14F555A8-F8FF-EC9B-B4CF-940CBB991432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859;p60">
              <a:extLst>
                <a:ext uri="{FF2B5EF4-FFF2-40B4-BE49-F238E27FC236}">
                  <a16:creationId xmlns:a16="http://schemas.microsoft.com/office/drawing/2014/main" id="{1859FB7A-DF66-A0B1-3999-B316967FD489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860;p60">
              <a:extLst>
                <a:ext uri="{FF2B5EF4-FFF2-40B4-BE49-F238E27FC236}">
                  <a16:creationId xmlns:a16="http://schemas.microsoft.com/office/drawing/2014/main" id="{206B92EE-B43B-8B72-7573-9ACA57993E45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861;p60">
              <a:extLst>
                <a:ext uri="{FF2B5EF4-FFF2-40B4-BE49-F238E27FC236}">
                  <a16:creationId xmlns:a16="http://schemas.microsoft.com/office/drawing/2014/main" id="{5C079625-278D-3676-DB30-83C3F24A6A89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862;p60">
              <a:extLst>
                <a:ext uri="{FF2B5EF4-FFF2-40B4-BE49-F238E27FC236}">
                  <a16:creationId xmlns:a16="http://schemas.microsoft.com/office/drawing/2014/main" id="{74AFC9F0-F875-AC22-76BC-0E500B272F9D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863;p60">
              <a:extLst>
                <a:ext uri="{FF2B5EF4-FFF2-40B4-BE49-F238E27FC236}">
                  <a16:creationId xmlns:a16="http://schemas.microsoft.com/office/drawing/2014/main" id="{2B164F3F-F934-25F5-69D7-D1683F4B1799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864;p60">
              <a:extLst>
                <a:ext uri="{FF2B5EF4-FFF2-40B4-BE49-F238E27FC236}">
                  <a16:creationId xmlns:a16="http://schemas.microsoft.com/office/drawing/2014/main" id="{5BF47454-EC87-03D5-0B8D-88AB1ECCDB68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865;p60">
              <a:extLst>
                <a:ext uri="{FF2B5EF4-FFF2-40B4-BE49-F238E27FC236}">
                  <a16:creationId xmlns:a16="http://schemas.microsoft.com/office/drawing/2014/main" id="{93C8B9E6-3294-0C00-0861-237721D32AA0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866;p60">
              <a:extLst>
                <a:ext uri="{FF2B5EF4-FFF2-40B4-BE49-F238E27FC236}">
                  <a16:creationId xmlns:a16="http://schemas.microsoft.com/office/drawing/2014/main" id="{FFC754D8-C865-7225-BAAB-15DC698E0B29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867;p60">
              <a:extLst>
                <a:ext uri="{FF2B5EF4-FFF2-40B4-BE49-F238E27FC236}">
                  <a16:creationId xmlns:a16="http://schemas.microsoft.com/office/drawing/2014/main" id="{1F8D937E-08DE-4237-0821-B391FFF9F19C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868;p60">
              <a:extLst>
                <a:ext uri="{FF2B5EF4-FFF2-40B4-BE49-F238E27FC236}">
                  <a16:creationId xmlns:a16="http://schemas.microsoft.com/office/drawing/2014/main" id="{AC0D7B43-EDDC-04F9-124C-3D2927F0E8D3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869;p60">
              <a:extLst>
                <a:ext uri="{FF2B5EF4-FFF2-40B4-BE49-F238E27FC236}">
                  <a16:creationId xmlns:a16="http://schemas.microsoft.com/office/drawing/2014/main" id="{1E1966F1-37F0-36FE-C7D2-8AEE9AF71A0C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870;p60">
              <a:extLst>
                <a:ext uri="{FF2B5EF4-FFF2-40B4-BE49-F238E27FC236}">
                  <a16:creationId xmlns:a16="http://schemas.microsoft.com/office/drawing/2014/main" id="{66C836D6-892E-1B6F-B606-7DB2B32DCD57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871;p60">
              <a:extLst>
                <a:ext uri="{FF2B5EF4-FFF2-40B4-BE49-F238E27FC236}">
                  <a16:creationId xmlns:a16="http://schemas.microsoft.com/office/drawing/2014/main" id="{CFC28DBF-45F6-2129-380E-A9D2909CDD8B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872;p60">
              <a:extLst>
                <a:ext uri="{FF2B5EF4-FFF2-40B4-BE49-F238E27FC236}">
                  <a16:creationId xmlns:a16="http://schemas.microsoft.com/office/drawing/2014/main" id="{97714171-2E8B-904C-32E2-3E28B2E4C8A7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873;p60">
              <a:extLst>
                <a:ext uri="{FF2B5EF4-FFF2-40B4-BE49-F238E27FC236}">
                  <a16:creationId xmlns:a16="http://schemas.microsoft.com/office/drawing/2014/main" id="{54342654-4A9C-413D-CED3-2E101564BFBD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874;p60">
              <a:extLst>
                <a:ext uri="{FF2B5EF4-FFF2-40B4-BE49-F238E27FC236}">
                  <a16:creationId xmlns:a16="http://schemas.microsoft.com/office/drawing/2014/main" id="{B44902FF-FA9D-81B9-0A77-E5F1815799BA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875;p60">
              <a:extLst>
                <a:ext uri="{FF2B5EF4-FFF2-40B4-BE49-F238E27FC236}">
                  <a16:creationId xmlns:a16="http://schemas.microsoft.com/office/drawing/2014/main" id="{E01A18E4-D35B-4E9B-B617-EC4D6EF041B9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876;p60">
              <a:extLst>
                <a:ext uri="{FF2B5EF4-FFF2-40B4-BE49-F238E27FC236}">
                  <a16:creationId xmlns:a16="http://schemas.microsoft.com/office/drawing/2014/main" id="{DA790B08-5801-FFDB-4A88-4FCAB4A6EAD4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877;p60">
              <a:extLst>
                <a:ext uri="{FF2B5EF4-FFF2-40B4-BE49-F238E27FC236}">
                  <a16:creationId xmlns:a16="http://schemas.microsoft.com/office/drawing/2014/main" id="{9B69A2C7-04F2-FDE8-A674-29E73A9DC258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878;p60">
              <a:extLst>
                <a:ext uri="{FF2B5EF4-FFF2-40B4-BE49-F238E27FC236}">
                  <a16:creationId xmlns:a16="http://schemas.microsoft.com/office/drawing/2014/main" id="{3E9696DB-595D-EE8B-FF7B-E276CBC5EF71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879;p60">
              <a:extLst>
                <a:ext uri="{FF2B5EF4-FFF2-40B4-BE49-F238E27FC236}">
                  <a16:creationId xmlns:a16="http://schemas.microsoft.com/office/drawing/2014/main" id="{1823FB74-3E41-BEB7-2EE5-B8286B274F88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880;p60">
              <a:extLst>
                <a:ext uri="{FF2B5EF4-FFF2-40B4-BE49-F238E27FC236}">
                  <a16:creationId xmlns:a16="http://schemas.microsoft.com/office/drawing/2014/main" id="{86668DAF-3D3A-AE8C-8102-EC578FA551D0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881;p60">
              <a:extLst>
                <a:ext uri="{FF2B5EF4-FFF2-40B4-BE49-F238E27FC236}">
                  <a16:creationId xmlns:a16="http://schemas.microsoft.com/office/drawing/2014/main" id="{26C3E94A-40D3-DE5D-2E0D-77830F85659E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882;p60">
              <a:extLst>
                <a:ext uri="{FF2B5EF4-FFF2-40B4-BE49-F238E27FC236}">
                  <a16:creationId xmlns:a16="http://schemas.microsoft.com/office/drawing/2014/main" id="{EE7B22D2-7F15-C616-C986-FBAB9156BC99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883;p60">
              <a:extLst>
                <a:ext uri="{FF2B5EF4-FFF2-40B4-BE49-F238E27FC236}">
                  <a16:creationId xmlns:a16="http://schemas.microsoft.com/office/drawing/2014/main" id="{CAAC7D6E-C8ED-B4BB-C6C0-AF04CB8DB327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884;p60">
              <a:extLst>
                <a:ext uri="{FF2B5EF4-FFF2-40B4-BE49-F238E27FC236}">
                  <a16:creationId xmlns:a16="http://schemas.microsoft.com/office/drawing/2014/main" id="{E1CF07CD-8869-3AFC-B27A-9C500D5DC723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885;p60">
              <a:extLst>
                <a:ext uri="{FF2B5EF4-FFF2-40B4-BE49-F238E27FC236}">
                  <a16:creationId xmlns:a16="http://schemas.microsoft.com/office/drawing/2014/main" id="{F0D203DB-94D2-C9A3-5697-EE313B7561A0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886;p60">
              <a:extLst>
                <a:ext uri="{FF2B5EF4-FFF2-40B4-BE49-F238E27FC236}">
                  <a16:creationId xmlns:a16="http://schemas.microsoft.com/office/drawing/2014/main" id="{850F30AA-0030-C154-C3BB-5AB408F6F1FB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887;p60">
              <a:extLst>
                <a:ext uri="{FF2B5EF4-FFF2-40B4-BE49-F238E27FC236}">
                  <a16:creationId xmlns:a16="http://schemas.microsoft.com/office/drawing/2014/main" id="{28EBD22D-5B2F-AB77-3978-87F2A36633AF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888;p60">
              <a:extLst>
                <a:ext uri="{FF2B5EF4-FFF2-40B4-BE49-F238E27FC236}">
                  <a16:creationId xmlns:a16="http://schemas.microsoft.com/office/drawing/2014/main" id="{E7762238-77A1-67C3-55F2-4AE437921A7F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889;p60">
              <a:extLst>
                <a:ext uri="{FF2B5EF4-FFF2-40B4-BE49-F238E27FC236}">
                  <a16:creationId xmlns:a16="http://schemas.microsoft.com/office/drawing/2014/main" id="{E5201F2F-41A0-56DC-9E52-072E8022E4C6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890;p60">
              <a:extLst>
                <a:ext uri="{FF2B5EF4-FFF2-40B4-BE49-F238E27FC236}">
                  <a16:creationId xmlns:a16="http://schemas.microsoft.com/office/drawing/2014/main" id="{FBD4FD2B-C613-E000-A564-95F31F01A412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891;p60">
              <a:extLst>
                <a:ext uri="{FF2B5EF4-FFF2-40B4-BE49-F238E27FC236}">
                  <a16:creationId xmlns:a16="http://schemas.microsoft.com/office/drawing/2014/main" id="{EA6893BB-269F-CA0C-E876-8B7542A39DCF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892;p60">
              <a:extLst>
                <a:ext uri="{FF2B5EF4-FFF2-40B4-BE49-F238E27FC236}">
                  <a16:creationId xmlns:a16="http://schemas.microsoft.com/office/drawing/2014/main" id="{C0C432FC-0B1D-A201-19D8-E88926327092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893;p60">
              <a:extLst>
                <a:ext uri="{FF2B5EF4-FFF2-40B4-BE49-F238E27FC236}">
                  <a16:creationId xmlns:a16="http://schemas.microsoft.com/office/drawing/2014/main" id="{14471577-D940-006A-70C2-47688CB57FF9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894;p60">
              <a:extLst>
                <a:ext uri="{FF2B5EF4-FFF2-40B4-BE49-F238E27FC236}">
                  <a16:creationId xmlns:a16="http://schemas.microsoft.com/office/drawing/2014/main" id="{6D7F6C4A-0968-08FA-755B-C683CF1512C8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895;p60">
              <a:extLst>
                <a:ext uri="{FF2B5EF4-FFF2-40B4-BE49-F238E27FC236}">
                  <a16:creationId xmlns:a16="http://schemas.microsoft.com/office/drawing/2014/main" id="{6CCFB62F-C1AD-C04D-A81E-91215507313A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896;p60">
              <a:extLst>
                <a:ext uri="{FF2B5EF4-FFF2-40B4-BE49-F238E27FC236}">
                  <a16:creationId xmlns:a16="http://schemas.microsoft.com/office/drawing/2014/main" id="{BE66ACAC-2556-08D4-F213-1A8BD32C5E36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897;p60">
              <a:extLst>
                <a:ext uri="{FF2B5EF4-FFF2-40B4-BE49-F238E27FC236}">
                  <a16:creationId xmlns:a16="http://schemas.microsoft.com/office/drawing/2014/main" id="{960ADB02-6913-55EE-C5CF-1391E9659283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898;p60">
              <a:extLst>
                <a:ext uri="{FF2B5EF4-FFF2-40B4-BE49-F238E27FC236}">
                  <a16:creationId xmlns:a16="http://schemas.microsoft.com/office/drawing/2014/main" id="{47373364-273C-18B9-4FD6-117A742FBE22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899;p60">
              <a:extLst>
                <a:ext uri="{FF2B5EF4-FFF2-40B4-BE49-F238E27FC236}">
                  <a16:creationId xmlns:a16="http://schemas.microsoft.com/office/drawing/2014/main" id="{E699B01E-DD56-C4B0-5803-DB0E8F85F398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900;p60">
              <a:extLst>
                <a:ext uri="{FF2B5EF4-FFF2-40B4-BE49-F238E27FC236}">
                  <a16:creationId xmlns:a16="http://schemas.microsoft.com/office/drawing/2014/main" id="{33B9638B-AE46-994F-F6A7-7BED836D1D38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901;p60">
              <a:extLst>
                <a:ext uri="{FF2B5EF4-FFF2-40B4-BE49-F238E27FC236}">
                  <a16:creationId xmlns:a16="http://schemas.microsoft.com/office/drawing/2014/main" id="{CB46E667-A2A5-00FD-EE52-E9D4A5826081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902;p60">
              <a:extLst>
                <a:ext uri="{FF2B5EF4-FFF2-40B4-BE49-F238E27FC236}">
                  <a16:creationId xmlns:a16="http://schemas.microsoft.com/office/drawing/2014/main" id="{33DE8AC5-F79D-B911-F6DA-4AFF47F4808A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903;p60">
              <a:extLst>
                <a:ext uri="{FF2B5EF4-FFF2-40B4-BE49-F238E27FC236}">
                  <a16:creationId xmlns:a16="http://schemas.microsoft.com/office/drawing/2014/main" id="{FFA1F5E1-25EA-854F-9207-02AAA584370F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904;p60">
              <a:extLst>
                <a:ext uri="{FF2B5EF4-FFF2-40B4-BE49-F238E27FC236}">
                  <a16:creationId xmlns:a16="http://schemas.microsoft.com/office/drawing/2014/main" id="{DC12061F-E576-2F85-57E0-E5107D2B0069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905;p60">
              <a:extLst>
                <a:ext uri="{FF2B5EF4-FFF2-40B4-BE49-F238E27FC236}">
                  <a16:creationId xmlns:a16="http://schemas.microsoft.com/office/drawing/2014/main" id="{D7AAF225-51CF-1437-E901-2433FE71EE47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906;p60">
              <a:extLst>
                <a:ext uri="{FF2B5EF4-FFF2-40B4-BE49-F238E27FC236}">
                  <a16:creationId xmlns:a16="http://schemas.microsoft.com/office/drawing/2014/main" id="{5631C92B-52A2-CE8D-28B6-F79ABC826BFB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907;p60">
              <a:extLst>
                <a:ext uri="{FF2B5EF4-FFF2-40B4-BE49-F238E27FC236}">
                  <a16:creationId xmlns:a16="http://schemas.microsoft.com/office/drawing/2014/main" id="{2916288C-7EE0-0D6C-9893-C5919AF99EDC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908;p60">
              <a:extLst>
                <a:ext uri="{FF2B5EF4-FFF2-40B4-BE49-F238E27FC236}">
                  <a16:creationId xmlns:a16="http://schemas.microsoft.com/office/drawing/2014/main" id="{16706F2E-A4F4-9645-42F6-43E6BF4152BF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909;p60">
              <a:extLst>
                <a:ext uri="{FF2B5EF4-FFF2-40B4-BE49-F238E27FC236}">
                  <a16:creationId xmlns:a16="http://schemas.microsoft.com/office/drawing/2014/main" id="{B221767E-25DC-7F84-D557-11AA2751CCF3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910;p60">
              <a:extLst>
                <a:ext uri="{FF2B5EF4-FFF2-40B4-BE49-F238E27FC236}">
                  <a16:creationId xmlns:a16="http://schemas.microsoft.com/office/drawing/2014/main" id="{9D9794FF-3A39-2DAD-AFCD-2C6D31A18C71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911;p60">
              <a:extLst>
                <a:ext uri="{FF2B5EF4-FFF2-40B4-BE49-F238E27FC236}">
                  <a16:creationId xmlns:a16="http://schemas.microsoft.com/office/drawing/2014/main" id="{D0722632-9AB9-6946-7AD5-6F11A63E50CA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912;p60">
              <a:extLst>
                <a:ext uri="{FF2B5EF4-FFF2-40B4-BE49-F238E27FC236}">
                  <a16:creationId xmlns:a16="http://schemas.microsoft.com/office/drawing/2014/main" id="{7FFEFC99-BE68-E47B-932D-BAA2B2366379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913;p60">
              <a:extLst>
                <a:ext uri="{FF2B5EF4-FFF2-40B4-BE49-F238E27FC236}">
                  <a16:creationId xmlns:a16="http://schemas.microsoft.com/office/drawing/2014/main" id="{C2B590F0-B104-8EC2-E698-F9448E9EBBD5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914;p60">
              <a:extLst>
                <a:ext uri="{FF2B5EF4-FFF2-40B4-BE49-F238E27FC236}">
                  <a16:creationId xmlns:a16="http://schemas.microsoft.com/office/drawing/2014/main" id="{6C9C1A75-773C-2ADF-EC3E-C36040405E7B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915;p60">
              <a:extLst>
                <a:ext uri="{FF2B5EF4-FFF2-40B4-BE49-F238E27FC236}">
                  <a16:creationId xmlns:a16="http://schemas.microsoft.com/office/drawing/2014/main" id="{0DB179E2-A08A-D8CA-A0B6-7C0EA33EBFF8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916;p60">
              <a:extLst>
                <a:ext uri="{FF2B5EF4-FFF2-40B4-BE49-F238E27FC236}">
                  <a16:creationId xmlns:a16="http://schemas.microsoft.com/office/drawing/2014/main" id="{AEB1EDE2-7F7D-E757-C811-56038F70CA25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917;p60">
              <a:extLst>
                <a:ext uri="{FF2B5EF4-FFF2-40B4-BE49-F238E27FC236}">
                  <a16:creationId xmlns:a16="http://schemas.microsoft.com/office/drawing/2014/main" id="{1A98D12F-D6F7-D515-A9D4-F61FDD7CB491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918;p60">
              <a:extLst>
                <a:ext uri="{FF2B5EF4-FFF2-40B4-BE49-F238E27FC236}">
                  <a16:creationId xmlns:a16="http://schemas.microsoft.com/office/drawing/2014/main" id="{7406DF11-2B27-5D58-03E6-E8D47920DE24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919;p60">
              <a:extLst>
                <a:ext uri="{FF2B5EF4-FFF2-40B4-BE49-F238E27FC236}">
                  <a16:creationId xmlns:a16="http://schemas.microsoft.com/office/drawing/2014/main" id="{4FAD3030-ECE3-D7FA-626D-0E937631C847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920;p60">
              <a:extLst>
                <a:ext uri="{FF2B5EF4-FFF2-40B4-BE49-F238E27FC236}">
                  <a16:creationId xmlns:a16="http://schemas.microsoft.com/office/drawing/2014/main" id="{453EE4B4-28A5-A1FD-383B-158C931FB251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921;p60">
              <a:extLst>
                <a:ext uri="{FF2B5EF4-FFF2-40B4-BE49-F238E27FC236}">
                  <a16:creationId xmlns:a16="http://schemas.microsoft.com/office/drawing/2014/main" id="{B9D02A06-55BA-3BE4-8408-EE6208324435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922;p60">
              <a:extLst>
                <a:ext uri="{FF2B5EF4-FFF2-40B4-BE49-F238E27FC236}">
                  <a16:creationId xmlns:a16="http://schemas.microsoft.com/office/drawing/2014/main" id="{1FB23B76-77BB-8D2E-F6A2-8D11D62C4267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923;p60">
              <a:extLst>
                <a:ext uri="{FF2B5EF4-FFF2-40B4-BE49-F238E27FC236}">
                  <a16:creationId xmlns:a16="http://schemas.microsoft.com/office/drawing/2014/main" id="{FD262277-7D97-7060-FE56-68C5D871C36E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924;p60">
              <a:extLst>
                <a:ext uri="{FF2B5EF4-FFF2-40B4-BE49-F238E27FC236}">
                  <a16:creationId xmlns:a16="http://schemas.microsoft.com/office/drawing/2014/main" id="{3AA32231-756D-0D2C-43F1-EB637E17CE29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925;p60">
              <a:extLst>
                <a:ext uri="{FF2B5EF4-FFF2-40B4-BE49-F238E27FC236}">
                  <a16:creationId xmlns:a16="http://schemas.microsoft.com/office/drawing/2014/main" id="{227F3D3E-8BCA-8B27-CD5A-45D7C5D06E54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926;p60">
              <a:extLst>
                <a:ext uri="{FF2B5EF4-FFF2-40B4-BE49-F238E27FC236}">
                  <a16:creationId xmlns:a16="http://schemas.microsoft.com/office/drawing/2014/main" id="{16A67232-5976-46DC-FA17-D33015AFC522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927;p60">
              <a:extLst>
                <a:ext uri="{FF2B5EF4-FFF2-40B4-BE49-F238E27FC236}">
                  <a16:creationId xmlns:a16="http://schemas.microsoft.com/office/drawing/2014/main" id="{7DEBD55E-13F3-E1EF-F5DF-9162B5E74EAD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928;p60">
              <a:extLst>
                <a:ext uri="{FF2B5EF4-FFF2-40B4-BE49-F238E27FC236}">
                  <a16:creationId xmlns:a16="http://schemas.microsoft.com/office/drawing/2014/main" id="{D61516D1-CB8E-960F-0256-73D3FF910263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929;p60">
              <a:extLst>
                <a:ext uri="{FF2B5EF4-FFF2-40B4-BE49-F238E27FC236}">
                  <a16:creationId xmlns:a16="http://schemas.microsoft.com/office/drawing/2014/main" id="{F328F89A-103D-2CBF-3426-8737DCA8C09A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930;p60">
              <a:extLst>
                <a:ext uri="{FF2B5EF4-FFF2-40B4-BE49-F238E27FC236}">
                  <a16:creationId xmlns:a16="http://schemas.microsoft.com/office/drawing/2014/main" id="{8AF39823-3BC7-B4B0-232D-5ADB95AC37B2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931;p60">
              <a:extLst>
                <a:ext uri="{FF2B5EF4-FFF2-40B4-BE49-F238E27FC236}">
                  <a16:creationId xmlns:a16="http://schemas.microsoft.com/office/drawing/2014/main" id="{18A4897D-4B16-2032-982E-76E04FE24E08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932;p60">
              <a:extLst>
                <a:ext uri="{FF2B5EF4-FFF2-40B4-BE49-F238E27FC236}">
                  <a16:creationId xmlns:a16="http://schemas.microsoft.com/office/drawing/2014/main" id="{4545D999-F2C7-65C2-A849-D8B81456DC04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933;p60">
              <a:extLst>
                <a:ext uri="{FF2B5EF4-FFF2-40B4-BE49-F238E27FC236}">
                  <a16:creationId xmlns:a16="http://schemas.microsoft.com/office/drawing/2014/main" id="{69722483-85E9-E853-479D-202EF72B6B81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934;p60">
              <a:extLst>
                <a:ext uri="{FF2B5EF4-FFF2-40B4-BE49-F238E27FC236}">
                  <a16:creationId xmlns:a16="http://schemas.microsoft.com/office/drawing/2014/main" id="{A9F59332-C73C-B328-6378-38EEF7722980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935;p60">
              <a:extLst>
                <a:ext uri="{FF2B5EF4-FFF2-40B4-BE49-F238E27FC236}">
                  <a16:creationId xmlns:a16="http://schemas.microsoft.com/office/drawing/2014/main" id="{AF5F4DCA-FCB2-D3C5-FA0E-1D34C739E619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936;p60">
              <a:extLst>
                <a:ext uri="{FF2B5EF4-FFF2-40B4-BE49-F238E27FC236}">
                  <a16:creationId xmlns:a16="http://schemas.microsoft.com/office/drawing/2014/main" id="{D6AD3335-E3CB-5871-CB9F-00EDF2A2C3E3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937;p60">
              <a:extLst>
                <a:ext uri="{FF2B5EF4-FFF2-40B4-BE49-F238E27FC236}">
                  <a16:creationId xmlns:a16="http://schemas.microsoft.com/office/drawing/2014/main" id="{14887AB3-C8CA-8C01-995D-09C0D6CED1A8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938;p60">
              <a:extLst>
                <a:ext uri="{FF2B5EF4-FFF2-40B4-BE49-F238E27FC236}">
                  <a16:creationId xmlns:a16="http://schemas.microsoft.com/office/drawing/2014/main" id="{1397B1F3-C999-E1EE-C3F1-BD2B3CA73072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939;p60">
              <a:extLst>
                <a:ext uri="{FF2B5EF4-FFF2-40B4-BE49-F238E27FC236}">
                  <a16:creationId xmlns:a16="http://schemas.microsoft.com/office/drawing/2014/main" id="{88843CED-463B-B2B1-D73D-E798F6B14073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940;p60">
              <a:extLst>
                <a:ext uri="{FF2B5EF4-FFF2-40B4-BE49-F238E27FC236}">
                  <a16:creationId xmlns:a16="http://schemas.microsoft.com/office/drawing/2014/main" id="{F0F24065-BB7F-3D8D-BB01-583A566F263B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941;p60">
              <a:extLst>
                <a:ext uri="{FF2B5EF4-FFF2-40B4-BE49-F238E27FC236}">
                  <a16:creationId xmlns:a16="http://schemas.microsoft.com/office/drawing/2014/main" id="{C8D1F155-3D9C-4B2D-7ED1-BC3255E518E5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942;p60">
              <a:extLst>
                <a:ext uri="{FF2B5EF4-FFF2-40B4-BE49-F238E27FC236}">
                  <a16:creationId xmlns:a16="http://schemas.microsoft.com/office/drawing/2014/main" id="{D986B808-4C3B-3EC9-9B09-FE4B9663FD98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943;p60">
              <a:extLst>
                <a:ext uri="{FF2B5EF4-FFF2-40B4-BE49-F238E27FC236}">
                  <a16:creationId xmlns:a16="http://schemas.microsoft.com/office/drawing/2014/main" id="{0B798DC6-8135-9ACD-AA43-971C6AA68BD2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944;p60">
              <a:extLst>
                <a:ext uri="{FF2B5EF4-FFF2-40B4-BE49-F238E27FC236}">
                  <a16:creationId xmlns:a16="http://schemas.microsoft.com/office/drawing/2014/main" id="{029279DF-BC96-5D70-C715-693C654B8374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945;p60">
              <a:extLst>
                <a:ext uri="{FF2B5EF4-FFF2-40B4-BE49-F238E27FC236}">
                  <a16:creationId xmlns:a16="http://schemas.microsoft.com/office/drawing/2014/main" id="{EAC0C3FF-9F95-73AB-CACD-0A82E155F4C2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946;p60">
              <a:extLst>
                <a:ext uri="{FF2B5EF4-FFF2-40B4-BE49-F238E27FC236}">
                  <a16:creationId xmlns:a16="http://schemas.microsoft.com/office/drawing/2014/main" id="{04B88331-8913-8C73-C747-23433AD3816D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947;p60">
              <a:extLst>
                <a:ext uri="{FF2B5EF4-FFF2-40B4-BE49-F238E27FC236}">
                  <a16:creationId xmlns:a16="http://schemas.microsoft.com/office/drawing/2014/main" id="{9C5CABA1-0A7E-2944-A8EB-D45BB0F545EE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948;p60">
              <a:extLst>
                <a:ext uri="{FF2B5EF4-FFF2-40B4-BE49-F238E27FC236}">
                  <a16:creationId xmlns:a16="http://schemas.microsoft.com/office/drawing/2014/main" id="{C0C6CD3D-463A-841C-AAD7-78A22435EFB7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949;p60">
              <a:extLst>
                <a:ext uri="{FF2B5EF4-FFF2-40B4-BE49-F238E27FC236}">
                  <a16:creationId xmlns:a16="http://schemas.microsoft.com/office/drawing/2014/main" id="{5775CE58-DD1C-577F-FD75-206B196B8132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950;p60">
              <a:extLst>
                <a:ext uri="{FF2B5EF4-FFF2-40B4-BE49-F238E27FC236}">
                  <a16:creationId xmlns:a16="http://schemas.microsoft.com/office/drawing/2014/main" id="{6D16CCF8-D709-C80D-EC2D-3219A2687B19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951;p60">
              <a:extLst>
                <a:ext uri="{FF2B5EF4-FFF2-40B4-BE49-F238E27FC236}">
                  <a16:creationId xmlns:a16="http://schemas.microsoft.com/office/drawing/2014/main" id="{F38BC795-F3C4-D0AE-25CA-4A14B4C148D5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952;p60">
              <a:extLst>
                <a:ext uri="{FF2B5EF4-FFF2-40B4-BE49-F238E27FC236}">
                  <a16:creationId xmlns:a16="http://schemas.microsoft.com/office/drawing/2014/main" id="{35A5D845-75D5-620B-EA20-8207042048E7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953;p60">
              <a:extLst>
                <a:ext uri="{FF2B5EF4-FFF2-40B4-BE49-F238E27FC236}">
                  <a16:creationId xmlns:a16="http://schemas.microsoft.com/office/drawing/2014/main" id="{4D98C512-E5A4-8EC5-2C69-B6FD6BC33D98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954;p60">
              <a:extLst>
                <a:ext uri="{FF2B5EF4-FFF2-40B4-BE49-F238E27FC236}">
                  <a16:creationId xmlns:a16="http://schemas.microsoft.com/office/drawing/2014/main" id="{A14E6D49-9EF5-0037-813A-645131D6A246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955;p60">
              <a:extLst>
                <a:ext uri="{FF2B5EF4-FFF2-40B4-BE49-F238E27FC236}">
                  <a16:creationId xmlns:a16="http://schemas.microsoft.com/office/drawing/2014/main" id="{6D865946-30AA-1440-A057-9B2CF12D4781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956;p60">
              <a:extLst>
                <a:ext uri="{FF2B5EF4-FFF2-40B4-BE49-F238E27FC236}">
                  <a16:creationId xmlns:a16="http://schemas.microsoft.com/office/drawing/2014/main" id="{EB324A89-79C7-F7FC-AECF-C006A1A7DC4E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957;p60">
              <a:extLst>
                <a:ext uri="{FF2B5EF4-FFF2-40B4-BE49-F238E27FC236}">
                  <a16:creationId xmlns:a16="http://schemas.microsoft.com/office/drawing/2014/main" id="{F6235680-B56A-F59E-3196-7DF94263281D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958;p60">
              <a:extLst>
                <a:ext uri="{FF2B5EF4-FFF2-40B4-BE49-F238E27FC236}">
                  <a16:creationId xmlns:a16="http://schemas.microsoft.com/office/drawing/2014/main" id="{74FFB6A8-2C5D-CD5D-D6F8-A28870E94674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959;p60">
              <a:extLst>
                <a:ext uri="{FF2B5EF4-FFF2-40B4-BE49-F238E27FC236}">
                  <a16:creationId xmlns:a16="http://schemas.microsoft.com/office/drawing/2014/main" id="{7037FE9E-3884-51BF-E543-7C857F7CBD06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960;p60">
              <a:extLst>
                <a:ext uri="{FF2B5EF4-FFF2-40B4-BE49-F238E27FC236}">
                  <a16:creationId xmlns:a16="http://schemas.microsoft.com/office/drawing/2014/main" id="{7A4F901B-BB67-910C-9CEF-853BFF5730CF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961;p60">
              <a:extLst>
                <a:ext uri="{FF2B5EF4-FFF2-40B4-BE49-F238E27FC236}">
                  <a16:creationId xmlns:a16="http://schemas.microsoft.com/office/drawing/2014/main" id="{4CE54A47-54C3-4606-F875-5B5A2C113A15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962;p60">
              <a:extLst>
                <a:ext uri="{FF2B5EF4-FFF2-40B4-BE49-F238E27FC236}">
                  <a16:creationId xmlns:a16="http://schemas.microsoft.com/office/drawing/2014/main" id="{B9192B46-9300-8B22-9DA8-3B469035EC87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963;p60">
              <a:extLst>
                <a:ext uri="{FF2B5EF4-FFF2-40B4-BE49-F238E27FC236}">
                  <a16:creationId xmlns:a16="http://schemas.microsoft.com/office/drawing/2014/main" id="{3AE33BBB-2A01-B013-4BCF-B8BA3013377D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964;p60">
              <a:extLst>
                <a:ext uri="{FF2B5EF4-FFF2-40B4-BE49-F238E27FC236}">
                  <a16:creationId xmlns:a16="http://schemas.microsoft.com/office/drawing/2014/main" id="{F4464F69-2E16-EA06-B842-AC82155015F0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965;p60">
              <a:extLst>
                <a:ext uri="{FF2B5EF4-FFF2-40B4-BE49-F238E27FC236}">
                  <a16:creationId xmlns:a16="http://schemas.microsoft.com/office/drawing/2014/main" id="{19883512-D692-4F96-D302-3BE1C7B2CB14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966;p60">
              <a:extLst>
                <a:ext uri="{FF2B5EF4-FFF2-40B4-BE49-F238E27FC236}">
                  <a16:creationId xmlns:a16="http://schemas.microsoft.com/office/drawing/2014/main" id="{3902C72E-DA5E-D060-DBFC-785DFCEB008E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967;p60">
              <a:extLst>
                <a:ext uri="{FF2B5EF4-FFF2-40B4-BE49-F238E27FC236}">
                  <a16:creationId xmlns:a16="http://schemas.microsoft.com/office/drawing/2014/main" id="{876CBB18-6526-AE13-C347-4E8F251CBF1E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968;p60">
              <a:extLst>
                <a:ext uri="{FF2B5EF4-FFF2-40B4-BE49-F238E27FC236}">
                  <a16:creationId xmlns:a16="http://schemas.microsoft.com/office/drawing/2014/main" id="{4A1AEAE9-F26C-69E2-35AC-D6C5B4E3E5F2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969;p60">
              <a:extLst>
                <a:ext uri="{FF2B5EF4-FFF2-40B4-BE49-F238E27FC236}">
                  <a16:creationId xmlns:a16="http://schemas.microsoft.com/office/drawing/2014/main" id="{D1371B79-6814-CF72-57E3-1354AFC22F9A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970;p60">
              <a:extLst>
                <a:ext uri="{FF2B5EF4-FFF2-40B4-BE49-F238E27FC236}">
                  <a16:creationId xmlns:a16="http://schemas.microsoft.com/office/drawing/2014/main" id="{A005AE22-AD5B-FAD1-9C76-F28A8B6D5EF9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971;p60">
              <a:extLst>
                <a:ext uri="{FF2B5EF4-FFF2-40B4-BE49-F238E27FC236}">
                  <a16:creationId xmlns:a16="http://schemas.microsoft.com/office/drawing/2014/main" id="{C12B66C2-D5DF-1D2C-A68F-79B0E1E1021F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972;p60">
              <a:extLst>
                <a:ext uri="{FF2B5EF4-FFF2-40B4-BE49-F238E27FC236}">
                  <a16:creationId xmlns:a16="http://schemas.microsoft.com/office/drawing/2014/main" id="{FBAE4463-B6B4-04DC-BDF9-4E89378E2089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973;p60">
              <a:extLst>
                <a:ext uri="{FF2B5EF4-FFF2-40B4-BE49-F238E27FC236}">
                  <a16:creationId xmlns:a16="http://schemas.microsoft.com/office/drawing/2014/main" id="{98CC8E62-C05E-3EC3-E41C-58B92AE5DBDC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974;p60">
              <a:extLst>
                <a:ext uri="{FF2B5EF4-FFF2-40B4-BE49-F238E27FC236}">
                  <a16:creationId xmlns:a16="http://schemas.microsoft.com/office/drawing/2014/main" id="{BE11B371-266E-3E06-F7C4-27C9B7F57160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975;p60">
              <a:extLst>
                <a:ext uri="{FF2B5EF4-FFF2-40B4-BE49-F238E27FC236}">
                  <a16:creationId xmlns:a16="http://schemas.microsoft.com/office/drawing/2014/main" id="{4CD48541-D43C-F6A2-E645-233A19292EAC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976;p60">
              <a:extLst>
                <a:ext uri="{FF2B5EF4-FFF2-40B4-BE49-F238E27FC236}">
                  <a16:creationId xmlns:a16="http://schemas.microsoft.com/office/drawing/2014/main" id="{C2576C64-3C58-6179-556A-2FDC0D8416E5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977;p60">
              <a:extLst>
                <a:ext uri="{FF2B5EF4-FFF2-40B4-BE49-F238E27FC236}">
                  <a16:creationId xmlns:a16="http://schemas.microsoft.com/office/drawing/2014/main" id="{8D64ADAE-8347-CD15-4BA0-E173AE528D2C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978;p60">
              <a:extLst>
                <a:ext uri="{FF2B5EF4-FFF2-40B4-BE49-F238E27FC236}">
                  <a16:creationId xmlns:a16="http://schemas.microsoft.com/office/drawing/2014/main" id="{A60F50D8-FEF2-5D58-2F41-729521EF1859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979;p60">
              <a:extLst>
                <a:ext uri="{FF2B5EF4-FFF2-40B4-BE49-F238E27FC236}">
                  <a16:creationId xmlns:a16="http://schemas.microsoft.com/office/drawing/2014/main" id="{D8002728-4B68-1FAF-22EE-966FFB31934D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980;p60">
              <a:extLst>
                <a:ext uri="{FF2B5EF4-FFF2-40B4-BE49-F238E27FC236}">
                  <a16:creationId xmlns:a16="http://schemas.microsoft.com/office/drawing/2014/main" id="{C1EC3A43-026C-2A4A-C2C3-FD764BF70BEA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981;p60">
              <a:extLst>
                <a:ext uri="{FF2B5EF4-FFF2-40B4-BE49-F238E27FC236}">
                  <a16:creationId xmlns:a16="http://schemas.microsoft.com/office/drawing/2014/main" id="{98B58A05-D53F-5B67-E45C-57A43E83670A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982;p60">
              <a:extLst>
                <a:ext uri="{FF2B5EF4-FFF2-40B4-BE49-F238E27FC236}">
                  <a16:creationId xmlns:a16="http://schemas.microsoft.com/office/drawing/2014/main" id="{03767697-730C-F098-A191-27A221ECA41D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983;p60">
              <a:extLst>
                <a:ext uri="{FF2B5EF4-FFF2-40B4-BE49-F238E27FC236}">
                  <a16:creationId xmlns:a16="http://schemas.microsoft.com/office/drawing/2014/main" id="{1294FE5A-A44A-969E-257F-3467FFA7262F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984;p60">
              <a:extLst>
                <a:ext uri="{FF2B5EF4-FFF2-40B4-BE49-F238E27FC236}">
                  <a16:creationId xmlns:a16="http://schemas.microsoft.com/office/drawing/2014/main" id="{B64642F8-2B79-7F89-6183-80808C210E3A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985;p60">
              <a:extLst>
                <a:ext uri="{FF2B5EF4-FFF2-40B4-BE49-F238E27FC236}">
                  <a16:creationId xmlns:a16="http://schemas.microsoft.com/office/drawing/2014/main" id="{EEF9929A-7041-23D6-CE37-F768F7456EEC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986;p60">
              <a:extLst>
                <a:ext uri="{FF2B5EF4-FFF2-40B4-BE49-F238E27FC236}">
                  <a16:creationId xmlns:a16="http://schemas.microsoft.com/office/drawing/2014/main" id="{7F900E6D-B2E0-AC69-3D72-3CDEA207347D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987;p60">
              <a:extLst>
                <a:ext uri="{FF2B5EF4-FFF2-40B4-BE49-F238E27FC236}">
                  <a16:creationId xmlns:a16="http://schemas.microsoft.com/office/drawing/2014/main" id="{1062C5E3-7998-71EB-7AE5-E244FBE46E97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988;p60">
              <a:extLst>
                <a:ext uri="{FF2B5EF4-FFF2-40B4-BE49-F238E27FC236}">
                  <a16:creationId xmlns:a16="http://schemas.microsoft.com/office/drawing/2014/main" id="{FCDE3664-38DE-B9D1-82B9-1EC062650ABB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989;p60">
              <a:extLst>
                <a:ext uri="{FF2B5EF4-FFF2-40B4-BE49-F238E27FC236}">
                  <a16:creationId xmlns:a16="http://schemas.microsoft.com/office/drawing/2014/main" id="{174AF37B-C482-495F-B0BB-A5E6C8CFDA03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990;p60">
              <a:extLst>
                <a:ext uri="{FF2B5EF4-FFF2-40B4-BE49-F238E27FC236}">
                  <a16:creationId xmlns:a16="http://schemas.microsoft.com/office/drawing/2014/main" id="{5A29A841-83FE-E642-8B87-E32AF9620316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991;p60">
              <a:extLst>
                <a:ext uri="{FF2B5EF4-FFF2-40B4-BE49-F238E27FC236}">
                  <a16:creationId xmlns:a16="http://schemas.microsoft.com/office/drawing/2014/main" id="{E18D364F-2A2A-4452-7DE8-9366560EA4E6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992;p60">
              <a:extLst>
                <a:ext uri="{FF2B5EF4-FFF2-40B4-BE49-F238E27FC236}">
                  <a16:creationId xmlns:a16="http://schemas.microsoft.com/office/drawing/2014/main" id="{1C80E2A7-06C0-E34A-3CBE-D4E18195CAB3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993;p60">
              <a:extLst>
                <a:ext uri="{FF2B5EF4-FFF2-40B4-BE49-F238E27FC236}">
                  <a16:creationId xmlns:a16="http://schemas.microsoft.com/office/drawing/2014/main" id="{3F3789B4-B7A6-B017-DF66-E6AA1B5ECA0B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994;p60">
              <a:extLst>
                <a:ext uri="{FF2B5EF4-FFF2-40B4-BE49-F238E27FC236}">
                  <a16:creationId xmlns:a16="http://schemas.microsoft.com/office/drawing/2014/main" id="{4AD9F598-575E-8B5B-B51E-8892F059B5D7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995;p60">
              <a:extLst>
                <a:ext uri="{FF2B5EF4-FFF2-40B4-BE49-F238E27FC236}">
                  <a16:creationId xmlns:a16="http://schemas.microsoft.com/office/drawing/2014/main" id="{476CEAFC-5E5D-53D5-6146-6228B2DF586B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996;p60">
              <a:extLst>
                <a:ext uri="{FF2B5EF4-FFF2-40B4-BE49-F238E27FC236}">
                  <a16:creationId xmlns:a16="http://schemas.microsoft.com/office/drawing/2014/main" id="{9471118C-0E93-778F-4F89-CC902F2CB7C2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997;p60">
              <a:extLst>
                <a:ext uri="{FF2B5EF4-FFF2-40B4-BE49-F238E27FC236}">
                  <a16:creationId xmlns:a16="http://schemas.microsoft.com/office/drawing/2014/main" id="{4B4DD535-1EFD-7F9A-05C2-9782F4E66C92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998;p60">
              <a:extLst>
                <a:ext uri="{FF2B5EF4-FFF2-40B4-BE49-F238E27FC236}">
                  <a16:creationId xmlns:a16="http://schemas.microsoft.com/office/drawing/2014/main" id="{1B0FBDA9-CC8A-3D04-BB86-74F155AFBF7D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999;p60">
              <a:extLst>
                <a:ext uri="{FF2B5EF4-FFF2-40B4-BE49-F238E27FC236}">
                  <a16:creationId xmlns:a16="http://schemas.microsoft.com/office/drawing/2014/main" id="{2C3F4CC9-63B8-DCDE-4A0D-BDA2FC4BBBD3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2000;p60">
              <a:extLst>
                <a:ext uri="{FF2B5EF4-FFF2-40B4-BE49-F238E27FC236}">
                  <a16:creationId xmlns:a16="http://schemas.microsoft.com/office/drawing/2014/main" id="{0C08530A-9FC9-F1E5-1C90-7551C5418D91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2001;p60">
              <a:extLst>
                <a:ext uri="{FF2B5EF4-FFF2-40B4-BE49-F238E27FC236}">
                  <a16:creationId xmlns:a16="http://schemas.microsoft.com/office/drawing/2014/main" id="{342298CC-E0C8-97B0-6AD2-CE7240D66CA6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2002;p60">
              <a:extLst>
                <a:ext uri="{FF2B5EF4-FFF2-40B4-BE49-F238E27FC236}">
                  <a16:creationId xmlns:a16="http://schemas.microsoft.com/office/drawing/2014/main" id="{F6863E35-0D4A-6BE0-D7C6-D14062DA015C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2003;p60">
              <a:extLst>
                <a:ext uri="{FF2B5EF4-FFF2-40B4-BE49-F238E27FC236}">
                  <a16:creationId xmlns:a16="http://schemas.microsoft.com/office/drawing/2014/main" id="{1404CB76-791C-B807-3A0E-3B7D206B0632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2004;p60">
              <a:extLst>
                <a:ext uri="{FF2B5EF4-FFF2-40B4-BE49-F238E27FC236}">
                  <a16:creationId xmlns:a16="http://schemas.microsoft.com/office/drawing/2014/main" id="{1B75A0D8-6D7B-1147-BC01-D6E9FE138FE1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2005;p60">
              <a:extLst>
                <a:ext uri="{FF2B5EF4-FFF2-40B4-BE49-F238E27FC236}">
                  <a16:creationId xmlns:a16="http://schemas.microsoft.com/office/drawing/2014/main" id="{50E8F7E4-56D6-D261-0AF7-EABBC5F69A91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2006;p60">
              <a:extLst>
                <a:ext uri="{FF2B5EF4-FFF2-40B4-BE49-F238E27FC236}">
                  <a16:creationId xmlns:a16="http://schemas.microsoft.com/office/drawing/2014/main" id="{A2D1F2CD-D00B-D2D0-6AEC-732C51E2ADA3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2007;p60">
              <a:extLst>
                <a:ext uri="{FF2B5EF4-FFF2-40B4-BE49-F238E27FC236}">
                  <a16:creationId xmlns:a16="http://schemas.microsoft.com/office/drawing/2014/main" id="{92F0CB38-11ED-6B54-11D6-9711435626DD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2008;p60">
              <a:extLst>
                <a:ext uri="{FF2B5EF4-FFF2-40B4-BE49-F238E27FC236}">
                  <a16:creationId xmlns:a16="http://schemas.microsoft.com/office/drawing/2014/main" id="{597E0550-58BC-ABCE-B59A-13FAAD2B1224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2009;p60">
              <a:extLst>
                <a:ext uri="{FF2B5EF4-FFF2-40B4-BE49-F238E27FC236}">
                  <a16:creationId xmlns:a16="http://schemas.microsoft.com/office/drawing/2014/main" id="{55E9E96F-F355-7B62-B32E-EB298C34A374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2010;p60">
              <a:extLst>
                <a:ext uri="{FF2B5EF4-FFF2-40B4-BE49-F238E27FC236}">
                  <a16:creationId xmlns:a16="http://schemas.microsoft.com/office/drawing/2014/main" id="{2A98CF98-EE47-6E58-12DE-5911DA60205E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2011;p60">
              <a:extLst>
                <a:ext uri="{FF2B5EF4-FFF2-40B4-BE49-F238E27FC236}">
                  <a16:creationId xmlns:a16="http://schemas.microsoft.com/office/drawing/2014/main" id="{D57F26A7-2733-BCED-814C-1846DAE45FA7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2012;p60">
              <a:extLst>
                <a:ext uri="{FF2B5EF4-FFF2-40B4-BE49-F238E27FC236}">
                  <a16:creationId xmlns:a16="http://schemas.microsoft.com/office/drawing/2014/main" id="{807FB2F4-861E-0801-CEF8-F88FA14136C7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2013;p60">
              <a:extLst>
                <a:ext uri="{FF2B5EF4-FFF2-40B4-BE49-F238E27FC236}">
                  <a16:creationId xmlns:a16="http://schemas.microsoft.com/office/drawing/2014/main" id="{64C8C55D-C996-69C5-6958-1253E51130B1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2014;p60">
              <a:extLst>
                <a:ext uri="{FF2B5EF4-FFF2-40B4-BE49-F238E27FC236}">
                  <a16:creationId xmlns:a16="http://schemas.microsoft.com/office/drawing/2014/main" id="{C8AE03C4-D475-C27B-1464-F3393DAEF334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2015;p60">
              <a:extLst>
                <a:ext uri="{FF2B5EF4-FFF2-40B4-BE49-F238E27FC236}">
                  <a16:creationId xmlns:a16="http://schemas.microsoft.com/office/drawing/2014/main" id="{4B105DA9-26E1-EA2E-B2FA-FB357FF65B25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2016;p60">
              <a:extLst>
                <a:ext uri="{FF2B5EF4-FFF2-40B4-BE49-F238E27FC236}">
                  <a16:creationId xmlns:a16="http://schemas.microsoft.com/office/drawing/2014/main" id="{57CFD175-7B7A-0B21-7540-EC3F96150CB9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2017;p60">
              <a:extLst>
                <a:ext uri="{FF2B5EF4-FFF2-40B4-BE49-F238E27FC236}">
                  <a16:creationId xmlns:a16="http://schemas.microsoft.com/office/drawing/2014/main" id="{AF6EBA55-5D23-83BC-C02A-2F036D3F97A0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2018;p60">
              <a:extLst>
                <a:ext uri="{FF2B5EF4-FFF2-40B4-BE49-F238E27FC236}">
                  <a16:creationId xmlns:a16="http://schemas.microsoft.com/office/drawing/2014/main" id="{1A978E1A-DC68-1542-CDA9-A019FF3E78CD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2019;p60">
              <a:extLst>
                <a:ext uri="{FF2B5EF4-FFF2-40B4-BE49-F238E27FC236}">
                  <a16:creationId xmlns:a16="http://schemas.microsoft.com/office/drawing/2014/main" id="{953099AF-0D7D-C456-2373-42FF478EF975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2020;p60">
              <a:extLst>
                <a:ext uri="{FF2B5EF4-FFF2-40B4-BE49-F238E27FC236}">
                  <a16:creationId xmlns:a16="http://schemas.microsoft.com/office/drawing/2014/main" id="{4270D467-9627-3A7B-92F9-4D98CE928610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2021;p60">
              <a:extLst>
                <a:ext uri="{FF2B5EF4-FFF2-40B4-BE49-F238E27FC236}">
                  <a16:creationId xmlns:a16="http://schemas.microsoft.com/office/drawing/2014/main" id="{AC8ACE55-7EEE-6C69-4914-38C913A48D80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2022;p60">
              <a:extLst>
                <a:ext uri="{FF2B5EF4-FFF2-40B4-BE49-F238E27FC236}">
                  <a16:creationId xmlns:a16="http://schemas.microsoft.com/office/drawing/2014/main" id="{D7B9CA96-2A97-D793-B413-1919C5BA3B80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2023;p60">
              <a:extLst>
                <a:ext uri="{FF2B5EF4-FFF2-40B4-BE49-F238E27FC236}">
                  <a16:creationId xmlns:a16="http://schemas.microsoft.com/office/drawing/2014/main" id="{ADDF6291-D0E4-671C-ED1A-41CA9A9F019C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2024;p60">
              <a:extLst>
                <a:ext uri="{FF2B5EF4-FFF2-40B4-BE49-F238E27FC236}">
                  <a16:creationId xmlns:a16="http://schemas.microsoft.com/office/drawing/2014/main" id="{920EA85D-9653-191B-AA68-1E8BD6CB94C1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2025;p60">
              <a:extLst>
                <a:ext uri="{FF2B5EF4-FFF2-40B4-BE49-F238E27FC236}">
                  <a16:creationId xmlns:a16="http://schemas.microsoft.com/office/drawing/2014/main" id="{B9A2D83D-BF06-7533-A307-399A28B07ECD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2026;p60">
              <a:extLst>
                <a:ext uri="{FF2B5EF4-FFF2-40B4-BE49-F238E27FC236}">
                  <a16:creationId xmlns:a16="http://schemas.microsoft.com/office/drawing/2014/main" id="{8288B172-C430-AC1C-98BE-28B453C8317A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2027;p60">
              <a:extLst>
                <a:ext uri="{FF2B5EF4-FFF2-40B4-BE49-F238E27FC236}">
                  <a16:creationId xmlns:a16="http://schemas.microsoft.com/office/drawing/2014/main" id="{4BE82AD4-9C47-43FA-7D46-B9D6C1148115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2028;p60">
              <a:extLst>
                <a:ext uri="{FF2B5EF4-FFF2-40B4-BE49-F238E27FC236}">
                  <a16:creationId xmlns:a16="http://schemas.microsoft.com/office/drawing/2014/main" id="{EDF1C47E-91B7-B345-C4CE-974E2D9D56FD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2029;p60">
              <a:extLst>
                <a:ext uri="{FF2B5EF4-FFF2-40B4-BE49-F238E27FC236}">
                  <a16:creationId xmlns:a16="http://schemas.microsoft.com/office/drawing/2014/main" id="{8BD35ED6-FD22-3E2E-D179-9B7AE7A6CE91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2030;p60">
              <a:extLst>
                <a:ext uri="{FF2B5EF4-FFF2-40B4-BE49-F238E27FC236}">
                  <a16:creationId xmlns:a16="http://schemas.microsoft.com/office/drawing/2014/main" id="{F854E98A-5211-DCEC-D7C4-83E9CC56AA1D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2031;p60">
              <a:extLst>
                <a:ext uri="{FF2B5EF4-FFF2-40B4-BE49-F238E27FC236}">
                  <a16:creationId xmlns:a16="http://schemas.microsoft.com/office/drawing/2014/main" id="{F29A9544-E193-51A0-CED0-F6FB36322CF0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2032;p60">
              <a:extLst>
                <a:ext uri="{FF2B5EF4-FFF2-40B4-BE49-F238E27FC236}">
                  <a16:creationId xmlns:a16="http://schemas.microsoft.com/office/drawing/2014/main" id="{8D92365E-EE44-0424-6DD6-30EC0839B6AD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2033;p60">
              <a:extLst>
                <a:ext uri="{FF2B5EF4-FFF2-40B4-BE49-F238E27FC236}">
                  <a16:creationId xmlns:a16="http://schemas.microsoft.com/office/drawing/2014/main" id="{DAE4C630-53E6-09A4-B119-EF6CD7DA9EB9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2034;p60">
              <a:extLst>
                <a:ext uri="{FF2B5EF4-FFF2-40B4-BE49-F238E27FC236}">
                  <a16:creationId xmlns:a16="http://schemas.microsoft.com/office/drawing/2014/main" id="{4F90A1FE-7F2A-C9D6-48A1-3D5197501AD0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2035;p60">
              <a:extLst>
                <a:ext uri="{FF2B5EF4-FFF2-40B4-BE49-F238E27FC236}">
                  <a16:creationId xmlns:a16="http://schemas.microsoft.com/office/drawing/2014/main" id="{479A8645-A1D3-70C1-F576-FE78B77D39A6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036;p60">
              <a:extLst>
                <a:ext uri="{FF2B5EF4-FFF2-40B4-BE49-F238E27FC236}">
                  <a16:creationId xmlns:a16="http://schemas.microsoft.com/office/drawing/2014/main" id="{D3E7B7BB-F348-3C3F-EE58-7842786CD2AD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037;p60">
              <a:extLst>
                <a:ext uri="{FF2B5EF4-FFF2-40B4-BE49-F238E27FC236}">
                  <a16:creationId xmlns:a16="http://schemas.microsoft.com/office/drawing/2014/main" id="{6CABBC2D-0B72-D01B-9CFB-D6AB21A1FCD7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038;p60">
              <a:extLst>
                <a:ext uri="{FF2B5EF4-FFF2-40B4-BE49-F238E27FC236}">
                  <a16:creationId xmlns:a16="http://schemas.microsoft.com/office/drawing/2014/main" id="{130A522E-7F9A-3766-BB6D-9A792B8F610D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039;p60">
              <a:extLst>
                <a:ext uri="{FF2B5EF4-FFF2-40B4-BE49-F238E27FC236}">
                  <a16:creationId xmlns:a16="http://schemas.microsoft.com/office/drawing/2014/main" id="{C67F2E1D-6468-3B5E-3554-188247285294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040;p60">
              <a:extLst>
                <a:ext uri="{FF2B5EF4-FFF2-40B4-BE49-F238E27FC236}">
                  <a16:creationId xmlns:a16="http://schemas.microsoft.com/office/drawing/2014/main" id="{AF8A8170-0727-0496-0324-C98E1D04E0AE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041;p60">
              <a:extLst>
                <a:ext uri="{FF2B5EF4-FFF2-40B4-BE49-F238E27FC236}">
                  <a16:creationId xmlns:a16="http://schemas.microsoft.com/office/drawing/2014/main" id="{4C49E29B-7A4C-F652-8558-EC5709C7F5EB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042;p60">
              <a:extLst>
                <a:ext uri="{FF2B5EF4-FFF2-40B4-BE49-F238E27FC236}">
                  <a16:creationId xmlns:a16="http://schemas.microsoft.com/office/drawing/2014/main" id="{D3C34DF5-0B26-5346-CAFB-D3455E71AC59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043;p60">
              <a:extLst>
                <a:ext uri="{FF2B5EF4-FFF2-40B4-BE49-F238E27FC236}">
                  <a16:creationId xmlns:a16="http://schemas.microsoft.com/office/drawing/2014/main" id="{B7B8AFBC-C294-CF27-DBD9-107C27B0F863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044;p60">
              <a:extLst>
                <a:ext uri="{FF2B5EF4-FFF2-40B4-BE49-F238E27FC236}">
                  <a16:creationId xmlns:a16="http://schemas.microsoft.com/office/drawing/2014/main" id="{7C8926D4-16C6-1866-70E1-D777341B5072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045;p60">
              <a:extLst>
                <a:ext uri="{FF2B5EF4-FFF2-40B4-BE49-F238E27FC236}">
                  <a16:creationId xmlns:a16="http://schemas.microsoft.com/office/drawing/2014/main" id="{E6236E58-713E-EBF2-575D-9C9A943DA447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046;p60">
              <a:extLst>
                <a:ext uri="{FF2B5EF4-FFF2-40B4-BE49-F238E27FC236}">
                  <a16:creationId xmlns:a16="http://schemas.microsoft.com/office/drawing/2014/main" id="{B6932F8E-4307-308E-23E2-23D35B2A563B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047;p60">
              <a:extLst>
                <a:ext uri="{FF2B5EF4-FFF2-40B4-BE49-F238E27FC236}">
                  <a16:creationId xmlns:a16="http://schemas.microsoft.com/office/drawing/2014/main" id="{C90F978C-848D-2D84-5DFA-9C749B465AF9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048;p60">
              <a:extLst>
                <a:ext uri="{FF2B5EF4-FFF2-40B4-BE49-F238E27FC236}">
                  <a16:creationId xmlns:a16="http://schemas.microsoft.com/office/drawing/2014/main" id="{C73194A6-0635-21CD-51A8-A6050E95ED12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049;p60">
              <a:extLst>
                <a:ext uri="{FF2B5EF4-FFF2-40B4-BE49-F238E27FC236}">
                  <a16:creationId xmlns:a16="http://schemas.microsoft.com/office/drawing/2014/main" id="{F37653CF-8A6F-5781-2448-FC5A6F1BF0BD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050;p60">
              <a:extLst>
                <a:ext uri="{FF2B5EF4-FFF2-40B4-BE49-F238E27FC236}">
                  <a16:creationId xmlns:a16="http://schemas.microsoft.com/office/drawing/2014/main" id="{807C2B6F-C1C9-4BE0-7844-595846132525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051;p60">
              <a:extLst>
                <a:ext uri="{FF2B5EF4-FFF2-40B4-BE49-F238E27FC236}">
                  <a16:creationId xmlns:a16="http://schemas.microsoft.com/office/drawing/2014/main" id="{939FD288-ECA1-3BA9-6423-53CE1DD2C46C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052;p60">
              <a:extLst>
                <a:ext uri="{FF2B5EF4-FFF2-40B4-BE49-F238E27FC236}">
                  <a16:creationId xmlns:a16="http://schemas.microsoft.com/office/drawing/2014/main" id="{2FDF60A7-0BE7-8B11-0E00-8051C475845D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053;p60">
              <a:extLst>
                <a:ext uri="{FF2B5EF4-FFF2-40B4-BE49-F238E27FC236}">
                  <a16:creationId xmlns:a16="http://schemas.microsoft.com/office/drawing/2014/main" id="{7AA12F5E-15AD-1A10-B6F9-2641F7C5C229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054;p60">
              <a:extLst>
                <a:ext uri="{FF2B5EF4-FFF2-40B4-BE49-F238E27FC236}">
                  <a16:creationId xmlns:a16="http://schemas.microsoft.com/office/drawing/2014/main" id="{E1E81B5E-49AE-83B0-EF95-7AE0B348232B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055;p60">
              <a:extLst>
                <a:ext uri="{FF2B5EF4-FFF2-40B4-BE49-F238E27FC236}">
                  <a16:creationId xmlns:a16="http://schemas.microsoft.com/office/drawing/2014/main" id="{2104C4EB-C47C-F196-207B-D60988A0DDC9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056;p60">
              <a:extLst>
                <a:ext uri="{FF2B5EF4-FFF2-40B4-BE49-F238E27FC236}">
                  <a16:creationId xmlns:a16="http://schemas.microsoft.com/office/drawing/2014/main" id="{353DBDD5-8CAB-73D6-DE5F-718956CC4D49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057;p60">
              <a:extLst>
                <a:ext uri="{FF2B5EF4-FFF2-40B4-BE49-F238E27FC236}">
                  <a16:creationId xmlns:a16="http://schemas.microsoft.com/office/drawing/2014/main" id="{2A3A38D7-3A46-4B14-0469-CDF56CABC5DA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058;p60">
              <a:extLst>
                <a:ext uri="{FF2B5EF4-FFF2-40B4-BE49-F238E27FC236}">
                  <a16:creationId xmlns:a16="http://schemas.microsoft.com/office/drawing/2014/main" id="{315C8881-B086-1C4E-27A6-AC8D7877CE6D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059;p60">
              <a:extLst>
                <a:ext uri="{FF2B5EF4-FFF2-40B4-BE49-F238E27FC236}">
                  <a16:creationId xmlns:a16="http://schemas.microsoft.com/office/drawing/2014/main" id="{210FC4AC-C06A-E0FD-E20F-8CC03D5F5D5C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060;p60">
              <a:extLst>
                <a:ext uri="{FF2B5EF4-FFF2-40B4-BE49-F238E27FC236}">
                  <a16:creationId xmlns:a16="http://schemas.microsoft.com/office/drawing/2014/main" id="{5C969275-62DC-6C8C-83CA-A0C5970AD5E7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061;p60">
              <a:extLst>
                <a:ext uri="{FF2B5EF4-FFF2-40B4-BE49-F238E27FC236}">
                  <a16:creationId xmlns:a16="http://schemas.microsoft.com/office/drawing/2014/main" id="{49F9BA90-D55D-7CFB-52D5-A5BC401E7F80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062;p60">
              <a:extLst>
                <a:ext uri="{FF2B5EF4-FFF2-40B4-BE49-F238E27FC236}">
                  <a16:creationId xmlns:a16="http://schemas.microsoft.com/office/drawing/2014/main" id="{1C9CE81B-364B-FB9A-DDA6-438FAEC0D319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063;p60">
              <a:extLst>
                <a:ext uri="{FF2B5EF4-FFF2-40B4-BE49-F238E27FC236}">
                  <a16:creationId xmlns:a16="http://schemas.microsoft.com/office/drawing/2014/main" id="{C4FFBD9F-67B3-B743-C8D9-F1BCF8B7CBCB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064;p60">
              <a:extLst>
                <a:ext uri="{FF2B5EF4-FFF2-40B4-BE49-F238E27FC236}">
                  <a16:creationId xmlns:a16="http://schemas.microsoft.com/office/drawing/2014/main" id="{A78EE075-F04B-B990-E320-39A3628CE38C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065;p60">
              <a:extLst>
                <a:ext uri="{FF2B5EF4-FFF2-40B4-BE49-F238E27FC236}">
                  <a16:creationId xmlns:a16="http://schemas.microsoft.com/office/drawing/2014/main" id="{63F36894-F6C1-777F-AAAE-0554CFDFA08B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066;p60">
              <a:extLst>
                <a:ext uri="{FF2B5EF4-FFF2-40B4-BE49-F238E27FC236}">
                  <a16:creationId xmlns:a16="http://schemas.microsoft.com/office/drawing/2014/main" id="{96EDDF44-5D12-F3A8-B2C0-CE88E4F42C66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067;p60">
              <a:extLst>
                <a:ext uri="{FF2B5EF4-FFF2-40B4-BE49-F238E27FC236}">
                  <a16:creationId xmlns:a16="http://schemas.microsoft.com/office/drawing/2014/main" id="{C8A0B1D5-FD0D-AEF4-4AE8-98F5F5DC2C5F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068;p60">
              <a:extLst>
                <a:ext uri="{FF2B5EF4-FFF2-40B4-BE49-F238E27FC236}">
                  <a16:creationId xmlns:a16="http://schemas.microsoft.com/office/drawing/2014/main" id="{CF3D88CA-FF68-F5A8-1588-9F75AE172D8C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2069;p60">
              <a:extLst>
                <a:ext uri="{FF2B5EF4-FFF2-40B4-BE49-F238E27FC236}">
                  <a16:creationId xmlns:a16="http://schemas.microsoft.com/office/drawing/2014/main" id="{5D1AF6DD-16FA-8458-70E0-2DA75234CC88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2070;p60">
              <a:extLst>
                <a:ext uri="{FF2B5EF4-FFF2-40B4-BE49-F238E27FC236}">
                  <a16:creationId xmlns:a16="http://schemas.microsoft.com/office/drawing/2014/main" id="{7141695F-D3F4-D9D0-AED6-2717ABA7D929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2071;p60">
              <a:extLst>
                <a:ext uri="{FF2B5EF4-FFF2-40B4-BE49-F238E27FC236}">
                  <a16:creationId xmlns:a16="http://schemas.microsoft.com/office/drawing/2014/main" id="{FA1DDC13-A528-2593-7BEB-69B281773310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072;p60">
              <a:extLst>
                <a:ext uri="{FF2B5EF4-FFF2-40B4-BE49-F238E27FC236}">
                  <a16:creationId xmlns:a16="http://schemas.microsoft.com/office/drawing/2014/main" id="{B5242913-86E5-986B-9182-1EB8B917C284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2073;p60">
              <a:extLst>
                <a:ext uri="{FF2B5EF4-FFF2-40B4-BE49-F238E27FC236}">
                  <a16:creationId xmlns:a16="http://schemas.microsoft.com/office/drawing/2014/main" id="{1AF5BEC5-5B06-7871-BE5B-A8DB6C803D1E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2074;p60">
              <a:extLst>
                <a:ext uri="{FF2B5EF4-FFF2-40B4-BE49-F238E27FC236}">
                  <a16:creationId xmlns:a16="http://schemas.microsoft.com/office/drawing/2014/main" id="{27909721-D770-CD4A-BF45-4A309DA22DE5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2075;p60">
              <a:extLst>
                <a:ext uri="{FF2B5EF4-FFF2-40B4-BE49-F238E27FC236}">
                  <a16:creationId xmlns:a16="http://schemas.microsoft.com/office/drawing/2014/main" id="{48B1225A-579E-2E1B-3697-C13D248E4FFD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2076;p60">
              <a:extLst>
                <a:ext uri="{FF2B5EF4-FFF2-40B4-BE49-F238E27FC236}">
                  <a16:creationId xmlns:a16="http://schemas.microsoft.com/office/drawing/2014/main" id="{50A6F62D-7A67-6FAD-F555-EB34BAD5D28C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2077;p60">
              <a:extLst>
                <a:ext uri="{FF2B5EF4-FFF2-40B4-BE49-F238E27FC236}">
                  <a16:creationId xmlns:a16="http://schemas.microsoft.com/office/drawing/2014/main" id="{620CC909-3BFE-C794-2E4E-485FF746A053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2078;p60">
              <a:extLst>
                <a:ext uri="{FF2B5EF4-FFF2-40B4-BE49-F238E27FC236}">
                  <a16:creationId xmlns:a16="http://schemas.microsoft.com/office/drawing/2014/main" id="{70E23C32-BE44-FC44-387F-8765E3229C65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2079;p60">
              <a:extLst>
                <a:ext uri="{FF2B5EF4-FFF2-40B4-BE49-F238E27FC236}">
                  <a16:creationId xmlns:a16="http://schemas.microsoft.com/office/drawing/2014/main" id="{32A74E25-1FFA-608F-4F4D-E3C261786066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2080;p60">
              <a:extLst>
                <a:ext uri="{FF2B5EF4-FFF2-40B4-BE49-F238E27FC236}">
                  <a16:creationId xmlns:a16="http://schemas.microsoft.com/office/drawing/2014/main" id="{2A5F037C-FB7E-3F44-DCB7-2F09100E0E74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2081;p60">
              <a:extLst>
                <a:ext uri="{FF2B5EF4-FFF2-40B4-BE49-F238E27FC236}">
                  <a16:creationId xmlns:a16="http://schemas.microsoft.com/office/drawing/2014/main" id="{6AFA68BA-9C08-79AA-71B6-503427BE3784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2082;p60">
              <a:extLst>
                <a:ext uri="{FF2B5EF4-FFF2-40B4-BE49-F238E27FC236}">
                  <a16:creationId xmlns:a16="http://schemas.microsoft.com/office/drawing/2014/main" id="{AA1473C4-2D74-0CEF-06B2-36E7022BCC62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2083;p60">
              <a:extLst>
                <a:ext uri="{FF2B5EF4-FFF2-40B4-BE49-F238E27FC236}">
                  <a16:creationId xmlns:a16="http://schemas.microsoft.com/office/drawing/2014/main" id="{9BFE4DC2-7706-D3EA-A119-EA3A8B01D1AC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2084;p60">
              <a:extLst>
                <a:ext uri="{FF2B5EF4-FFF2-40B4-BE49-F238E27FC236}">
                  <a16:creationId xmlns:a16="http://schemas.microsoft.com/office/drawing/2014/main" id="{6C2EFFCE-25F6-1F44-22AB-2FB593189CD7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2085;p60">
              <a:extLst>
                <a:ext uri="{FF2B5EF4-FFF2-40B4-BE49-F238E27FC236}">
                  <a16:creationId xmlns:a16="http://schemas.microsoft.com/office/drawing/2014/main" id="{13B98828-CF2C-C26F-CBE9-24A6A86A12C2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2086;p60">
              <a:extLst>
                <a:ext uri="{FF2B5EF4-FFF2-40B4-BE49-F238E27FC236}">
                  <a16:creationId xmlns:a16="http://schemas.microsoft.com/office/drawing/2014/main" id="{1691A337-01FC-C678-199E-68D8D4D265A9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2087;p60">
              <a:extLst>
                <a:ext uri="{FF2B5EF4-FFF2-40B4-BE49-F238E27FC236}">
                  <a16:creationId xmlns:a16="http://schemas.microsoft.com/office/drawing/2014/main" id="{C0B9EB63-1270-32A8-6F96-01EB37C2ACA4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2088;p60">
              <a:extLst>
                <a:ext uri="{FF2B5EF4-FFF2-40B4-BE49-F238E27FC236}">
                  <a16:creationId xmlns:a16="http://schemas.microsoft.com/office/drawing/2014/main" id="{3B81F9DC-0E62-41B3-DFF9-D17A0DE04BA0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2089;p60">
              <a:extLst>
                <a:ext uri="{FF2B5EF4-FFF2-40B4-BE49-F238E27FC236}">
                  <a16:creationId xmlns:a16="http://schemas.microsoft.com/office/drawing/2014/main" id="{A749997E-9D10-8B53-03E6-296CEEAADC0F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2090;p60">
              <a:extLst>
                <a:ext uri="{FF2B5EF4-FFF2-40B4-BE49-F238E27FC236}">
                  <a16:creationId xmlns:a16="http://schemas.microsoft.com/office/drawing/2014/main" id="{1D17B769-3B6F-B304-B4C1-C607EAC88E80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2091;p60">
              <a:extLst>
                <a:ext uri="{FF2B5EF4-FFF2-40B4-BE49-F238E27FC236}">
                  <a16:creationId xmlns:a16="http://schemas.microsoft.com/office/drawing/2014/main" id="{A865BD3E-58FC-FC82-D9E1-EF87127D407B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2092;p60">
              <a:extLst>
                <a:ext uri="{FF2B5EF4-FFF2-40B4-BE49-F238E27FC236}">
                  <a16:creationId xmlns:a16="http://schemas.microsoft.com/office/drawing/2014/main" id="{9E7489C4-0C53-E5F8-8B3E-C10014485847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2093;p60">
              <a:extLst>
                <a:ext uri="{FF2B5EF4-FFF2-40B4-BE49-F238E27FC236}">
                  <a16:creationId xmlns:a16="http://schemas.microsoft.com/office/drawing/2014/main" id="{B40C0A84-14F6-AA36-F518-84A7E9D2494D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2094;p60">
              <a:extLst>
                <a:ext uri="{FF2B5EF4-FFF2-40B4-BE49-F238E27FC236}">
                  <a16:creationId xmlns:a16="http://schemas.microsoft.com/office/drawing/2014/main" id="{2B1B36A7-E4F4-FD6B-3B54-41D16EAE361F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2095;p60">
              <a:extLst>
                <a:ext uri="{FF2B5EF4-FFF2-40B4-BE49-F238E27FC236}">
                  <a16:creationId xmlns:a16="http://schemas.microsoft.com/office/drawing/2014/main" id="{71E3F608-4860-0667-0E0E-775A6DFAEE2B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2096;p60">
              <a:extLst>
                <a:ext uri="{FF2B5EF4-FFF2-40B4-BE49-F238E27FC236}">
                  <a16:creationId xmlns:a16="http://schemas.microsoft.com/office/drawing/2014/main" id="{F7F8AF03-3DB8-F99F-A67F-78DCC0639CE8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2097;p60">
              <a:extLst>
                <a:ext uri="{FF2B5EF4-FFF2-40B4-BE49-F238E27FC236}">
                  <a16:creationId xmlns:a16="http://schemas.microsoft.com/office/drawing/2014/main" id="{27C0E087-7512-19D5-2076-405AEA8174CA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2098;p60">
              <a:extLst>
                <a:ext uri="{FF2B5EF4-FFF2-40B4-BE49-F238E27FC236}">
                  <a16:creationId xmlns:a16="http://schemas.microsoft.com/office/drawing/2014/main" id="{288725B3-EE65-2724-5AD7-3279118433F3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2099;p60">
              <a:extLst>
                <a:ext uri="{FF2B5EF4-FFF2-40B4-BE49-F238E27FC236}">
                  <a16:creationId xmlns:a16="http://schemas.microsoft.com/office/drawing/2014/main" id="{4BB615C0-E50B-B3E1-88DD-9483BA1EE4B7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2100;p60">
              <a:extLst>
                <a:ext uri="{FF2B5EF4-FFF2-40B4-BE49-F238E27FC236}">
                  <a16:creationId xmlns:a16="http://schemas.microsoft.com/office/drawing/2014/main" id="{89BF77FE-5714-E944-5334-18D31A72536C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2101;p60">
              <a:extLst>
                <a:ext uri="{FF2B5EF4-FFF2-40B4-BE49-F238E27FC236}">
                  <a16:creationId xmlns:a16="http://schemas.microsoft.com/office/drawing/2014/main" id="{52FE2B43-F690-DEEA-2FA3-8D7C4E0EEAB0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2102;p60">
              <a:extLst>
                <a:ext uri="{FF2B5EF4-FFF2-40B4-BE49-F238E27FC236}">
                  <a16:creationId xmlns:a16="http://schemas.microsoft.com/office/drawing/2014/main" id="{E44E8E78-C11F-E700-A675-E5F1B754BCD6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2103;p60">
              <a:extLst>
                <a:ext uri="{FF2B5EF4-FFF2-40B4-BE49-F238E27FC236}">
                  <a16:creationId xmlns:a16="http://schemas.microsoft.com/office/drawing/2014/main" id="{6C4CF9C1-A352-64B9-BEFD-1D7322DF6A21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2104;p60">
              <a:extLst>
                <a:ext uri="{FF2B5EF4-FFF2-40B4-BE49-F238E27FC236}">
                  <a16:creationId xmlns:a16="http://schemas.microsoft.com/office/drawing/2014/main" id="{6F19B39A-96B8-AB68-C145-BA2421CD79CE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105;p60">
              <a:extLst>
                <a:ext uri="{FF2B5EF4-FFF2-40B4-BE49-F238E27FC236}">
                  <a16:creationId xmlns:a16="http://schemas.microsoft.com/office/drawing/2014/main" id="{B9EDE217-A1B7-A9DF-A36F-09DFA2680540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2106;p60">
              <a:extLst>
                <a:ext uri="{FF2B5EF4-FFF2-40B4-BE49-F238E27FC236}">
                  <a16:creationId xmlns:a16="http://schemas.microsoft.com/office/drawing/2014/main" id="{11D0B991-02B5-8786-710E-1EFF4C0375FD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2107;p60">
              <a:extLst>
                <a:ext uri="{FF2B5EF4-FFF2-40B4-BE49-F238E27FC236}">
                  <a16:creationId xmlns:a16="http://schemas.microsoft.com/office/drawing/2014/main" id="{5A7026C7-2617-9F22-62C5-55902E769B8C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2108;p60">
              <a:extLst>
                <a:ext uri="{FF2B5EF4-FFF2-40B4-BE49-F238E27FC236}">
                  <a16:creationId xmlns:a16="http://schemas.microsoft.com/office/drawing/2014/main" id="{DA86B41F-2413-1D8B-1B57-A7C08A11D418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2109;p60">
              <a:extLst>
                <a:ext uri="{FF2B5EF4-FFF2-40B4-BE49-F238E27FC236}">
                  <a16:creationId xmlns:a16="http://schemas.microsoft.com/office/drawing/2014/main" id="{D749852F-EE9F-7E9E-F4EB-220A150D35A9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2110;p60">
              <a:extLst>
                <a:ext uri="{FF2B5EF4-FFF2-40B4-BE49-F238E27FC236}">
                  <a16:creationId xmlns:a16="http://schemas.microsoft.com/office/drawing/2014/main" id="{45000B16-040E-1FC8-490B-9FD0395F8514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2111;p60">
              <a:extLst>
                <a:ext uri="{FF2B5EF4-FFF2-40B4-BE49-F238E27FC236}">
                  <a16:creationId xmlns:a16="http://schemas.microsoft.com/office/drawing/2014/main" id="{9F06822F-D4B7-8B2C-A4E7-D87CA10BEF84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2112;p60">
              <a:extLst>
                <a:ext uri="{FF2B5EF4-FFF2-40B4-BE49-F238E27FC236}">
                  <a16:creationId xmlns:a16="http://schemas.microsoft.com/office/drawing/2014/main" id="{74D6E4A5-9FFF-F8E3-C37F-005362026E05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113;p60">
              <a:extLst>
                <a:ext uri="{FF2B5EF4-FFF2-40B4-BE49-F238E27FC236}">
                  <a16:creationId xmlns:a16="http://schemas.microsoft.com/office/drawing/2014/main" id="{73A65E2A-4FDA-0CAF-1739-46609200FE23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114;p60">
              <a:extLst>
                <a:ext uri="{FF2B5EF4-FFF2-40B4-BE49-F238E27FC236}">
                  <a16:creationId xmlns:a16="http://schemas.microsoft.com/office/drawing/2014/main" id="{AE6BC4BB-9FD4-1B1B-BC8B-FB5D7BB89BCB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115;p60">
              <a:extLst>
                <a:ext uri="{FF2B5EF4-FFF2-40B4-BE49-F238E27FC236}">
                  <a16:creationId xmlns:a16="http://schemas.microsoft.com/office/drawing/2014/main" id="{70224DFB-7342-92D9-8CF2-C3B945B49BB8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116;p60">
              <a:extLst>
                <a:ext uri="{FF2B5EF4-FFF2-40B4-BE49-F238E27FC236}">
                  <a16:creationId xmlns:a16="http://schemas.microsoft.com/office/drawing/2014/main" id="{CD290ED3-C081-4738-D579-6B6562A6FC51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2117;p60">
              <a:extLst>
                <a:ext uri="{FF2B5EF4-FFF2-40B4-BE49-F238E27FC236}">
                  <a16:creationId xmlns:a16="http://schemas.microsoft.com/office/drawing/2014/main" id="{A63E5613-A0DB-B8CC-23FE-A1BD6F86E756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2118;p60">
              <a:extLst>
                <a:ext uri="{FF2B5EF4-FFF2-40B4-BE49-F238E27FC236}">
                  <a16:creationId xmlns:a16="http://schemas.microsoft.com/office/drawing/2014/main" id="{F7EB59A1-FCF3-A0DD-59CE-B7B963320B2F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2119;p60">
              <a:extLst>
                <a:ext uri="{FF2B5EF4-FFF2-40B4-BE49-F238E27FC236}">
                  <a16:creationId xmlns:a16="http://schemas.microsoft.com/office/drawing/2014/main" id="{7EB7499B-F716-B010-8B6B-ED5C108219F3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2120;p60">
              <a:extLst>
                <a:ext uri="{FF2B5EF4-FFF2-40B4-BE49-F238E27FC236}">
                  <a16:creationId xmlns:a16="http://schemas.microsoft.com/office/drawing/2014/main" id="{AF75D9F0-B4CE-1D40-BF5D-9478853C0DA9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2121;p60">
              <a:extLst>
                <a:ext uri="{FF2B5EF4-FFF2-40B4-BE49-F238E27FC236}">
                  <a16:creationId xmlns:a16="http://schemas.microsoft.com/office/drawing/2014/main" id="{2D99FC3B-963A-5C30-7921-11687739220E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2122;p60">
              <a:extLst>
                <a:ext uri="{FF2B5EF4-FFF2-40B4-BE49-F238E27FC236}">
                  <a16:creationId xmlns:a16="http://schemas.microsoft.com/office/drawing/2014/main" id="{9029DA47-F75A-EE7E-203B-121396A7AACA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2123;p60">
              <a:extLst>
                <a:ext uri="{FF2B5EF4-FFF2-40B4-BE49-F238E27FC236}">
                  <a16:creationId xmlns:a16="http://schemas.microsoft.com/office/drawing/2014/main" id="{53B7BB4B-FA3A-C248-D343-4FEABE85B11D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2124;p60">
              <a:extLst>
                <a:ext uri="{FF2B5EF4-FFF2-40B4-BE49-F238E27FC236}">
                  <a16:creationId xmlns:a16="http://schemas.microsoft.com/office/drawing/2014/main" id="{866B1D97-45A6-2317-855D-B8810B63334B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2125;p60">
              <a:extLst>
                <a:ext uri="{FF2B5EF4-FFF2-40B4-BE49-F238E27FC236}">
                  <a16:creationId xmlns:a16="http://schemas.microsoft.com/office/drawing/2014/main" id="{73CB017F-BF6F-FB8E-CD00-E5F0CFBA1591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2126;p60">
              <a:extLst>
                <a:ext uri="{FF2B5EF4-FFF2-40B4-BE49-F238E27FC236}">
                  <a16:creationId xmlns:a16="http://schemas.microsoft.com/office/drawing/2014/main" id="{18AE98DE-8FD0-0047-931D-BDB2016D2586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2127;p60">
              <a:extLst>
                <a:ext uri="{FF2B5EF4-FFF2-40B4-BE49-F238E27FC236}">
                  <a16:creationId xmlns:a16="http://schemas.microsoft.com/office/drawing/2014/main" id="{E9E1359E-789F-8FE5-297A-B4BC54DD9038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2128;p60">
              <a:extLst>
                <a:ext uri="{FF2B5EF4-FFF2-40B4-BE49-F238E27FC236}">
                  <a16:creationId xmlns:a16="http://schemas.microsoft.com/office/drawing/2014/main" id="{20A5D042-8BE1-A325-3A1E-9589C8896BA1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2129;p60">
              <a:extLst>
                <a:ext uri="{FF2B5EF4-FFF2-40B4-BE49-F238E27FC236}">
                  <a16:creationId xmlns:a16="http://schemas.microsoft.com/office/drawing/2014/main" id="{EAAB3D84-F737-83B2-EDDF-F5F29B1C278E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2130;p60">
              <a:extLst>
                <a:ext uri="{FF2B5EF4-FFF2-40B4-BE49-F238E27FC236}">
                  <a16:creationId xmlns:a16="http://schemas.microsoft.com/office/drawing/2014/main" id="{85D95623-8906-82FE-0514-B94B5820D41C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2131;p60">
              <a:extLst>
                <a:ext uri="{FF2B5EF4-FFF2-40B4-BE49-F238E27FC236}">
                  <a16:creationId xmlns:a16="http://schemas.microsoft.com/office/drawing/2014/main" id="{31D1A080-3482-FCEF-3DAF-FAE2E656BDAB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2132;p60">
              <a:extLst>
                <a:ext uri="{FF2B5EF4-FFF2-40B4-BE49-F238E27FC236}">
                  <a16:creationId xmlns:a16="http://schemas.microsoft.com/office/drawing/2014/main" id="{4A62084C-4C23-8015-2C8E-B237C4DDCC19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2133;p60">
              <a:extLst>
                <a:ext uri="{FF2B5EF4-FFF2-40B4-BE49-F238E27FC236}">
                  <a16:creationId xmlns:a16="http://schemas.microsoft.com/office/drawing/2014/main" id="{6F23E057-B6EA-1712-6BDC-37F3766C904B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2134;p60">
              <a:extLst>
                <a:ext uri="{FF2B5EF4-FFF2-40B4-BE49-F238E27FC236}">
                  <a16:creationId xmlns:a16="http://schemas.microsoft.com/office/drawing/2014/main" id="{4BF23599-CDC2-144A-548B-181BCE96E452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2135;p60">
              <a:extLst>
                <a:ext uri="{FF2B5EF4-FFF2-40B4-BE49-F238E27FC236}">
                  <a16:creationId xmlns:a16="http://schemas.microsoft.com/office/drawing/2014/main" id="{913100C0-F344-3403-B74D-7A489444B589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2136;p60">
              <a:extLst>
                <a:ext uri="{FF2B5EF4-FFF2-40B4-BE49-F238E27FC236}">
                  <a16:creationId xmlns:a16="http://schemas.microsoft.com/office/drawing/2014/main" id="{C2486F0E-47B2-4A06-4F66-300F2E332F8F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2137;p60">
              <a:extLst>
                <a:ext uri="{FF2B5EF4-FFF2-40B4-BE49-F238E27FC236}">
                  <a16:creationId xmlns:a16="http://schemas.microsoft.com/office/drawing/2014/main" id="{41318D81-D467-F6B8-3FE4-943D5B0A8D82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2138;p60">
              <a:extLst>
                <a:ext uri="{FF2B5EF4-FFF2-40B4-BE49-F238E27FC236}">
                  <a16:creationId xmlns:a16="http://schemas.microsoft.com/office/drawing/2014/main" id="{03F2F438-C9EE-354B-EB68-C0819EF47A49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2139;p60">
              <a:extLst>
                <a:ext uri="{FF2B5EF4-FFF2-40B4-BE49-F238E27FC236}">
                  <a16:creationId xmlns:a16="http://schemas.microsoft.com/office/drawing/2014/main" id="{28FC7D3A-434C-A4CF-FE84-2889F968B0D0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2140;p60">
              <a:extLst>
                <a:ext uri="{FF2B5EF4-FFF2-40B4-BE49-F238E27FC236}">
                  <a16:creationId xmlns:a16="http://schemas.microsoft.com/office/drawing/2014/main" id="{103CBDFC-490A-2ADF-30B5-495418480B4A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2141;p60">
              <a:extLst>
                <a:ext uri="{FF2B5EF4-FFF2-40B4-BE49-F238E27FC236}">
                  <a16:creationId xmlns:a16="http://schemas.microsoft.com/office/drawing/2014/main" id="{3C860A4E-C0DB-F485-443A-75634728A566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2142;p60">
              <a:extLst>
                <a:ext uri="{FF2B5EF4-FFF2-40B4-BE49-F238E27FC236}">
                  <a16:creationId xmlns:a16="http://schemas.microsoft.com/office/drawing/2014/main" id="{01B6E592-F63E-3D1B-884A-4A6FF65275C4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2143;p60">
              <a:extLst>
                <a:ext uri="{FF2B5EF4-FFF2-40B4-BE49-F238E27FC236}">
                  <a16:creationId xmlns:a16="http://schemas.microsoft.com/office/drawing/2014/main" id="{AFCDE4CC-7EE5-ADC5-9AA9-2459C1ECA5AB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2144;p60">
              <a:extLst>
                <a:ext uri="{FF2B5EF4-FFF2-40B4-BE49-F238E27FC236}">
                  <a16:creationId xmlns:a16="http://schemas.microsoft.com/office/drawing/2014/main" id="{D1EEA21A-674B-6918-921A-4A3CAD318CE8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2145;p60">
              <a:extLst>
                <a:ext uri="{FF2B5EF4-FFF2-40B4-BE49-F238E27FC236}">
                  <a16:creationId xmlns:a16="http://schemas.microsoft.com/office/drawing/2014/main" id="{8A16C4D1-BCB1-4B88-DFFE-0D36B2F67BFD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2146;p60">
              <a:extLst>
                <a:ext uri="{FF2B5EF4-FFF2-40B4-BE49-F238E27FC236}">
                  <a16:creationId xmlns:a16="http://schemas.microsoft.com/office/drawing/2014/main" id="{914A8BE3-1E27-7496-9BBC-4BD5F84DE5CC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2147;p60">
              <a:extLst>
                <a:ext uri="{FF2B5EF4-FFF2-40B4-BE49-F238E27FC236}">
                  <a16:creationId xmlns:a16="http://schemas.microsoft.com/office/drawing/2014/main" id="{C6CA7372-A5D9-88EE-F8C6-52F9CBF47F01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2148;p60">
              <a:extLst>
                <a:ext uri="{FF2B5EF4-FFF2-40B4-BE49-F238E27FC236}">
                  <a16:creationId xmlns:a16="http://schemas.microsoft.com/office/drawing/2014/main" id="{290725F8-958B-9D49-E822-80405707BD0C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2149;p60">
              <a:extLst>
                <a:ext uri="{FF2B5EF4-FFF2-40B4-BE49-F238E27FC236}">
                  <a16:creationId xmlns:a16="http://schemas.microsoft.com/office/drawing/2014/main" id="{22E0BD1F-671B-2765-B177-84ACFA85B8A6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2150;p60">
              <a:extLst>
                <a:ext uri="{FF2B5EF4-FFF2-40B4-BE49-F238E27FC236}">
                  <a16:creationId xmlns:a16="http://schemas.microsoft.com/office/drawing/2014/main" id="{3631D876-3005-870B-0D3C-C22138B02BC1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2151;p60">
              <a:extLst>
                <a:ext uri="{FF2B5EF4-FFF2-40B4-BE49-F238E27FC236}">
                  <a16:creationId xmlns:a16="http://schemas.microsoft.com/office/drawing/2014/main" id="{87A99FE5-7FFB-FF41-83BE-9B49594ED650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2152;p60">
              <a:extLst>
                <a:ext uri="{FF2B5EF4-FFF2-40B4-BE49-F238E27FC236}">
                  <a16:creationId xmlns:a16="http://schemas.microsoft.com/office/drawing/2014/main" id="{CA6B9B0E-FCC6-1A63-91E9-007CE9C070D2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2153;p60">
              <a:extLst>
                <a:ext uri="{FF2B5EF4-FFF2-40B4-BE49-F238E27FC236}">
                  <a16:creationId xmlns:a16="http://schemas.microsoft.com/office/drawing/2014/main" id="{80B55724-8802-F502-C777-6CD8D03FE639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2154;p60">
              <a:extLst>
                <a:ext uri="{FF2B5EF4-FFF2-40B4-BE49-F238E27FC236}">
                  <a16:creationId xmlns:a16="http://schemas.microsoft.com/office/drawing/2014/main" id="{04D875F9-67FC-928E-F1DB-85B087B56498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2155;p60">
              <a:extLst>
                <a:ext uri="{FF2B5EF4-FFF2-40B4-BE49-F238E27FC236}">
                  <a16:creationId xmlns:a16="http://schemas.microsoft.com/office/drawing/2014/main" id="{D0375DF2-7116-843E-B100-FC7A76A26768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2156;p60">
              <a:extLst>
                <a:ext uri="{FF2B5EF4-FFF2-40B4-BE49-F238E27FC236}">
                  <a16:creationId xmlns:a16="http://schemas.microsoft.com/office/drawing/2014/main" id="{2B4A6478-1084-74CC-7482-5D58A9AF51A8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2157;p60">
              <a:extLst>
                <a:ext uri="{FF2B5EF4-FFF2-40B4-BE49-F238E27FC236}">
                  <a16:creationId xmlns:a16="http://schemas.microsoft.com/office/drawing/2014/main" id="{B4976F41-C5CA-4D34-5BAA-5C990644A8FE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2158;p60">
              <a:extLst>
                <a:ext uri="{FF2B5EF4-FFF2-40B4-BE49-F238E27FC236}">
                  <a16:creationId xmlns:a16="http://schemas.microsoft.com/office/drawing/2014/main" id="{0494A935-09F8-80EF-9590-F9228154813F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2159;p60">
              <a:extLst>
                <a:ext uri="{FF2B5EF4-FFF2-40B4-BE49-F238E27FC236}">
                  <a16:creationId xmlns:a16="http://schemas.microsoft.com/office/drawing/2014/main" id="{D60F42E7-BECD-1BA0-0F92-9C6DF6B19B74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2160;p60">
              <a:extLst>
                <a:ext uri="{FF2B5EF4-FFF2-40B4-BE49-F238E27FC236}">
                  <a16:creationId xmlns:a16="http://schemas.microsoft.com/office/drawing/2014/main" id="{A80D941C-1C8C-666E-3763-4BDB2E605473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2161;p60">
              <a:extLst>
                <a:ext uri="{FF2B5EF4-FFF2-40B4-BE49-F238E27FC236}">
                  <a16:creationId xmlns:a16="http://schemas.microsoft.com/office/drawing/2014/main" id="{956F4784-CC80-1016-C6BA-D5C40B29F8C2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2162;p60">
              <a:extLst>
                <a:ext uri="{FF2B5EF4-FFF2-40B4-BE49-F238E27FC236}">
                  <a16:creationId xmlns:a16="http://schemas.microsoft.com/office/drawing/2014/main" id="{02547719-D96D-2C02-F10F-7E84649AA294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2163;p60">
              <a:extLst>
                <a:ext uri="{FF2B5EF4-FFF2-40B4-BE49-F238E27FC236}">
                  <a16:creationId xmlns:a16="http://schemas.microsoft.com/office/drawing/2014/main" id="{B114AA89-BA1F-1BFC-7CC3-93D9FEBAAE5A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2164;p60">
              <a:extLst>
                <a:ext uri="{FF2B5EF4-FFF2-40B4-BE49-F238E27FC236}">
                  <a16:creationId xmlns:a16="http://schemas.microsoft.com/office/drawing/2014/main" id="{6E3DCE80-4F20-B605-CE35-249D4F2770F3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2165;p60">
              <a:extLst>
                <a:ext uri="{FF2B5EF4-FFF2-40B4-BE49-F238E27FC236}">
                  <a16:creationId xmlns:a16="http://schemas.microsoft.com/office/drawing/2014/main" id="{28E7EB11-947D-7B47-0954-6BF9940FA5F0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2166;p60">
              <a:extLst>
                <a:ext uri="{FF2B5EF4-FFF2-40B4-BE49-F238E27FC236}">
                  <a16:creationId xmlns:a16="http://schemas.microsoft.com/office/drawing/2014/main" id="{21BE775F-6F88-51A1-3B90-E347981B0CE6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2167;p60">
              <a:extLst>
                <a:ext uri="{FF2B5EF4-FFF2-40B4-BE49-F238E27FC236}">
                  <a16:creationId xmlns:a16="http://schemas.microsoft.com/office/drawing/2014/main" id="{AFBDFF7F-A16A-D1D5-C5C1-75CCA31A3365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2168;p60">
              <a:extLst>
                <a:ext uri="{FF2B5EF4-FFF2-40B4-BE49-F238E27FC236}">
                  <a16:creationId xmlns:a16="http://schemas.microsoft.com/office/drawing/2014/main" id="{044C8876-FE9B-87F7-F635-9FF62588CB5C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169;p60">
              <a:extLst>
                <a:ext uri="{FF2B5EF4-FFF2-40B4-BE49-F238E27FC236}">
                  <a16:creationId xmlns:a16="http://schemas.microsoft.com/office/drawing/2014/main" id="{847BB499-B2AF-3769-7FA6-2E6E0D8616EF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170;p60">
              <a:extLst>
                <a:ext uri="{FF2B5EF4-FFF2-40B4-BE49-F238E27FC236}">
                  <a16:creationId xmlns:a16="http://schemas.microsoft.com/office/drawing/2014/main" id="{CAF1B27D-2D93-6B67-CD5E-8CBE0B523C5B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171;p60">
              <a:extLst>
                <a:ext uri="{FF2B5EF4-FFF2-40B4-BE49-F238E27FC236}">
                  <a16:creationId xmlns:a16="http://schemas.microsoft.com/office/drawing/2014/main" id="{1B1D8A46-8A24-D503-9CC8-28DA4E885E3E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172;p60">
              <a:extLst>
                <a:ext uri="{FF2B5EF4-FFF2-40B4-BE49-F238E27FC236}">
                  <a16:creationId xmlns:a16="http://schemas.microsoft.com/office/drawing/2014/main" id="{029B82B2-01FA-C158-C52F-D6AA8234BACA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173;p60">
              <a:extLst>
                <a:ext uri="{FF2B5EF4-FFF2-40B4-BE49-F238E27FC236}">
                  <a16:creationId xmlns:a16="http://schemas.microsoft.com/office/drawing/2014/main" id="{1C6D06EB-5959-F2D2-063E-7E3AE3490A37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174;p60">
              <a:extLst>
                <a:ext uri="{FF2B5EF4-FFF2-40B4-BE49-F238E27FC236}">
                  <a16:creationId xmlns:a16="http://schemas.microsoft.com/office/drawing/2014/main" id="{62D2B2D5-DE9C-CA88-BDDF-A600CF76BF07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175;p60">
              <a:extLst>
                <a:ext uri="{FF2B5EF4-FFF2-40B4-BE49-F238E27FC236}">
                  <a16:creationId xmlns:a16="http://schemas.microsoft.com/office/drawing/2014/main" id="{959ED1FF-A814-7B28-7C31-623E049E3BFC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176;p60">
              <a:extLst>
                <a:ext uri="{FF2B5EF4-FFF2-40B4-BE49-F238E27FC236}">
                  <a16:creationId xmlns:a16="http://schemas.microsoft.com/office/drawing/2014/main" id="{136F3B05-FDB3-F666-7EB2-E5F39C5B80CF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177;p60">
              <a:extLst>
                <a:ext uri="{FF2B5EF4-FFF2-40B4-BE49-F238E27FC236}">
                  <a16:creationId xmlns:a16="http://schemas.microsoft.com/office/drawing/2014/main" id="{B0474AF1-5315-ACA3-2070-D6909D44C7CF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178;p60">
              <a:extLst>
                <a:ext uri="{FF2B5EF4-FFF2-40B4-BE49-F238E27FC236}">
                  <a16:creationId xmlns:a16="http://schemas.microsoft.com/office/drawing/2014/main" id="{735AB03A-BC3F-59C2-5BFC-BE3AF1F9649C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179;p60">
              <a:extLst>
                <a:ext uri="{FF2B5EF4-FFF2-40B4-BE49-F238E27FC236}">
                  <a16:creationId xmlns:a16="http://schemas.microsoft.com/office/drawing/2014/main" id="{AE75126E-AA71-3384-049C-F21D688127D3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2180;p60">
              <a:extLst>
                <a:ext uri="{FF2B5EF4-FFF2-40B4-BE49-F238E27FC236}">
                  <a16:creationId xmlns:a16="http://schemas.microsoft.com/office/drawing/2014/main" id="{381FF32D-2BDD-F05B-AAC8-1B072CBE36AF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2181;p60">
              <a:extLst>
                <a:ext uri="{FF2B5EF4-FFF2-40B4-BE49-F238E27FC236}">
                  <a16:creationId xmlns:a16="http://schemas.microsoft.com/office/drawing/2014/main" id="{EBCF8713-3CA5-7192-D6EC-1066A1F9F502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2182;p60">
              <a:extLst>
                <a:ext uri="{FF2B5EF4-FFF2-40B4-BE49-F238E27FC236}">
                  <a16:creationId xmlns:a16="http://schemas.microsoft.com/office/drawing/2014/main" id="{C2E70177-B625-B2BC-C3A6-8FBF28A30F28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2183;p60">
              <a:extLst>
                <a:ext uri="{FF2B5EF4-FFF2-40B4-BE49-F238E27FC236}">
                  <a16:creationId xmlns:a16="http://schemas.microsoft.com/office/drawing/2014/main" id="{3AD1D6FA-6C56-E4E5-BEDC-5923A53D5FD4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2184;p60">
              <a:extLst>
                <a:ext uri="{FF2B5EF4-FFF2-40B4-BE49-F238E27FC236}">
                  <a16:creationId xmlns:a16="http://schemas.microsoft.com/office/drawing/2014/main" id="{DFAD078D-7B89-E802-313A-08835534A08C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2185;p60">
              <a:extLst>
                <a:ext uri="{FF2B5EF4-FFF2-40B4-BE49-F238E27FC236}">
                  <a16:creationId xmlns:a16="http://schemas.microsoft.com/office/drawing/2014/main" id="{2FFC87EF-C434-E2EB-EBBE-E7AC82021365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2186;p60">
              <a:extLst>
                <a:ext uri="{FF2B5EF4-FFF2-40B4-BE49-F238E27FC236}">
                  <a16:creationId xmlns:a16="http://schemas.microsoft.com/office/drawing/2014/main" id="{843248D1-03D6-3ABE-C52B-9F5FA7C686F3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2187;p60">
              <a:extLst>
                <a:ext uri="{FF2B5EF4-FFF2-40B4-BE49-F238E27FC236}">
                  <a16:creationId xmlns:a16="http://schemas.microsoft.com/office/drawing/2014/main" id="{309DAC42-CC2B-3315-9412-E742FCD2A01C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2188;p60">
              <a:extLst>
                <a:ext uri="{FF2B5EF4-FFF2-40B4-BE49-F238E27FC236}">
                  <a16:creationId xmlns:a16="http://schemas.microsoft.com/office/drawing/2014/main" id="{7B8D4642-5266-19F2-18B3-0E26FED936DE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2189;p60">
              <a:extLst>
                <a:ext uri="{FF2B5EF4-FFF2-40B4-BE49-F238E27FC236}">
                  <a16:creationId xmlns:a16="http://schemas.microsoft.com/office/drawing/2014/main" id="{ADC3958B-F937-8CF7-8188-F839CE0150BC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2190;p60">
              <a:extLst>
                <a:ext uri="{FF2B5EF4-FFF2-40B4-BE49-F238E27FC236}">
                  <a16:creationId xmlns:a16="http://schemas.microsoft.com/office/drawing/2014/main" id="{1C449766-C05A-A108-2490-E120309D4E33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2191;p60">
              <a:extLst>
                <a:ext uri="{FF2B5EF4-FFF2-40B4-BE49-F238E27FC236}">
                  <a16:creationId xmlns:a16="http://schemas.microsoft.com/office/drawing/2014/main" id="{9AC57F9A-ABEF-2B9D-72DA-714655BAA7FA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2192;p60">
              <a:extLst>
                <a:ext uri="{FF2B5EF4-FFF2-40B4-BE49-F238E27FC236}">
                  <a16:creationId xmlns:a16="http://schemas.microsoft.com/office/drawing/2014/main" id="{4A827D27-24E4-D796-766D-B628AD00C563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2193;p60">
              <a:extLst>
                <a:ext uri="{FF2B5EF4-FFF2-40B4-BE49-F238E27FC236}">
                  <a16:creationId xmlns:a16="http://schemas.microsoft.com/office/drawing/2014/main" id="{903B73F9-4BBC-5161-B4E0-80FF67169FC1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2194;p60">
              <a:extLst>
                <a:ext uri="{FF2B5EF4-FFF2-40B4-BE49-F238E27FC236}">
                  <a16:creationId xmlns:a16="http://schemas.microsoft.com/office/drawing/2014/main" id="{F95B11AB-0E94-1EFF-E4B6-1F1F0A26FF35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195;p60">
              <a:extLst>
                <a:ext uri="{FF2B5EF4-FFF2-40B4-BE49-F238E27FC236}">
                  <a16:creationId xmlns:a16="http://schemas.microsoft.com/office/drawing/2014/main" id="{C0DF07BE-FEC0-47E6-874E-0731CDDD9A96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196;p60">
              <a:extLst>
                <a:ext uri="{FF2B5EF4-FFF2-40B4-BE49-F238E27FC236}">
                  <a16:creationId xmlns:a16="http://schemas.microsoft.com/office/drawing/2014/main" id="{9A4DE112-FADD-2CED-510C-603FE622DB8F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197;p60">
              <a:extLst>
                <a:ext uri="{FF2B5EF4-FFF2-40B4-BE49-F238E27FC236}">
                  <a16:creationId xmlns:a16="http://schemas.microsoft.com/office/drawing/2014/main" id="{6D17A399-2485-EE7B-F2A0-135DED3AB681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198;p60">
              <a:extLst>
                <a:ext uri="{FF2B5EF4-FFF2-40B4-BE49-F238E27FC236}">
                  <a16:creationId xmlns:a16="http://schemas.microsoft.com/office/drawing/2014/main" id="{FC2AAD68-4F63-5BF4-5BA6-60B06D58BA88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199;p60">
              <a:extLst>
                <a:ext uri="{FF2B5EF4-FFF2-40B4-BE49-F238E27FC236}">
                  <a16:creationId xmlns:a16="http://schemas.microsoft.com/office/drawing/2014/main" id="{CFCE6D29-5BB9-7C65-B139-A55751B042B9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200;p60">
              <a:extLst>
                <a:ext uri="{FF2B5EF4-FFF2-40B4-BE49-F238E27FC236}">
                  <a16:creationId xmlns:a16="http://schemas.microsoft.com/office/drawing/2014/main" id="{FE3E4918-7168-D638-5E3E-213C39897DCF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201;p60">
              <a:extLst>
                <a:ext uri="{FF2B5EF4-FFF2-40B4-BE49-F238E27FC236}">
                  <a16:creationId xmlns:a16="http://schemas.microsoft.com/office/drawing/2014/main" id="{F6009739-513C-D9D4-1FD1-E3A7D9606504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202;p60">
              <a:extLst>
                <a:ext uri="{FF2B5EF4-FFF2-40B4-BE49-F238E27FC236}">
                  <a16:creationId xmlns:a16="http://schemas.microsoft.com/office/drawing/2014/main" id="{4E06B8C8-9BD6-3F6B-63AE-16BC1ABABA8D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203;p60">
              <a:extLst>
                <a:ext uri="{FF2B5EF4-FFF2-40B4-BE49-F238E27FC236}">
                  <a16:creationId xmlns:a16="http://schemas.microsoft.com/office/drawing/2014/main" id="{686D84C9-26DB-2893-938F-5948F4F44E39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204;p60">
              <a:extLst>
                <a:ext uri="{FF2B5EF4-FFF2-40B4-BE49-F238E27FC236}">
                  <a16:creationId xmlns:a16="http://schemas.microsoft.com/office/drawing/2014/main" id="{BBECA54D-7F9E-4CD2-ECD8-A0500E81BB56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205;p60">
              <a:extLst>
                <a:ext uri="{FF2B5EF4-FFF2-40B4-BE49-F238E27FC236}">
                  <a16:creationId xmlns:a16="http://schemas.microsoft.com/office/drawing/2014/main" id="{84A60DFA-1D1C-1566-BE23-652AD014E89C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206;p60">
              <a:extLst>
                <a:ext uri="{FF2B5EF4-FFF2-40B4-BE49-F238E27FC236}">
                  <a16:creationId xmlns:a16="http://schemas.microsoft.com/office/drawing/2014/main" id="{7412D7D4-BA35-EF4F-8E9F-F339AE8B9F78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207;p60">
              <a:extLst>
                <a:ext uri="{FF2B5EF4-FFF2-40B4-BE49-F238E27FC236}">
                  <a16:creationId xmlns:a16="http://schemas.microsoft.com/office/drawing/2014/main" id="{F257A44E-41F7-E8CB-8C84-A31B93750FEC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208;p60">
              <a:extLst>
                <a:ext uri="{FF2B5EF4-FFF2-40B4-BE49-F238E27FC236}">
                  <a16:creationId xmlns:a16="http://schemas.microsoft.com/office/drawing/2014/main" id="{E78F488A-75F6-60D6-D6BF-B5ABB097DD1F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209;p60">
              <a:extLst>
                <a:ext uri="{FF2B5EF4-FFF2-40B4-BE49-F238E27FC236}">
                  <a16:creationId xmlns:a16="http://schemas.microsoft.com/office/drawing/2014/main" id="{20332F19-3752-29DF-3FA7-C7D111720D28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210;p60">
              <a:extLst>
                <a:ext uri="{FF2B5EF4-FFF2-40B4-BE49-F238E27FC236}">
                  <a16:creationId xmlns:a16="http://schemas.microsoft.com/office/drawing/2014/main" id="{5F381DD1-07AA-EC77-BC99-0CC45FA9B126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211;p60">
              <a:extLst>
                <a:ext uri="{FF2B5EF4-FFF2-40B4-BE49-F238E27FC236}">
                  <a16:creationId xmlns:a16="http://schemas.microsoft.com/office/drawing/2014/main" id="{91944931-C723-5A89-0917-166EB1C3C702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212;p60">
              <a:extLst>
                <a:ext uri="{FF2B5EF4-FFF2-40B4-BE49-F238E27FC236}">
                  <a16:creationId xmlns:a16="http://schemas.microsoft.com/office/drawing/2014/main" id="{E253FEB7-F124-3E44-9E51-200F3F12C9B5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213;p60">
              <a:extLst>
                <a:ext uri="{FF2B5EF4-FFF2-40B4-BE49-F238E27FC236}">
                  <a16:creationId xmlns:a16="http://schemas.microsoft.com/office/drawing/2014/main" id="{93183D73-DEDD-71D3-0A1E-130A1E2F9486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214;p60">
              <a:extLst>
                <a:ext uri="{FF2B5EF4-FFF2-40B4-BE49-F238E27FC236}">
                  <a16:creationId xmlns:a16="http://schemas.microsoft.com/office/drawing/2014/main" id="{92703C16-80CB-521B-B027-E09E0B133B27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2215;p60">
              <a:extLst>
                <a:ext uri="{FF2B5EF4-FFF2-40B4-BE49-F238E27FC236}">
                  <a16:creationId xmlns:a16="http://schemas.microsoft.com/office/drawing/2014/main" id="{000FA137-19FD-89A7-832E-BEF51848C565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2216;p60">
              <a:extLst>
                <a:ext uri="{FF2B5EF4-FFF2-40B4-BE49-F238E27FC236}">
                  <a16:creationId xmlns:a16="http://schemas.microsoft.com/office/drawing/2014/main" id="{648CD88B-0664-50E9-4CF0-70BB94F146F8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2217;p60">
              <a:extLst>
                <a:ext uri="{FF2B5EF4-FFF2-40B4-BE49-F238E27FC236}">
                  <a16:creationId xmlns:a16="http://schemas.microsoft.com/office/drawing/2014/main" id="{9DE53693-6158-AE06-1C63-A163E9D021BE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2218;p60">
              <a:extLst>
                <a:ext uri="{FF2B5EF4-FFF2-40B4-BE49-F238E27FC236}">
                  <a16:creationId xmlns:a16="http://schemas.microsoft.com/office/drawing/2014/main" id="{82742C26-1A05-0F0F-DD87-1DD8647304A2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219;p60">
              <a:extLst>
                <a:ext uri="{FF2B5EF4-FFF2-40B4-BE49-F238E27FC236}">
                  <a16:creationId xmlns:a16="http://schemas.microsoft.com/office/drawing/2014/main" id="{FFF25174-4BC9-55F4-48F2-F5DA264F4E31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220;p60">
              <a:extLst>
                <a:ext uri="{FF2B5EF4-FFF2-40B4-BE49-F238E27FC236}">
                  <a16:creationId xmlns:a16="http://schemas.microsoft.com/office/drawing/2014/main" id="{7EE72B93-4438-A5AD-6211-6A2EBCB49255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221;p60">
              <a:extLst>
                <a:ext uri="{FF2B5EF4-FFF2-40B4-BE49-F238E27FC236}">
                  <a16:creationId xmlns:a16="http://schemas.microsoft.com/office/drawing/2014/main" id="{8F7D1729-11F7-1CD7-0458-C8718D769FBB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222;p60">
              <a:extLst>
                <a:ext uri="{FF2B5EF4-FFF2-40B4-BE49-F238E27FC236}">
                  <a16:creationId xmlns:a16="http://schemas.microsoft.com/office/drawing/2014/main" id="{114CE5B7-02E2-FE86-94FA-2BEFD95E1DE0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223;p60">
              <a:extLst>
                <a:ext uri="{FF2B5EF4-FFF2-40B4-BE49-F238E27FC236}">
                  <a16:creationId xmlns:a16="http://schemas.microsoft.com/office/drawing/2014/main" id="{8083E4AA-0A0A-63D1-BC95-DBE59726B433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224;p60">
              <a:extLst>
                <a:ext uri="{FF2B5EF4-FFF2-40B4-BE49-F238E27FC236}">
                  <a16:creationId xmlns:a16="http://schemas.microsoft.com/office/drawing/2014/main" id="{9FD7AA85-4A3A-278C-0130-47A99B87ED57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225;p60">
              <a:extLst>
                <a:ext uri="{FF2B5EF4-FFF2-40B4-BE49-F238E27FC236}">
                  <a16:creationId xmlns:a16="http://schemas.microsoft.com/office/drawing/2014/main" id="{6CDE811E-6E08-86B8-A333-C486C5AC8C91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226;p60">
              <a:extLst>
                <a:ext uri="{FF2B5EF4-FFF2-40B4-BE49-F238E27FC236}">
                  <a16:creationId xmlns:a16="http://schemas.microsoft.com/office/drawing/2014/main" id="{A60A5705-D5AC-7498-87DD-383745925375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227;p60">
              <a:extLst>
                <a:ext uri="{FF2B5EF4-FFF2-40B4-BE49-F238E27FC236}">
                  <a16:creationId xmlns:a16="http://schemas.microsoft.com/office/drawing/2014/main" id="{BFC1C509-8BAA-0A29-CB25-65A238F80F34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228;p60">
              <a:extLst>
                <a:ext uri="{FF2B5EF4-FFF2-40B4-BE49-F238E27FC236}">
                  <a16:creationId xmlns:a16="http://schemas.microsoft.com/office/drawing/2014/main" id="{6BB972FE-5F2B-530D-5BEC-2DE8522C9734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229;p60">
              <a:extLst>
                <a:ext uri="{FF2B5EF4-FFF2-40B4-BE49-F238E27FC236}">
                  <a16:creationId xmlns:a16="http://schemas.microsoft.com/office/drawing/2014/main" id="{9BD1760B-4665-F2A1-9148-094199CC5F3A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230;p60">
              <a:extLst>
                <a:ext uri="{FF2B5EF4-FFF2-40B4-BE49-F238E27FC236}">
                  <a16:creationId xmlns:a16="http://schemas.microsoft.com/office/drawing/2014/main" id="{B3245487-CAB6-B717-CD9F-89E1315E13C4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231;p60">
              <a:extLst>
                <a:ext uri="{FF2B5EF4-FFF2-40B4-BE49-F238E27FC236}">
                  <a16:creationId xmlns:a16="http://schemas.microsoft.com/office/drawing/2014/main" id="{C1E59612-AFF9-0CE4-483D-E62EF4AF453A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232;p60">
              <a:extLst>
                <a:ext uri="{FF2B5EF4-FFF2-40B4-BE49-F238E27FC236}">
                  <a16:creationId xmlns:a16="http://schemas.microsoft.com/office/drawing/2014/main" id="{100C6BC0-9973-E95D-D83B-0F55DD6E2539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233;p60">
              <a:extLst>
                <a:ext uri="{FF2B5EF4-FFF2-40B4-BE49-F238E27FC236}">
                  <a16:creationId xmlns:a16="http://schemas.microsoft.com/office/drawing/2014/main" id="{7EF6C35A-B2EC-7C88-8DDD-AC739AF5C913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2234;p60">
              <a:extLst>
                <a:ext uri="{FF2B5EF4-FFF2-40B4-BE49-F238E27FC236}">
                  <a16:creationId xmlns:a16="http://schemas.microsoft.com/office/drawing/2014/main" id="{A7C8873A-04A0-D562-45FA-F56D3B578480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2235;p60">
              <a:extLst>
                <a:ext uri="{FF2B5EF4-FFF2-40B4-BE49-F238E27FC236}">
                  <a16:creationId xmlns:a16="http://schemas.microsoft.com/office/drawing/2014/main" id="{03EEA619-8C20-AECF-1A74-5BB32D780513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2236;p60">
              <a:extLst>
                <a:ext uri="{FF2B5EF4-FFF2-40B4-BE49-F238E27FC236}">
                  <a16:creationId xmlns:a16="http://schemas.microsoft.com/office/drawing/2014/main" id="{1C325BB5-30AB-000F-54D8-929D2C5AAE91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2237;p60">
              <a:extLst>
                <a:ext uri="{FF2B5EF4-FFF2-40B4-BE49-F238E27FC236}">
                  <a16:creationId xmlns:a16="http://schemas.microsoft.com/office/drawing/2014/main" id="{786398CF-0233-35D9-A4FA-60703288B181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2238;p60">
              <a:extLst>
                <a:ext uri="{FF2B5EF4-FFF2-40B4-BE49-F238E27FC236}">
                  <a16:creationId xmlns:a16="http://schemas.microsoft.com/office/drawing/2014/main" id="{65927651-EEDE-B366-2C91-7641B39D0550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239;p60">
              <a:extLst>
                <a:ext uri="{FF2B5EF4-FFF2-40B4-BE49-F238E27FC236}">
                  <a16:creationId xmlns:a16="http://schemas.microsoft.com/office/drawing/2014/main" id="{CF2962CA-87C0-57B8-46C1-74E00B863C30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240;p60">
              <a:extLst>
                <a:ext uri="{FF2B5EF4-FFF2-40B4-BE49-F238E27FC236}">
                  <a16:creationId xmlns:a16="http://schemas.microsoft.com/office/drawing/2014/main" id="{9AAF9FB4-A8A0-1B51-58F9-1ADE0C33F0F4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241;p60">
              <a:extLst>
                <a:ext uri="{FF2B5EF4-FFF2-40B4-BE49-F238E27FC236}">
                  <a16:creationId xmlns:a16="http://schemas.microsoft.com/office/drawing/2014/main" id="{791F0705-0175-0395-6B29-15F86E090DC1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242;p60">
              <a:extLst>
                <a:ext uri="{FF2B5EF4-FFF2-40B4-BE49-F238E27FC236}">
                  <a16:creationId xmlns:a16="http://schemas.microsoft.com/office/drawing/2014/main" id="{8F6046E6-B416-E64C-0615-02D846589F71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243;p60">
              <a:extLst>
                <a:ext uri="{FF2B5EF4-FFF2-40B4-BE49-F238E27FC236}">
                  <a16:creationId xmlns:a16="http://schemas.microsoft.com/office/drawing/2014/main" id="{D2CC02B5-4DAE-3EBF-1991-06AB65A00600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244;p60">
              <a:extLst>
                <a:ext uri="{FF2B5EF4-FFF2-40B4-BE49-F238E27FC236}">
                  <a16:creationId xmlns:a16="http://schemas.microsoft.com/office/drawing/2014/main" id="{79398985-C660-C890-B198-BA1C159498FE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245;p60">
              <a:extLst>
                <a:ext uri="{FF2B5EF4-FFF2-40B4-BE49-F238E27FC236}">
                  <a16:creationId xmlns:a16="http://schemas.microsoft.com/office/drawing/2014/main" id="{E921722F-74F9-8250-3B92-B5985F0BD189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246;p60">
              <a:extLst>
                <a:ext uri="{FF2B5EF4-FFF2-40B4-BE49-F238E27FC236}">
                  <a16:creationId xmlns:a16="http://schemas.microsoft.com/office/drawing/2014/main" id="{4F0A9C72-E80D-68B9-4019-E67C9B03C5B2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247;p60">
              <a:extLst>
                <a:ext uri="{FF2B5EF4-FFF2-40B4-BE49-F238E27FC236}">
                  <a16:creationId xmlns:a16="http://schemas.microsoft.com/office/drawing/2014/main" id="{847F8E28-70D1-A4FF-6576-B85E14400901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248;p60">
              <a:extLst>
                <a:ext uri="{FF2B5EF4-FFF2-40B4-BE49-F238E27FC236}">
                  <a16:creationId xmlns:a16="http://schemas.microsoft.com/office/drawing/2014/main" id="{F2DB1FD5-7116-C0DA-0D3E-790D42D20363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249;p60">
              <a:extLst>
                <a:ext uri="{FF2B5EF4-FFF2-40B4-BE49-F238E27FC236}">
                  <a16:creationId xmlns:a16="http://schemas.microsoft.com/office/drawing/2014/main" id="{0F73D1A5-A20E-7788-8199-4FDFBD3A063A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250;p60">
              <a:extLst>
                <a:ext uri="{FF2B5EF4-FFF2-40B4-BE49-F238E27FC236}">
                  <a16:creationId xmlns:a16="http://schemas.microsoft.com/office/drawing/2014/main" id="{CA073E62-AF93-3D40-9ACE-ED0F5216280C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251;p60">
              <a:extLst>
                <a:ext uri="{FF2B5EF4-FFF2-40B4-BE49-F238E27FC236}">
                  <a16:creationId xmlns:a16="http://schemas.microsoft.com/office/drawing/2014/main" id="{562F4D10-1F08-56DC-C2BB-8BFD37D785F4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252;p60">
              <a:extLst>
                <a:ext uri="{FF2B5EF4-FFF2-40B4-BE49-F238E27FC236}">
                  <a16:creationId xmlns:a16="http://schemas.microsoft.com/office/drawing/2014/main" id="{D7F6463B-2DEA-60D8-F749-36F1BB1CC8BE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253;p60">
              <a:extLst>
                <a:ext uri="{FF2B5EF4-FFF2-40B4-BE49-F238E27FC236}">
                  <a16:creationId xmlns:a16="http://schemas.microsoft.com/office/drawing/2014/main" id="{E332545A-105E-A13C-85BC-46DBF561F607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254;p60">
              <a:extLst>
                <a:ext uri="{FF2B5EF4-FFF2-40B4-BE49-F238E27FC236}">
                  <a16:creationId xmlns:a16="http://schemas.microsoft.com/office/drawing/2014/main" id="{A00271E2-F8E9-6442-9CF4-F5D2E93C3EE1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255;p60">
              <a:extLst>
                <a:ext uri="{FF2B5EF4-FFF2-40B4-BE49-F238E27FC236}">
                  <a16:creationId xmlns:a16="http://schemas.microsoft.com/office/drawing/2014/main" id="{30258FA6-C482-DBD0-D3A4-21E2B6A622C3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2256;p60">
              <a:extLst>
                <a:ext uri="{FF2B5EF4-FFF2-40B4-BE49-F238E27FC236}">
                  <a16:creationId xmlns:a16="http://schemas.microsoft.com/office/drawing/2014/main" id="{9519DDA6-97EE-B08C-60DF-190F546CCEB5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2257;p60">
              <a:extLst>
                <a:ext uri="{FF2B5EF4-FFF2-40B4-BE49-F238E27FC236}">
                  <a16:creationId xmlns:a16="http://schemas.microsoft.com/office/drawing/2014/main" id="{E37B17DA-5236-C3A5-1E33-BED4CF6C4221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258;p60">
              <a:extLst>
                <a:ext uri="{FF2B5EF4-FFF2-40B4-BE49-F238E27FC236}">
                  <a16:creationId xmlns:a16="http://schemas.microsoft.com/office/drawing/2014/main" id="{CB8A5E3F-17DD-08FC-78AE-4476D2608BD1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259;p60">
              <a:extLst>
                <a:ext uri="{FF2B5EF4-FFF2-40B4-BE49-F238E27FC236}">
                  <a16:creationId xmlns:a16="http://schemas.microsoft.com/office/drawing/2014/main" id="{97044B5A-CC03-BEF6-435A-065FE2D61955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260;p60">
              <a:extLst>
                <a:ext uri="{FF2B5EF4-FFF2-40B4-BE49-F238E27FC236}">
                  <a16:creationId xmlns:a16="http://schemas.microsoft.com/office/drawing/2014/main" id="{3AA2C2D0-3A93-B297-1CAE-DB127EEEC80B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261;p60">
              <a:extLst>
                <a:ext uri="{FF2B5EF4-FFF2-40B4-BE49-F238E27FC236}">
                  <a16:creationId xmlns:a16="http://schemas.microsoft.com/office/drawing/2014/main" id="{D94989FC-A3FF-CB17-8DAF-E4326F7D3E17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262;p60">
              <a:extLst>
                <a:ext uri="{FF2B5EF4-FFF2-40B4-BE49-F238E27FC236}">
                  <a16:creationId xmlns:a16="http://schemas.microsoft.com/office/drawing/2014/main" id="{3F4E0B40-3EE9-D6F1-503A-7F56AFE316F4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263;p60">
              <a:extLst>
                <a:ext uri="{FF2B5EF4-FFF2-40B4-BE49-F238E27FC236}">
                  <a16:creationId xmlns:a16="http://schemas.microsoft.com/office/drawing/2014/main" id="{610D3035-796B-DB61-F375-B2A6D96B0C64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264;p60">
              <a:extLst>
                <a:ext uri="{FF2B5EF4-FFF2-40B4-BE49-F238E27FC236}">
                  <a16:creationId xmlns:a16="http://schemas.microsoft.com/office/drawing/2014/main" id="{2C85EB8C-D438-1497-F6CA-19FF4712BFE2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265;p60">
              <a:extLst>
                <a:ext uri="{FF2B5EF4-FFF2-40B4-BE49-F238E27FC236}">
                  <a16:creationId xmlns:a16="http://schemas.microsoft.com/office/drawing/2014/main" id="{0E81A18D-BCC3-466D-FBE2-1C8223A358D0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266;p60">
              <a:extLst>
                <a:ext uri="{FF2B5EF4-FFF2-40B4-BE49-F238E27FC236}">
                  <a16:creationId xmlns:a16="http://schemas.microsoft.com/office/drawing/2014/main" id="{C27196CC-A42F-6D14-73B5-A03E48BFCF54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267;p60">
              <a:extLst>
                <a:ext uri="{FF2B5EF4-FFF2-40B4-BE49-F238E27FC236}">
                  <a16:creationId xmlns:a16="http://schemas.microsoft.com/office/drawing/2014/main" id="{0E5360C8-BC99-5FDA-A539-05249361E99A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268;p60">
              <a:extLst>
                <a:ext uri="{FF2B5EF4-FFF2-40B4-BE49-F238E27FC236}">
                  <a16:creationId xmlns:a16="http://schemas.microsoft.com/office/drawing/2014/main" id="{8FAF4A3E-950A-38CB-02E8-B27925BFB7F6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2269;p60">
              <a:extLst>
                <a:ext uri="{FF2B5EF4-FFF2-40B4-BE49-F238E27FC236}">
                  <a16:creationId xmlns:a16="http://schemas.microsoft.com/office/drawing/2014/main" id="{B1BF49FE-E93A-C87D-084B-90A31372BC77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2270;p60">
              <a:extLst>
                <a:ext uri="{FF2B5EF4-FFF2-40B4-BE49-F238E27FC236}">
                  <a16:creationId xmlns:a16="http://schemas.microsoft.com/office/drawing/2014/main" id="{8BC43477-FC52-A0D5-FBEE-6BBB820A1A12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2271;p60">
              <a:extLst>
                <a:ext uri="{FF2B5EF4-FFF2-40B4-BE49-F238E27FC236}">
                  <a16:creationId xmlns:a16="http://schemas.microsoft.com/office/drawing/2014/main" id="{152DD8DC-9D74-9DB6-85E4-926545D9BD62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2272;p60">
              <a:extLst>
                <a:ext uri="{FF2B5EF4-FFF2-40B4-BE49-F238E27FC236}">
                  <a16:creationId xmlns:a16="http://schemas.microsoft.com/office/drawing/2014/main" id="{1AB81439-8EC1-0C15-BE57-B241AB3D4F78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2273;p60">
              <a:extLst>
                <a:ext uri="{FF2B5EF4-FFF2-40B4-BE49-F238E27FC236}">
                  <a16:creationId xmlns:a16="http://schemas.microsoft.com/office/drawing/2014/main" id="{360E31FA-E589-A5EA-46DA-E4B255BA194B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2274;p60">
              <a:extLst>
                <a:ext uri="{FF2B5EF4-FFF2-40B4-BE49-F238E27FC236}">
                  <a16:creationId xmlns:a16="http://schemas.microsoft.com/office/drawing/2014/main" id="{C1ACE306-DC81-DBE4-E633-248772BA307B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2275;p60">
              <a:extLst>
                <a:ext uri="{FF2B5EF4-FFF2-40B4-BE49-F238E27FC236}">
                  <a16:creationId xmlns:a16="http://schemas.microsoft.com/office/drawing/2014/main" id="{C84159B7-8783-1F2D-12A4-5CA347CFC21F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2276;p60">
              <a:extLst>
                <a:ext uri="{FF2B5EF4-FFF2-40B4-BE49-F238E27FC236}">
                  <a16:creationId xmlns:a16="http://schemas.microsoft.com/office/drawing/2014/main" id="{0E58505E-A506-3A26-4D6E-EC4442BE2BC9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2277;p60">
              <a:extLst>
                <a:ext uri="{FF2B5EF4-FFF2-40B4-BE49-F238E27FC236}">
                  <a16:creationId xmlns:a16="http://schemas.microsoft.com/office/drawing/2014/main" id="{FCE0FD71-3E08-51A8-C60E-7041248C805D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2278;p60">
              <a:extLst>
                <a:ext uri="{FF2B5EF4-FFF2-40B4-BE49-F238E27FC236}">
                  <a16:creationId xmlns:a16="http://schemas.microsoft.com/office/drawing/2014/main" id="{6F72D49E-7992-4A1A-6344-8C05170D7D69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2279;p60">
              <a:extLst>
                <a:ext uri="{FF2B5EF4-FFF2-40B4-BE49-F238E27FC236}">
                  <a16:creationId xmlns:a16="http://schemas.microsoft.com/office/drawing/2014/main" id="{A4D740B3-D35F-0C65-4CDB-9EBA2D9F1821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2280;p60">
              <a:extLst>
                <a:ext uri="{FF2B5EF4-FFF2-40B4-BE49-F238E27FC236}">
                  <a16:creationId xmlns:a16="http://schemas.microsoft.com/office/drawing/2014/main" id="{BC5BB1B3-F5C1-FBF9-B3CF-6C357B553740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2281;p60">
              <a:extLst>
                <a:ext uri="{FF2B5EF4-FFF2-40B4-BE49-F238E27FC236}">
                  <a16:creationId xmlns:a16="http://schemas.microsoft.com/office/drawing/2014/main" id="{96A3AD66-057C-2D2E-9D13-6C5C75CBBB41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2282;p60">
              <a:extLst>
                <a:ext uri="{FF2B5EF4-FFF2-40B4-BE49-F238E27FC236}">
                  <a16:creationId xmlns:a16="http://schemas.microsoft.com/office/drawing/2014/main" id="{DC140D90-EBF2-CC9E-4F13-5E61C0E80CD3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2283;p60">
              <a:extLst>
                <a:ext uri="{FF2B5EF4-FFF2-40B4-BE49-F238E27FC236}">
                  <a16:creationId xmlns:a16="http://schemas.microsoft.com/office/drawing/2014/main" id="{4C426990-C33D-1D97-0F0D-F5503C617F0A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2284;p60">
              <a:extLst>
                <a:ext uri="{FF2B5EF4-FFF2-40B4-BE49-F238E27FC236}">
                  <a16:creationId xmlns:a16="http://schemas.microsoft.com/office/drawing/2014/main" id="{A0EDECBE-042B-E9B6-F323-6C028B87691C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2285;p60">
              <a:extLst>
                <a:ext uri="{FF2B5EF4-FFF2-40B4-BE49-F238E27FC236}">
                  <a16:creationId xmlns:a16="http://schemas.microsoft.com/office/drawing/2014/main" id="{3A27F943-5D91-1B55-2777-D669DCE9009A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2286;p60">
              <a:extLst>
                <a:ext uri="{FF2B5EF4-FFF2-40B4-BE49-F238E27FC236}">
                  <a16:creationId xmlns:a16="http://schemas.microsoft.com/office/drawing/2014/main" id="{1122ACDB-C915-F9AD-7D4A-1C08E482EADE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2287;p60">
              <a:extLst>
                <a:ext uri="{FF2B5EF4-FFF2-40B4-BE49-F238E27FC236}">
                  <a16:creationId xmlns:a16="http://schemas.microsoft.com/office/drawing/2014/main" id="{E9F77326-8DDB-D3A0-0F21-3895A514DE77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2288;p60">
              <a:extLst>
                <a:ext uri="{FF2B5EF4-FFF2-40B4-BE49-F238E27FC236}">
                  <a16:creationId xmlns:a16="http://schemas.microsoft.com/office/drawing/2014/main" id="{78E8C3B2-D41F-D930-4467-940D691DBCB1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2289;p60">
              <a:extLst>
                <a:ext uri="{FF2B5EF4-FFF2-40B4-BE49-F238E27FC236}">
                  <a16:creationId xmlns:a16="http://schemas.microsoft.com/office/drawing/2014/main" id="{AF20D834-B158-F08F-1871-91784CECBF25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2290;p60">
              <a:extLst>
                <a:ext uri="{FF2B5EF4-FFF2-40B4-BE49-F238E27FC236}">
                  <a16:creationId xmlns:a16="http://schemas.microsoft.com/office/drawing/2014/main" id="{943D5129-6AF0-095E-312F-BA38E7EAFE8B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2291;p60">
              <a:extLst>
                <a:ext uri="{FF2B5EF4-FFF2-40B4-BE49-F238E27FC236}">
                  <a16:creationId xmlns:a16="http://schemas.microsoft.com/office/drawing/2014/main" id="{1A076F07-166F-532E-ECE3-30F30CE0AA7B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2292;p60">
              <a:extLst>
                <a:ext uri="{FF2B5EF4-FFF2-40B4-BE49-F238E27FC236}">
                  <a16:creationId xmlns:a16="http://schemas.microsoft.com/office/drawing/2014/main" id="{BEF66A94-B736-6E61-D96E-78AE206FFCE0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2293;p60">
              <a:extLst>
                <a:ext uri="{FF2B5EF4-FFF2-40B4-BE49-F238E27FC236}">
                  <a16:creationId xmlns:a16="http://schemas.microsoft.com/office/drawing/2014/main" id="{950B837B-143C-B911-3918-42E3CFE5EA6E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2294;p60">
              <a:extLst>
                <a:ext uri="{FF2B5EF4-FFF2-40B4-BE49-F238E27FC236}">
                  <a16:creationId xmlns:a16="http://schemas.microsoft.com/office/drawing/2014/main" id="{1F2DC6F3-088F-E17E-F759-86216A5C126E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2295;p60">
              <a:extLst>
                <a:ext uri="{FF2B5EF4-FFF2-40B4-BE49-F238E27FC236}">
                  <a16:creationId xmlns:a16="http://schemas.microsoft.com/office/drawing/2014/main" id="{934CB330-F2C5-3437-1C1A-08BD3C7FFF71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2296;p60">
              <a:extLst>
                <a:ext uri="{FF2B5EF4-FFF2-40B4-BE49-F238E27FC236}">
                  <a16:creationId xmlns:a16="http://schemas.microsoft.com/office/drawing/2014/main" id="{5783D825-18E3-DD4C-4565-8E4C295A6512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2297;p60">
              <a:extLst>
                <a:ext uri="{FF2B5EF4-FFF2-40B4-BE49-F238E27FC236}">
                  <a16:creationId xmlns:a16="http://schemas.microsoft.com/office/drawing/2014/main" id="{0481A2E0-1BB2-08E1-A4AE-B37AFA4C0F1B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2298;p60">
              <a:extLst>
                <a:ext uri="{FF2B5EF4-FFF2-40B4-BE49-F238E27FC236}">
                  <a16:creationId xmlns:a16="http://schemas.microsoft.com/office/drawing/2014/main" id="{931BEADC-8644-0138-305C-822881364318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2299;p60">
              <a:extLst>
                <a:ext uri="{FF2B5EF4-FFF2-40B4-BE49-F238E27FC236}">
                  <a16:creationId xmlns:a16="http://schemas.microsoft.com/office/drawing/2014/main" id="{90F5F862-55AE-8CCD-3B75-B9E09ED6E726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2300;p60">
              <a:extLst>
                <a:ext uri="{FF2B5EF4-FFF2-40B4-BE49-F238E27FC236}">
                  <a16:creationId xmlns:a16="http://schemas.microsoft.com/office/drawing/2014/main" id="{3CAE06F5-C0D7-A6D3-9A6C-ADA510F34D22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2301;p60">
              <a:extLst>
                <a:ext uri="{FF2B5EF4-FFF2-40B4-BE49-F238E27FC236}">
                  <a16:creationId xmlns:a16="http://schemas.microsoft.com/office/drawing/2014/main" id="{104A3741-4715-7E04-BC78-42C0EBC3E4C8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2302;p60">
              <a:extLst>
                <a:ext uri="{FF2B5EF4-FFF2-40B4-BE49-F238E27FC236}">
                  <a16:creationId xmlns:a16="http://schemas.microsoft.com/office/drawing/2014/main" id="{35D5A0A6-861F-00EE-9034-9D6FE057D9EA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2303;p60">
              <a:extLst>
                <a:ext uri="{FF2B5EF4-FFF2-40B4-BE49-F238E27FC236}">
                  <a16:creationId xmlns:a16="http://schemas.microsoft.com/office/drawing/2014/main" id="{8101CE4D-46ED-058C-68F8-3674E0DBD6B7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2304;p60">
              <a:extLst>
                <a:ext uri="{FF2B5EF4-FFF2-40B4-BE49-F238E27FC236}">
                  <a16:creationId xmlns:a16="http://schemas.microsoft.com/office/drawing/2014/main" id="{FBEA8132-D1F0-06D4-DFAC-BE874079653B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2305;p60">
              <a:extLst>
                <a:ext uri="{FF2B5EF4-FFF2-40B4-BE49-F238E27FC236}">
                  <a16:creationId xmlns:a16="http://schemas.microsoft.com/office/drawing/2014/main" id="{8958A273-C4D4-D8A9-FFA2-3467E05DA80D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2306;p60">
              <a:extLst>
                <a:ext uri="{FF2B5EF4-FFF2-40B4-BE49-F238E27FC236}">
                  <a16:creationId xmlns:a16="http://schemas.microsoft.com/office/drawing/2014/main" id="{4DBAB24A-9BE0-1262-95C9-334235823ADA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2307;p60">
              <a:extLst>
                <a:ext uri="{FF2B5EF4-FFF2-40B4-BE49-F238E27FC236}">
                  <a16:creationId xmlns:a16="http://schemas.microsoft.com/office/drawing/2014/main" id="{BB88A07C-3202-DD01-CE63-D98D3BF572F2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2308;p60">
              <a:extLst>
                <a:ext uri="{FF2B5EF4-FFF2-40B4-BE49-F238E27FC236}">
                  <a16:creationId xmlns:a16="http://schemas.microsoft.com/office/drawing/2014/main" id="{F4881AA6-F284-BE81-BE92-E9BDC2A1C0B8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2309;p60">
              <a:extLst>
                <a:ext uri="{FF2B5EF4-FFF2-40B4-BE49-F238E27FC236}">
                  <a16:creationId xmlns:a16="http://schemas.microsoft.com/office/drawing/2014/main" id="{27F15222-F2EB-241B-72E6-A133A5F6B130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2310;p60">
              <a:extLst>
                <a:ext uri="{FF2B5EF4-FFF2-40B4-BE49-F238E27FC236}">
                  <a16:creationId xmlns:a16="http://schemas.microsoft.com/office/drawing/2014/main" id="{4CDFD39D-E6E7-D61C-324B-BF8A7DA5B5F7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2311;p60">
              <a:extLst>
                <a:ext uri="{FF2B5EF4-FFF2-40B4-BE49-F238E27FC236}">
                  <a16:creationId xmlns:a16="http://schemas.microsoft.com/office/drawing/2014/main" id="{A30A35FE-C9F9-2D6C-F4A8-28F30658AE46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2312;p60">
              <a:extLst>
                <a:ext uri="{FF2B5EF4-FFF2-40B4-BE49-F238E27FC236}">
                  <a16:creationId xmlns:a16="http://schemas.microsoft.com/office/drawing/2014/main" id="{FB992419-DD18-9ECB-4C9C-F8A3D20F8457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2313;p60">
              <a:extLst>
                <a:ext uri="{FF2B5EF4-FFF2-40B4-BE49-F238E27FC236}">
                  <a16:creationId xmlns:a16="http://schemas.microsoft.com/office/drawing/2014/main" id="{4BA3A484-29C9-444B-BDAE-C17277ACAFFD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2314;p60">
              <a:extLst>
                <a:ext uri="{FF2B5EF4-FFF2-40B4-BE49-F238E27FC236}">
                  <a16:creationId xmlns:a16="http://schemas.microsoft.com/office/drawing/2014/main" id="{9DF1BDBC-6C4C-CF7B-1049-2F1A94AF024C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2315;p60">
              <a:extLst>
                <a:ext uri="{FF2B5EF4-FFF2-40B4-BE49-F238E27FC236}">
                  <a16:creationId xmlns:a16="http://schemas.microsoft.com/office/drawing/2014/main" id="{BD20BE14-85F9-93B0-7885-292A348A21C3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2316;p60">
              <a:extLst>
                <a:ext uri="{FF2B5EF4-FFF2-40B4-BE49-F238E27FC236}">
                  <a16:creationId xmlns:a16="http://schemas.microsoft.com/office/drawing/2014/main" id="{A549C956-4176-0784-76C2-54CB70C7DB1F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2317;p60">
              <a:extLst>
                <a:ext uri="{FF2B5EF4-FFF2-40B4-BE49-F238E27FC236}">
                  <a16:creationId xmlns:a16="http://schemas.microsoft.com/office/drawing/2014/main" id="{B62A1B0B-214D-4E1E-AC28-FE23B8689064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2318;p60">
              <a:extLst>
                <a:ext uri="{FF2B5EF4-FFF2-40B4-BE49-F238E27FC236}">
                  <a16:creationId xmlns:a16="http://schemas.microsoft.com/office/drawing/2014/main" id="{FC8105C8-D292-40B6-CA5B-546732D4D5D3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2319;p60">
              <a:extLst>
                <a:ext uri="{FF2B5EF4-FFF2-40B4-BE49-F238E27FC236}">
                  <a16:creationId xmlns:a16="http://schemas.microsoft.com/office/drawing/2014/main" id="{93C2384B-B23E-8ED5-7771-71DA20A02EF9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2320;p60">
              <a:extLst>
                <a:ext uri="{FF2B5EF4-FFF2-40B4-BE49-F238E27FC236}">
                  <a16:creationId xmlns:a16="http://schemas.microsoft.com/office/drawing/2014/main" id="{4003DD92-EC01-32A6-8FDF-D0021570D017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2321;p60">
              <a:extLst>
                <a:ext uri="{FF2B5EF4-FFF2-40B4-BE49-F238E27FC236}">
                  <a16:creationId xmlns:a16="http://schemas.microsoft.com/office/drawing/2014/main" id="{00AF4290-555E-FE1D-E4CA-A2E367B198AF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2322;p60">
              <a:extLst>
                <a:ext uri="{FF2B5EF4-FFF2-40B4-BE49-F238E27FC236}">
                  <a16:creationId xmlns:a16="http://schemas.microsoft.com/office/drawing/2014/main" id="{45A1B9E0-A6D2-9BF3-2E37-2F34E2867777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2323;p60">
              <a:extLst>
                <a:ext uri="{FF2B5EF4-FFF2-40B4-BE49-F238E27FC236}">
                  <a16:creationId xmlns:a16="http://schemas.microsoft.com/office/drawing/2014/main" id="{6A540903-5EEA-E22A-04E1-9B4AE3254A17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2324;p60">
              <a:extLst>
                <a:ext uri="{FF2B5EF4-FFF2-40B4-BE49-F238E27FC236}">
                  <a16:creationId xmlns:a16="http://schemas.microsoft.com/office/drawing/2014/main" id="{FCCC777E-98F2-56AF-E517-1C94BCEDC2B1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2325;p60">
              <a:extLst>
                <a:ext uri="{FF2B5EF4-FFF2-40B4-BE49-F238E27FC236}">
                  <a16:creationId xmlns:a16="http://schemas.microsoft.com/office/drawing/2014/main" id="{36D5BB4C-6E31-E6BF-94D4-DB66C225D51C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2326;p60">
              <a:extLst>
                <a:ext uri="{FF2B5EF4-FFF2-40B4-BE49-F238E27FC236}">
                  <a16:creationId xmlns:a16="http://schemas.microsoft.com/office/drawing/2014/main" id="{1884537F-3464-C4FA-F269-004CF1720C56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2327;p60">
              <a:extLst>
                <a:ext uri="{FF2B5EF4-FFF2-40B4-BE49-F238E27FC236}">
                  <a16:creationId xmlns:a16="http://schemas.microsoft.com/office/drawing/2014/main" id="{B96C26DC-65E7-2930-8E8F-C1609EF685D5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2328;p60">
              <a:extLst>
                <a:ext uri="{FF2B5EF4-FFF2-40B4-BE49-F238E27FC236}">
                  <a16:creationId xmlns:a16="http://schemas.microsoft.com/office/drawing/2014/main" id="{3CD12C10-F5F3-9F11-929A-5E769B3FAB71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2329;p60">
              <a:extLst>
                <a:ext uri="{FF2B5EF4-FFF2-40B4-BE49-F238E27FC236}">
                  <a16:creationId xmlns:a16="http://schemas.microsoft.com/office/drawing/2014/main" id="{84D42730-FBEC-1B37-3329-79FB3A002B05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2330;p60">
              <a:extLst>
                <a:ext uri="{FF2B5EF4-FFF2-40B4-BE49-F238E27FC236}">
                  <a16:creationId xmlns:a16="http://schemas.microsoft.com/office/drawing/2014/main" id="{AE72731E-351D-7102-3FBB-339CFECF6527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2331;p60">
              <a:extLst>
                <a:ext uri="{FF2B5EF4-FFF2-40B4-BE49-F238E27FC236}">
                  <a16:creationId xmlns:a16="http://schemas.microsoft.com/office/drawing/2014/main" id="{55F4ACEF-5AEB-8FD3-28CD-6633A26112AD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2332;p60">
              <a:extLst>
                <a:ext uri="{FF2B5EF4-FFF2-40B4-BE49-F238E27FC236}">
                  <a16:creationId xmlns:a16="http://schemas.microsoft.com/office/drawing/2014/main" id="{335CBA25-CA26-B278-B1FD-1393B87CC6F8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2333;p60">
              <a:extLst>
                <a:ext uri="{FF2B5EF4-FFF2-40B4-BE49-F238E27FC236}">
                  <a16:creationId xmlns:a16="http://schemas.microsoft.com/office/drawing/2014/main" id="{F4EC6017-E57A-5C08-0EA2-4B90164BF86C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2334;p60">
              <a:extLst>
                <a:ext uri="{FF2B5EF4-FFF2-40B4-BE49-F238E27FC236}">
                  <a16:creationId xmlns:a16="http://schemas.microsoft.com/office/drawing/2014/main" id="{96B1ED2D-D90A-E984-93E0-BA00B41159D4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2335;p60">
              <a:extLst>
                <a:ext uri="{FF2B5EF4-FFF2-40B4-BE49-F238E27FC236}">
                  <a16:creationId xmlns:a16="http://schemas.microsoft.com/office/drawing/2014/main" id="{B5E75921-EEE2-5636-B734-BEFA9593DB8C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2336;p60">
              <a:extLst>
                <a:ext uri="{FF2B5EF4-FFF2-40B4-BE49-F238E27FC236}">
                  <a16:creationId xmlns:a16="http://schemas.microsoft.com/office/drawing/2014/main" id="{571C9ED3-8B63-6384-E1E1-6F6E2F2B0799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2337;p60">
              <a:extLst>
                <a:ext uri="{FF2B5EF4-FFF2-40B4-BE49-F238E27FC236}">
                  <a16:creationId xmlns:a16="http://schemas.microsoft.com/office/drawing/2014/main" id="{589B9DC4-FE26-7880-F085-0222154E17E6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2338;p60">
              <a:extLst>
                <a:ext uri="{FF2B5EF4-FFF2-40B4-BE49-F238E27FC236}">
                  <a16:creationId xmlns:a16="http://schemas.microsoft.com/office/drawing/2014/main" id="{5BDDB46E-D6B5-75D4-DBC1-73A5B5DA5078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2339;p60">
              <a:extLst>
                <a:ext uri="{FF2B5EF4-FFF2-40B4-BE49-F238E27FC236}">
                  <a16:creationId xmlns:a16="http://schemas.microsoft.com/office/drawing/2014/main" id="{58D44D47-6A5C-E1EE-1F3A-9F07F54AAF16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2340;p60">
              <a:extLst>
                <a:ext uri="{FF2B5EF4-FFF2-40B4-BE49-F238E27FC236}">
                  <a16:creationId xmlns:a16="http://schemas.microsoft.com/office/drawing/2014/main" id="{D6EADD5D-34EC-26FC-5C15-352151EAF826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2341;p60">
              <a:extLst>
                <a:ext uri="{FF2B5EF4-FFF2-40B4-BE49-F238E27FC236}">
                  <a16:creationId xmlns:a16="http://schemas.microsoft.com/office/drawing/2014/main" id="{F6C503D5-8748-8D5F-B1F0-E183FA7FE2F1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2342;p60">
              <a:extLst>
                <a:ext uri="{FF2B5EF4-FFF2-40B4-BE49-F238E27FC236}">
                  <a16:creationId xmlns:a16="http://schemas.microsoft.com/office/drawing/2014/main" id="{84ADAA96-09A6-EB4D-D66B-E74363DFCA39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2343;p60">
              <a:extLst>
                <a:ext uri="{FF2B5EF4-FFF2-40B4-BE49-F238E27FC236}">
                  <a16:creationId xmlns:a16="http://schemas.microsoft.com/office/drawing/2014/main" id="{5D6DBBD2-6431-2DE9-E6FF-BDFF46AE8219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2344;p60">
              <a:extLst>
                <a:ext uri="{FF2B5EF4-FFF2-40B4-BE49-F238E27FC236}">
                  <a16:creationId xmlns:a16="http://schemas.microsoft.com/office/drawing/2014/main" id="{F5FCB411-8929-C5F8-E909-5239CF4C47A3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2345;p60">
              <a:extLst>
                <a:ext uri="{FF2B5EF4-FFF2-40B4-BE49-F238E27FC236}">
                  <a16:creationId xmlns:a16="http://schemas.microsoft.com/office/drawing/2014/main" id="{74DBCD10-F2CB-7004-6A5B-01CF7316EB52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2346;p60">
              <a:extLst>
                <a:ext uri="{FF2B5EF4-FFF2-40B4-BE49-F238E27FC236}">
                  <a16:creationId xmlns:a16="http://schemas.microsoft.com/office/drawing/2014/main" id="{929577BF-CFBD-32F3-8E23-7E1A71C45284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2347;p60">
              <a:extLst>
                <a:ext uri="{FF2B5EF4-FFF2-40B4-BE49-F238E27FC236}">
                  <a16:creationId xmlns:a16="http://schemas.microsoft.com/office/drawing/2014/main" id="{F78AB5BF-A45A-9ADE-1FEC-F9C82481E271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2348;p60">
              <a:extLst>
                <a:ext uri="{FF2B5EF4-FFF2-40B4-BE49-F238E27FC236}">
                  <a16:creationId xmlns:a16="http://schemas.microsoft.com/office/drawing/2014/main" id="{CDCD0B50-E18C-5BDE-83EF-0E89811A7137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2349;p60">
              <a:extLst>
                <a:ext uri="{FF2B5EF4-FFF2-40B4-BE49-F238E27FC236}">
                  <a16:creationId xmlns:a16="http://schemas.microsoft.com/office/drawing/2014/main" id="{E760AFD1-5462-D733-9FF9-B86D296CA4F2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2350;p60">
              <a:extLst>
                <a:ext uri="{FF2B5EF4-FFF2-40B4-BE49-F238E27FC236}">
                  <a16:creationId xmlns:a16="http://schemas.microsoft.com/office/drawing/2014/main" id="{4D8C3D08-7B1E-F085-240D-0AF17D66A42A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2351;p60">
              <a:extLst>
                <a:ext uri="{FF2B5EF4-FFF2-40B4-BE49-F238E27FC236}">
                  <a16:creationId xmlns:a16="http://schemas.microsoft.com/office/drawing/2014/main" id="{A77B6AFC-FC36-2D39-3EE8-2555E507F6BB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2352;p60">
              <a:extLst>
                <a:ext uri="{FF2B5EF4-FFF2-40B4-BE49-F238E27FC236}">
                  <a16:creationId xmlns:a16="http://schemas.microsoft.com/office/drawing/2014/main" id="{97666FE3-3EE7-E199-FC9D-1D3DA3028FBD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2353;p60">
              <a:extLst>
                <a:ext uri="{FF2B5EF4-FFF2-40B4-BE49-F238E27FC236}">
                  <a16:creationId xmlns:a16="http://schemas.microsoft.com/office/drawing/2014/main" id="{B8B10DD8-84D0-F893-D665-8DF35724E111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2354;p60">
              <a:extLst>
                <a:ext uri="{FF2B5EF4-FFF2-40B4-BE49-F238E27FC236}">
                  <a16:creationId xmlns:a16="http://schemas.microsoft.com/office/drawing/2014/main" id="{B4FC2C16-6205-97F3-2C38-F5EB3D793A35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2355;p60">
              <a:extLst>
                <a:ext uri="{FF2B5EF4-FFF2-40B4-BE49-F238E27FC236}">
                  <a16:creationId xmlns:a16="http://schemas.microsoft.com/office/drawing/2014/main" id="{43312900-F490-6141-59BB-078E448718FC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2356;p60">
              <a:extLst>
                <a:ext uri="{FF2B5EF4-FFF2-40B4-BE49-F238E27FC236}">
                  <a16:creationId xmlns:a16="http://schemas.microsoft.com/office/drawing/2014/main" id="{F791152D-7DED-915B-687A-163303B2B128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2357;p60">
              <a:extLst>
                <a:ext uri="{FF2B5EF4-FFF2-40B4-BE49-F238E27FC236}">
                  <a16:creationId xmlns:a16="http://schemas.microsoft.com/office/drawing/2014/main" id="{3A295292-851F-E4A1-BE4A-8CFD300072FF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2358;p60">
              <a:extLst>
                <a:ext uri="{FF2B5EF4-FFF2-40B4-BE49-F238E27FC236}">
                  <a16:creationId xmlns:a16="http://schemas.microsoft.com/office/drawing/2014/main" id="{83AAD847-79F2-6495-0456-AE9EEA2D006C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2359;p60">
              <a:extLst>
                <a:ext uri="{FF2B5EF4-FFF2-40B4-BE49-F238E27FC236}">
                  <a16:creationId xmlns:a16="http://schemas.microsoft.com/office/drawing/2014/main" id="{43E621D6-26A6-5FFA-95C6-805F6987BC2F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2360;p60">
              <a:extLst>
                <a:ext uri="{FF2B5EF4-FFF2-40B4-BE49-F238E27FC236}">
                  <a16:creationId xmlns:a16="http://schemas.microsoft.com/office/drawing/2014/main" id="{F47D4C45-51B1-62B4-7014-7A7B4A64CB2A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2361;p60">
              <a:extLst>
                <a:ext uri="{FF2B5EF4-FFF2-40B4-BE49-F238E27FC236}">
                  <a16:creationId xmlns:a16="http://schemas.microsoft.com/office/drawing/2014/main" id="{12085541-96FE-B2C5-2601-EB7AE941CBFC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2362;p60">
              <a:extLst>
                <a:ext uri="{FF2B5EF4-FFF2-40B4-BE49-F238E27FC236}">
                  <a16:creationId xmlns:a16="http://schemas.microsoft.com/office/drawing/2014/main" id="{42A74D6F-7242-349C-CEB9-485AD3F0E16A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2363;p60">
              <a:extLst>
                <a:ext uri="{FF2B5EF4-FFF2-40B4-BE49-F238E27FC236}">
                  <a16:creationId xmlns:a16="http://schemas.microsoft.com/office/drawing/2014/main" id="{444737C3-4966-3B53-2F90-83FBD5A10F02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2364;p60">
              <a:extLst>
                <a:ext uri="{FF2B5EF4-FFF2-40B4-BE49-F238E27FC236}">
                  <a16:creationId xmlns:a16="http://schemas.microsoft.com/office/drawing/2014/main" id="{D4104CFF-1D46-8DD0-1D81-17D5FBDABE23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2365;p60">
              <a:extLst>
                <a:ext uri="{FF2B5EF4-FFF2-40B4-BE49-F238E27FC236}">
                  <a16:creationId xmlns:a16="http://schemas.microsoft.com/office/drawing/2014/main" id="{C7E56583-C726-9E8B-B540-34BA3904CD0F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2366;p60">
              <a:extLst>
                <a:ext uri="{FF2B5EF4-FFF2-40B4-BE49-F238E27FC236}">
                  <a16:creationId xmlns:a16="http://schemas.microsoft.com/office/drawing/2014/main" id="{19CD473F-F7CA-C093-1598-346522FF1085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2367;p60">
              <a:extLst>
                <a:ext uri="{FF2B5EF4-FFF2-40B4-BE49-F238E27FC236}">
                  <a16:creationId xmlns:a16="http://schemas.microsoft.com/office/drawing/2014/main" id="{355D206D-4437-AF54-53CA-856F3901B0C1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2368;p60">
              <a:extLst>
                <a:ext uri="{FF2B5EF4-FFF2-40B4-BE49-F238E27FC236}">
                  <a16:creationId xmlns:a16="http://schemas.microsoft.com/office/drawing/2014/main" id="{D7345914-8C44-6EB8-C630-6B0736FADB2E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2369;p60">
              <a:extLst>
                <a:ext uri="{FF2B5EF4-FFF2-40B4-BE49-F238E27FC236}">
                  <a16:creationId xmlns:a16="http://schemas.microsoft.com/office/drawing/2014/main" id="{BB0B4269-102F-22D7-4B09-0F6AF12432DB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2370;p60">
              <a:extLst>
                <a:ext uri="{FF2B5EF4-FFF2-40B4-BE49-F238E27FC236}">
                  <a16:creationId xmlns:a16="http://schemas.microsoft.com/office/drawing/2014/main" id="{D8807FBD-4928-B181-2A31-5081A17A6CDD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2371;p60">
              <a:extLst>
                <a:ext uri="{FF2B5EF4-FFF2-40B4-BE49-F238E27FC236}">
                  <a16:creationId xmlns:a16="http://schemas.microsoft.com/office/drawing/2014/main" id="{096EB707-75F0-0CE3-6E29-726B98BBA911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2372;p60">
              <a:extLst>
                <a:ext uri="{FF2B5EF4-FFF2-40B4-BE49-F238E27FC236}">
                  <a16:creationId xmlns:a16="http://schemas.microsoft.com/office/drawing/2014/main" id="{65207475-FBB2-A5C3-E485-89E3FF596299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2373;p60">
              <a:extLst>
                <a:ext uri="{FF2B5EF4-FFF2-40B4-BE49-F238E27FC236}">
                  <a16:creationId xmlns:a16="http://schemas.microsoft.com/office/drawing/2014/main" id="{9BF91FD5-6311-3775-59DF-949B55C2F284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2374;p60">
              <a:extLst>
                <a:ext uri="{FF2B5EF4-FFF2-40B4-BE49-F238E27FC236}">
                  <a16:creationId xmlns:a16="http://schemas.microsoft.com/office/drawing/2014/main" id="{024EC435-816A-710B-4F6F-E0470EF8ED87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2375;p60">
              <a:extLst>
                <a:ext uri="{FF2B5EF4-FFF2-40B4-BE49-F238E27FC236}">
                  <a16:creationId xmlns:a16="http://schemas.microsoft.com/office/drawing/2014/main" id="{1B10F450-6A0C-42F1-8F0B-9CF472380184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2376;p60">
              <a:extLst>
                <a:ext uri="{FF2B5EF4-FFF2-40B4-BE49-F238E27FC236}">
                  <a16:creationId xmlns:a16="http://schemas.microsoft.com/office/drawing/2014/main" id="{6E98823B-0C5D-6746-4A66-ABD9127C4E95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2377;p60">
              <a:extLst>
                <a:ext uri="{FF2B5EF4-FFF2-40B4-BE49-F238E27FC236}">
                  <a16:creationId xmlns:a16="http://schemas.microsoft.com/office/drawing/2014/main" id="{0C4EE27A-6560-D647-3887-FBD54E9BE7DD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2378;p60">
              <a:extLst>
                <a:ext uri="{FF2B5EF4-FFF2-40B4-BE49-F238E27FC236}">
                  <a16:creationId xmlns:a16="http://schemas.microsoft.com/office/drawing/2014/main" id="{DC3ACEF2-6B07-A080-62CF-7B24BCC8FD22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2379;p60">
              <a:extLst>
                <a:ext uri="{FF2B5EF4-FFF2-40B4-BE49-F238E27FC236}">
                  <a16:creationId xmlns:a16="http://schemas.microsoft.com/office/drawing/2014/main" id="{FFB35A74-54C9-4A0A-15F2-B631257DCD9A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2380;p60">
              <a:extLst>
                <a:ext uri="{FF2B5EF4-FFF2-40B4-BE49-F238E27FC236}">
                  <a16:creationId xmlns:a16="http://schemas.microsoft.com/office/drawing/2014/main" id="{3CEC4F37-0A11-658B-A2A1-339F7659D0FC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2381;p60">
              <a:extLst>
                <a:ext uri="{FF2B5EF4-FFF2-40B4-BE49-F238E27FC236}">
                  <a16:creationId xmlns:a16="http://schemas.microsoft.com/office/drawing/2014/main" id="{721FF940-2F42-E1CA-075E-7F2B6F99DAE8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2382;p60">
              <a:extLst>
                <a:ext uri="{FF2B5EF4-FFF2-40B4-BE49-F238E27FC236}">
                  <a16:creationId xmlns:a16="http://schemas.microsoft.com/office/drawing/2014/main" id="{C6398841-1961-1D4F-E01E-8541402B8959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2383;p60">
              <a:extLst>
                <a:ext uri="{FF2B5EF4-FFF2-40B4-BE49-F238E27FC236}">
                  <a16:creationId xmlns:a16="http://schemas.microsoft.com/office/drawing/2014/main" id="{67AD5288-A61A-FAEC-6314-07D03E059347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2384;p60">
              <a:extLst>
                <a:ext uri="{FF2B5EF4-FFF2-40B4-BE49-F238E27FC236}">
                  <a16:creationId xmlns:a16="http://schemas.microsoft.com/office/drawing/2014/main" id="{2651CEF2-63B5-A9C7-8A01-89578E38B746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2385;p60">
              <a:extLst>
                <a:ext uri="{FF2B5EF4-FFF2-40B4-BE49-F238E27FC236}">
                  <a16:creationId xmlns:a16="http://schemas.microsoft.com/office/drawing/2014/main" id="{E2A29ED3-114E-DA5C-0417-E2E21545D6DC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2386;p60">
              <a:extLst>
                <a:ext uri="{FF2B5EF4-FFF2-40B4-BE49-F238E27FC236}">
                  <a16:creationId xmlns:a16="http://schemas.microsoft.com/office/drawing/2014/main" id="{75680FD3-08CE-B5C5-5888-F3A8A353226A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2387;p60">
              <a:extLst>
                <a:ext uri="{FF2B5EF4-FFF2-40B4-BE49-F238E27FC236}">
                  <a16:creationId xmlns:a16="http://schemas.microsoft.com/office/drawing/2014/main" id="{F0582C55-4EBE-8EED-CC98-14490E1D644A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2388;p60">
              <a:extLst>
                <a:ext uri="{FF2B5EF4-FFF2-40B4-BE49-F238E27FC236}">
                  <a16:creationId xmlns:a16="http://schemas.microsoft.com/office/drawing/2014/main" id="{8E7CC077-A864-ECB5-4B2F-C232BD843756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2389;p60">
              <a:extLst>
                <a:ext uri="{FF2B5EF4-FFF2-40B4-BE49-F238E27FC236}">
                  <a16:creationId xmlns:a16="http://schemas.microsoft.com/office/drawing/2014/main" id="{8272283D-C86E-F775-E8D2-D99F1A53E7E3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2390;p60">
              <a:extLst>
                <a:ext uri="{FF2B5EF4-FFF2-40B4-BE49-F238E27FC236}">
                  <a16:creationId xmlns:a16="http://schemas.microsoft.com/office/drawing/2014/main" id="{06EFEEA8-F474-D740-88AE-083774935800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2391;p60">
              <a:extLst>
                <a:ext uri="{FF2B5EF4-FFF2-40B4-BE49-F238E27FC236}">
                  <a16:creationId xmlns:a16="http://schemas.microsoft.com/office/drawing/2014/main" id="{32051AEF-60B8-88F7-34C8-747D9F4FA626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2392;p60">
              <a:extLst>
                <a:ext uri="{FF2B5EF4-FFF2-40B4-BE49-F238E27FC236}">
                  <a16:creationId xmlns:a16="http://schemas.microsoft.com/office/drawing/2014/main" id="{362A3DF8-F3D7-5414-74F7-579ED108A08A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2393;p60">
              <a:extLst>
                <a:ext uri="{FF2B5EF4-FFF2-40B4-BE49-F238E27FC236}">
                  <a16:creationId xmlns:a16="http://schemas.microsoft.com/office/drawing/2014/main" id="{568535D9-F58F-104D-6EE0-7651712A31D9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2394;p60">
              <a:extLst>
                <a:ext uri="{FF2B5EF4-FFF2-40B4-BE49-F238E27FC236}">
                  <a16:creationId xmlns:a16="http://schemas.microsoft.com/office/drawing/2014/main" id="{563024B6-77E0-E58C-85E4-CECAF83061FB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2395;p60">
              <a:extLst>
                <a:ext uri="{FF2B5EF4-FFF2-40B4-BE49-F238E27FC236}">
                  <a16:creationId xmlns:a16="http://schemas.microsoft.com/office/drawing/2014/main" id="{4934C64B-8FEE-CEA6-6A51-7DC929FF82D7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2396;p60">
              <a:extLst>
                <a:ext uri="{FF2B5EF4-FFF2-40B4-BE49-F238E27FC236}">
                  <a16:creationId xmlns:a16="http://schemas.microsoft.com/office/drawing/2014/main" id="{D57CD18F-AF7E-F2D3-48F2-D58E7ABCBC8A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2397;p60">
              <a:extLst>
                <a:ext uri="{FF2B5EF4-FFF2-40B4-BE49-F238E27FC236}">
                  <a16:creationId xmlns:a16="http://schemas.microsoft.com/office/drawing/2014/main" id="{2A8BF2A3-707D-16CC-8960-EF62DC40187A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2398;p60">
              <a:extLst>
                <a:ext uri="{FF2B5EF4-FFF2-40B4-BE49-F238E27FC236}">
                  <a16:creationId xmlns:a16="http://schemas.microsoft.com/office/drawing/2014/main" id="{8691FE5A-DBD2-2C54-D1B1-623059E6B625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2399;p60">
              <a:extLst>
                <a:ext uri="{FF2B5EF4-FFF2-40B4-BE49-F238E27FC236}">
                  <a16:creationId xmlns:a16="http://schemas.microsoft.com/office/drawing/2014/main" id="{42236CA2-F4C3-4055-DEBC-42D8516FAF5F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2400;p60">
              <a:extLst>
                <a:ext uri="{FF2B5EF4-FFF2-40B4-BE49-F238E27FC236}">
                  <a16:creationId xmlns:a16="http://schemas.microsoft.com/office/drawing/2014/main" id="{C9C4EF8E-C2D2-A5F1-B1A1-AA1021EE29FA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2401;p60">
              <a:extLst>
                <a:ext uri="{FF2B5EF4-FFF2-40B4-BE49-F238E27FC236}">
                  <a16:creationId xmlns:a16="http://schemas.microsoft.com/office/drawing/2014/main" id="{B5F5A86B-45CD-B250-DB72-EC2A6CAF503A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2402;p60">
              <a:extLst>
                <a:ext uri="{FF2B5EF4-FFF2-40B4-BE49-F238E27FC236}">
                  <a16:creationId xmlns:a16="http://schemas.microsoft.com/office/drawing/2014/main" id="{04EB1A52-3B44-6674-E37D-8E5B3A9AEBD0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2403;p60">
              <a:extLst>
                <a:ext uri="{FF2B5EF4-FFF2-40B4-BE49-F238E27FC236}">
                  <a16:creationId xmlns:a16="http://schemas.microsoft.com/office/drawing/2014/main" id="{CE7E1BC2-7AF9-AB2A-0DCF-3853E844B700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2404;p60">
              <a:extLst>
                <a:ext uri="{FF2B5EF4-FFF2-40B4-BE49-F238E27FC236}">
                  <a16:creationId xmlns:a16="http://schemas.microsoft.com/office/drawing/2014/main" id="{51EF3288-03D2-B6D1-D017-75A883EC8A94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405;p60">
              <a:extLst>
                <a:ext uri="{FF2B5EF4-FFF2-40B4-BE49-F238E27FC236}">
                  <a16:creationId xmlns:a16="http://schemas.microsoft.com/office/drawing/2014/main" id="{FD8ED27B-0532-A42C-BF3D-2D1A38E265FB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406;p60">
              <a:extLst>
                <a:ext uri="{FF2B5EF4-FFF2-40B4-BE49-F238E27FC236}">
                  <a16:creationId xmlns:a16="http://schemas.microsoft.com/office/drawing/2014/main" id="{EB785FFA-0ED6-EBAF-96DF-CF06466DE96A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407;p60">
              <a:extLst>
                <a:ext uri="{FF2B5EF4-FFF2-40B4-BE49-F238E27FC236}">
                  <a16:creationId xmlns:a16="http://schemas.microsoft.com/office/drawing/2014/main" id="{8D416FF9-915B-6B95-50FF-FB9CD9651AF0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408;p60">
              <a:extLst>
                <a:ext uri="{FF2B5EF4-FFF2-40B4-BE49-F238E27FC236}">
                  <a16:creationId xmlns:a16="http://schemas.microsoft.com/office/drawing/2014/main" id="{F41A2F21-2780-66CB-9079-79EF356BB6E1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409;p60">
              <a:extLst>
                <a:ext uri="{FF2B5EF4-FFF2-40B4-BE49-F238E27FC236}">
                  <a16:creationId xmlns:a16="http://schemas.microsoft.com/office/drawing/2014/main" id="{4FD1B520-1082-D2A0-54E2-0A6B430F683B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410;p60">
              <a:extLst>
                <a:ext uri="{FF2B5EF4-FFF2-40B4-BE49-F238E27FC236}">
                  <a16:creationId xmlns:a16="http://schemas.microsoft.com/office/drawing/2014/main" id="{07957A5F-4E44-9CB1-5E7A-F55882B66A3A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411;p60">
              <a:extLst>
                <a:ext uri="{FF2B5EF4-FFF2-40B4-BE49-F238E27FC236}">
                  <a16:creationId xmlns:a16="http://schemas.microsoft.com/office/drawing/2014/main" id="{C9BCD6A7-32AC-1C52-7C1B-70798046451B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412;p60">
              <a:extLst>
                <a:ext uri="{FF2B5EF4-FFF2-40B4-BE49-F238E27FC236}">
                  <a16:creationId xmlns:a16="http://schemas.microsoft.com/office/drawing/2014/main" id="{9B06984E-CB87-4969-F825-A68EC0201047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413;p60">
              <a:extLst>
                <a:ext uri="{FF2B5EF4-FFF2-40B4-BE49-F238E27FC236}">
                  <a16:creationId xmlns:a16="http://schemas.microsoft.com/office/drawing/2014/main" id="{32CAFB89-256D-1AC7-7C65-BA803A6BFE38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414;p60">
              <a:extLst>
                <a:ext uri="{FF2B5EF4-FFF2-40B4-BE49-F238E27FC236}">
                  <a16:creationId xmlns:a16="http://schemas.microsoft.com/office/drawing/2014/main" id="{59B3E930-BCE3-2ACB-B3E3-68EAFD83484F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415;p60">
              <a:extLst>
                <a:ext uri="{FF2B5EF4-FFF2-40B4-BE49-F238E27FC236}">
                  <a16:creationId xmlns:a16="http://schemas.microsoft.com/office/drawing/2014/main" id="{53D3430F-746A-7F0F-EA44-B0DF67C33041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416;p60">
              <a:extLst>
                <a:ext uri="{FF2B5EF4-FFF2-40B4-BE49-F238E27FC236}">
                  <a16:creationId xmlns:a16="http://schemas.microsoft.com/office/drawing/2014/main" id="{0A3B6B54-FA5C-B672-0745-3AD4EF6CEAF5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417;p60">
              <a:extLst>
                <a:ext uri="{FF2B5EF4-FFF2-40B4-BE49-F238E27FC236}">
                  <a16:creationId xmlns:a16="http://schemas.microsoft.com/office/drawing/2014/main" id="{6FDFA755-12B6-E579-EF05-4DF4839EAEFD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418;p60">
              <a:extLst>
                <a:ext uri="{FF2B5EF4-FFF2-40B4-BE49-F238E27FC236}">
                  <a16:creationId xmlns:a16="http://schemas.microsoft.com/office/drawing/2014/main" id="{35B46000-96CD-C6B2-8BFF-BE6023627B7D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419;p60">
              <a:extLst>
                <a:ext uri="{FF2B5EF4-FFF2-40B4-BE49-F238E27FC236}">
                  <a16:creationId xmlns:a16="http://schemas.microsoft.com/office/drawing/2014/main" id="{E8F85BA3-F671-DEA0-8E6B-89646DCB65C9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2420;p60">
              <a:extLst>
                <a:ext uri="{FF2B5EF4-FFF2-40B4-BE49-F238E27FC236}">
                  <a16:creationId xmlns:a16="http://schemas.microsoft.com/office/drawing/2014/main" id="{E285D41C-6150-6B8D-8B3D-38C05F066040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2421;p60">
              <a:extLst>
                <a:ext uri="{FF2B5EF4-FFF2-40B4-BE49-F238E27FC236}">
                  <a16:creationId xmlns:a16="http://schemas.microsoft.com/office/drawing/2014/main" id="{9AE8A68D-8226-21EA-4410-5128C134F5EF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2422;p60">
              <a:extLst>
                <a:ext uri="{FF2B5EF4-FFF2-40B4-BE49-F238E27FC236}">
                  <a16:creationId xmlns:a16="http://schemas.microsoft.com/office/drawing/2014/main" id="{39A3B5E4-3961-1D36-8234-65533BBD318C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2423;p60">
              <a:extLst>
                <a:ext uri="{FF2B5EF4-FFF2-40B4-BE49-F238E27FC236}">
                  <a16:creationId xmlns:a16="http://schemas.microsoft.com/office/drawing/2014/main" id="{6B851343-B8A6-BD7D-AEA2-967A5BBE784B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2424;p60">
              <a:extLst>
                <a:ext uri="{FF2B5EF4-FFF2-40B4-BE49-F238E27FC236}">
                  <a16:creationId xmlns:a16="http://schemas.microsoft.com/office/drawing/2014/main" id="{283EE78A-255E-D26A-E93D-81F6DABB68BB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2425;p60">
              <a:extLst>
                <a:ext uri="{FF2B5EF4-FFF2-40B4-BE49-F238E27FC236}">
                  <a16:creationId xmlns:a16="http://schemas.microsoft.com/office/drawing/2014/main" id="{D7F54CBB-0CC3-0CD1-6EEA-C7E8046B2245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2426;p60">
              <a:extLst>
                <a:ext uri="{FF2B5EF4-FFF2-40B4-BE49-F238E27FC236}">
                  <a16:creationId xmlns:a16="http://schemas.microsoft.com/office/drawing/2014/main" id="{74CC9D8F-9301-EF5C-CF8B-DB93EA7A77F4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2427;p60">
              <a:extLst>
                <a:ext uri="{FF2B5EF4-FFF2-40B4-BE49-F238E27FC236}">
                  <a16:creationId xmlns:a16="http://schemas.microsoft.com/office/drawing/2014/main" id="{6E871723-B6C2-A183-DC21-6A4F558F69ED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2428;p60">
              <a:extLst>
                <a:ext uri="{FF2B5EF4-FFF2-40B4-BE49-F238E27FC236}">
                  <a16:creationId xmlns:a16="http://schemas.microsoft.com/office/drawing/2014/main" id="{DC251F6E-74C9-2A3C-0B70-618C11B2F46F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2429;p60">
              <a:extLst>
                <a:ext uri="{FF2B5EF4-FFF2-40B4-BE49-F238E27FC236}">
                  <a16:creationId xmlns:a16="http://schemas.microsoft.com/office/drawing/2014/main" id="{B58F54FA-2F3F-4940-A099-24C2F0959CEF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2430;p60">
              <a:extLst>
                <a:ext uri="{FF2B5EF4-FFF2-40B4-BE49-F238E27FC236}">
                  <a16:creationId xmlns:a16="http://schemas.microsoft.com/office/drawing/2014/main" id="{9E1A1D0C-979B-EC42-2677-0880636A7A68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2431;p60">
              <a:extLst>
                <a:ext uri="{FF2B5EF4-FFF2-40B4-BE49-F238E27FC236}">
                  <a16:creationId xmlns:a16="http://schemas.microsoft.com/office/drawing/2014/main" id="{CF7B9E97-3B35-16D1-0779-99CF47FD0676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2432;p60">
              <a:extLst>
                <a:ext uri="{FF2B5EF4-FFF2-40B4-BE49-F238E27FC236}">
                  <a16:creationId xmlns:a16="http://schemas.microsoft.com/office/drawing/2014/main" id="{009374E3-94FD-44FD-4C13-A3D4B04191E7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2433;p60">
              <a:extLst>
                <a:ext uri="{FF2B5EF4-FFF2-40B4-BE49-F238E27FC236}">
                  <a16:creationId xmlns:a16="http://schemas.microsoft.com/office/drawing/2014/main" id="{4B66A1E4-D3AF-2CBB-7380-04AB031ACB60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2434;p60">
              <a:extLst>
                <a:ext uri="{FF2B5EF4-FFF2-40B4-BE49-F238E27FC236}">
                  <a16:creationId xmlns:a16="http://schemas.microsoft.com/office/drawing/2014/main" id="{FF2AD879-8A55-B8F6-3B27-8258F4EC5275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2435;p60">
              <a:extLst>
                <a:ext uri="{FF2B5EF4-FFF2-40B4-BE49-F238E27FC236}">
                  <a16:creationId xmlns:a16="http://schemas.microsoft.com/office/drawing/2014/main" id="{FE0B65CC-1C6B-8A8B-8C92-201B4DF2CB80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2436;p60">
              <a:extLst>
                <a:ext uri="{FF2B5EF4-FFF2-40B4-BE49-F238E27FC236}">
                  <a16:creationId xmlns:a16="http://schemas.microsoft.com/office/drawing/2014/main" id="{6A965F80-8061-8FC0-EBA6-86BAE5C5C295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2437;p60">
              <a:extLst>
                <a:ext uri="{FF2B5EF4-FFF2-40B4-BE49-F238E27FC236}">
                  <a16:creationId xmlns:a16="http://schemas.microsoft.com/office/drawing/2014/main" id="{675F2AA2-926F-BC75-C566-E5A0D01A4B1E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2438;p60">
              <a:extLst>
                <a:ext uri="{FF2B5EF4-FFF2-40B4-BE49-F238E27FC236}">
                  <a16:creationId xmlns:a16="http://schemas.microsoft.com/office/drawing/2014/main" id="{5F8157E8-D8CD-B10F-3524-2BDDF9F22B0E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2439;p60">
              <a:extLst>
                <a:ext uri="{FF2B5EF4-FFF2-40B4-BE49-F238E27FC236}">
                  <a16:creationId xmlns:a16="http://schemas.microsoft.com/office/drawing/2014/main" id="{2744504E-AE07-F4EB-9712-0E2FB11C7F36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2440;p60">
              <a:extLst>
                <a:ext uri="{FF2B5EF4-FFF2-40B4-BE49-F238E27FC236}">
                  <a16:creationId xmlns:a16="http://schemas.microsoft.com/office/drawing/2014/main" id="{47F170C6-5DC0-B852-A9E8-FE74D150B183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2441;p60">
              <a:extLst>
                <a:ext uri="{FF2B5EF4-FFF2-40B4-BE49-F238E27FC236}">
                  <a16:creationId xmlns:a16="http://schemas.microsoft.com/office/drawing/2014/main" id="{44E81298-61B0-E18F-32F2-56BC0D4A9428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2442;p60">
              <a:extLst>
                <a:ext uri="{FF2B5EF4-FFF2-40B4-BE49-F238E27FC236}">
                  <a16:creationId xmlns:a16="http://schemas.microsoft.com/office/drawing/2014/main" id="{928E5ED6-E195-0D5E-3B35-4C868C704EBA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2443;p60">
              <a:extLst>
                <a:ext uri="{FF2B5EF4-FFF2-40B4-BE49-F238E27FC236}">
                  <a16:creationId xmlns:a16="http://schemas.microsoft.com/office/drawing/2014/main" id="{9615DC87-931B-1743-D5B4-7D3095CA191A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2444;p60">
              <a:extLst>
                <a:ext uri="{FF2B5EF4-FFF2-40B4-BE49-F238E27FC236}">
                  <a16:creationId xmlns:a16="http://schemas.microsoft.com/office/drawing/2014/main" id="{F389A358-5784-E5B7-B7D1-B1BDBCA365F8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2445;p60">
              <a:extLst>
                <a:ext uri="{FF2B5EF4-FFF2-40B4-BE49-F238E27FC236}">
                  <a16:creationId xmlns:a16="http://schemas.microsoft.com/office/drawing/2014/main" id="{5B14D2AC-0B12-7246-1F53-8F4673DB9EA6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2446;p60">
              <a:extLst>
                <a:ext uri="{FF2B5EF4-FFF2-40B4-BE49-F238E27FC236}">
                  <a16:creationId xmlns:a16="http://schemas.microsoft.com/office/drawing/2014/main" id="{36525D1A-B020-7C39-129F-AF01A9665359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2447;p60">
              <a:extLst>
                <a:ext uri="{FF2B5EF4-FFF2-40B4-BE49-F238E27FC236}">
                  <a16:creationId xmlns:a16="http://schemas.microsoft.com/office/drawing/2014/main" id="{C1D438C6-B68D-9AB9-DC90-EA1F199664FB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2448;p60">
              <a:extLst>
                <a:ext uri="{FF2B5EF4-FFF2-40B4-BE49-F238E27FC236}">
                  <a16:creationId xmlns:a16="http://schemas.microsoft.com/office/drawing/2014/main" id="{E3DD2AEE-2281-05DE-486D-474BE01682F1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2449;p60">
              <a:extLst>
                <a:ext uri="{FF2B5EF4-FFF2-40B4-BE49-F238E27FC236}">
                  <a16:creationId xmlns:a16="http://schemas.microsoft.com/office/drawing/2014/main" id="{0A7F0E2E-5318-3E7F-A198-B3851457104A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2450;p60">
              <a:extLst>
                <a:ext uri="{FF2B5EF4-FFF2-40B4-BE49-F238E27FC236}">
                  <a16:creationId xmlns:a16="http://schemas.microsoft.com/office/drawing/2014/main" id="{C9CCCC5D-55AE-6BF0-82A3-0C996C8A96CD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2451;p60">
              <a:extLst>
                <a:ext uri="{FF2B5EF4-FFF2-40B4-BE49-F238E27FC236}">
                  <a16:creationId xmlns:a16="http://schemas.microsoft.com/office/drawing/2014/main" id="{83C99E8D-D6FE-2A64-F196-9F05FD9668D9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2452;p60">
              <a:extLst>
                <a:ext uri="{FF2B5EF4-FFF2-40B4-BE49-F238E27FC236}">
                  <a16:creationId xmlns:a16="http://schemas.microsoft.com/office/drawing/2014/main" id="{CEEC7825-689D-DED1-DD4A-640D9E5F42E4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2453;p60">
              <a:extLst>
                <a:ext uri="{FF2B5EF4-FFF2-40B4-BE49-F238E27FC236}">
                  <a16:creationId xmlns:a16="http://schemas.microsoft.com/office/drawing/2014/main" id="{D4605794-B126-1DF7-A9F5-E70B44159C9D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2454;p60">
              <a:extLst>
                <a:ext uri="{FF2B5EF4-FFF2-40B4-BE49-F238E27FC236}">
                  <a16:creationId xmlns:a16="http://schemas.microsoft.com/office/drawing/2014/main" id="{B4DBF32E-1573-E4D9-EB41-70F3988FFC8D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2455;p60">
              <a:extLst>
                <a:ext uri="{FF2B5EF4-FFF2-40B4-BE49-F238E27FC236}">
                  <a16:creationId xmlns:a16="http://schemas.microsoft.com/office/drawing/2014/main" id="{14F62EA4-26BA-ECE1-35FD-C0D8939A0587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2456;p60">
              <a:extLst>
                <a:ext uri="{FF2B5EF4-FFF2-40B4-BE49-F238E27FC236}">
                  <a16:creationId xmlns:a16="http://schemas.microsoft.com/office/drawing/2014/main" id="{CAC7AAAC-905A-784D-FEE5-3AC2E5E83A2A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2457;p60">
              <a:extLst>
                <a:ext uri="{FF2B5EF4-FFF2-40B4-BE49-F238E27FC236}">
                  <a16:creationId xmlns:a16="http://schemas.microsoft.com/office/drawing/2014/main" id="{AA86434E-6C34-0641-D438-2C561A1FF5B7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2458;p60">
              <a:extLst>
                <a:ext uri="{FF2B5EF4-FFF2-40B4-BE49-F238E27FC236}">
                  <a16:creationId xmlns:a16="http://schemas.microsoft.com/office/drawing/2014/main" id="{FFD63ADB-13B1-C580-DC1B-D14C17B16DC9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2459;p60">
              <a:extLst>
                <a:ext uri="{FF2B5EF4-FFF2-40B4-BE49-F238E27FC236}">
                  <a16:creationId xmlns:a16="http://schemas.microsoft.com/office/drawing/2014/main" id="{E281FD5A-F2F1-DFBD-BE42-981E3D7330CC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2460;p60">
              <a:extLst>
                <a:ext uri="{FF2B5EF4-FFF2-40B4-BE49-F238E27FC236}">
                  <a16:creationId xmlns:a16="http://schemas.microsoft.com/office/drawing/2014/main" id="{913D7091-F674-3984-6A67-6DD79A27AEA3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2461;p60">
              <a:extLst>
                <a:ext uri="{FF2B5EF4-FFF2-40B4-BE49-F238E27FC236}">
                  <a16:creationId xmlns:a16="http://schemas.microsoft.com/office/drawing/2014/main" id="{8D8E9AFF-F595-D8EC-4C71-C701A24ADC69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2462;p60">
              <a:extLst>
                <a:ext uri="{FF2B5EF4-FFF2-40B4-BE49-F238E27FC236}">
                  <a16:creationId xmlns:a16="http://schemas.microsoft.com/office/drawing/2014/main" id="{25B8A2DB-2F0F-A122-4974-36B581D45D68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2463;p60">
              <a:extLst>
                <a:ext uri="{FF2B5EF4-FFF2-40B4-BE49-F238E27FC236}">
                  <a16:creationId xmlns:a16="http://schemas.microsoft.com/office/drawing/2014/main" id="{4E968F78-D67B-BCB8-9120-93DE7094A9B2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2464;p60">
              <a:extLst>
                <a:ext uri="{FF2B5EF4-FFF2-40B4-BE49-F238E27FC236}">
                  <a16:creationId xmlns:a16="http://schemas.microsoft.com/office/drawing/2014/main" id="{05B48E48-A330-5C4C-78C9-B770A1AB1640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2465;p60">
              <a:extLst>
                <a:ext uri="{FF2B5EF4-FFF2-40B4-BE49-F238E27FC236}">
                  <a16:creationId xmlns:a16="http://schemas.microsoft.com/office/drawing/2014/main" id="{8C97CF24-57D3-5A3A-2A37-4376C7304264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2466;p60">
              <a:extLst>
                <a:ext uri="{FF2B5EF4-FFF2-40B4-BE49-F238E27FC236}">
                  <a16:creationId xmlns:a16="http://schemas.microsoft.com/office/drawing/2014/main" id="{89D3B0A6-E555-8C83-89E3-EB91964CAD0C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2467;p60">
              <a:extLst>
                <a:ext uri="{FF2B5EF4-FFF2-40B4-BE49-F238E27FC236}">
                  <a16:creationId xmlns:a16="http://schemas.microsoft.com/office/drawing/2014/main" id="{42415C85-FC8C-1016-152C-4CE41DB77773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2468;p60">
              <a:extLst>
                <a:ext uri="{FF2B5EF4-FFF2-40B4-BE49-F238E27FC236}">
                  <a16:creationId xmlns:a16="http://schemas.microsoft.com/office/drawing/2014/main" id="{10442759-850E-2D4E-7D32-60A3689D90E3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2469;p60">
              <a:extLst>
                <a:ext uri="{FF2B5EF4-FFF2-40B4-BE49-F238E27FC236}">
                  <a16:creationId xmlns:a16="http://schemas.microsoft.com/office/drawing/2014/main" id="{25594EB3-0C08-BD59-66B0-BFD43FF5A0BF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2470;p60">
              <a:extLst>
                <a:ext uri="{FF2B5EF4-FFF2-40B4-BE49-F238E27FC236}">
                  <a16:creationId xmlns:a16="http://schemas.microsoft.com/office/drawing/2014/main" id="{7F8D2A8E-8566-BE00-8A33-F9680263C65D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2471;p60">
              <a:extLst>
                <a:ext uri="{FF2B5EF4-FFF2-40B4-BE49-F238E27FC236}">
                  <a16:creationId xmlns:a16="http://schemas.microsoft.com/office/drawing/2014/main" id="{04FD2C78-38C2-FD32-29FF-EE2AC7D55FAD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2472;p60">
              <a:extLst>
                <a:ext uri="{FF2B5EF4-FFF2-40B4-BE49-F238E27FC236}">
                  <a16:creationId xmlns:a16="http://schemas.microsoft.com/office/drawing/2014/main" id="{4DF520A0-8BD1-3A9D-5BE4-5FCDA045B29B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2473;p60">
              <a:extLst>
                <a:ext uri="{FF2B5EF4-FFF2-40B4-BE49-F238E27FC236}">
                  <a16:creationId xmlns:a16="http://schemas.microsoft.com/office/drawing/2014/main" id="{44E6251B-1E04-6372-CF54-868E1162C0AA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2474;p60">
              <a:extLst>
                <a:ext uri="{FF2B5EF4-FFF2-40B4-BE49-F238E27FC236}">
                  <a16:creationId xmlns:a16="http://schemas.microsoft.com/office/drawing/2014/main" id="{761063A8-D770-9DD6-AA94-30249D173773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2475;p60">
              <a:extLst>
                <a:ext uri="{FF2B5EF4-FFF2-40B4-BE49-F238E27FC236}">
                  <a16:creationId xmlns:a16="http://schemas.microsoft.com/office/drawing/2014/main" id="{02F0C1C8-132A-D036-5FEC-486D9B986B3E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2476;p60">
              <a:extLst>
                <a:ext uri="{FF2B5EF4-FFF2-40B4-BE49-F238E27FC236}">
                  <a16:creationId xmlns:a16="http://schemas.microsoft.com/office/drawing/2014/main" id="{8DA67560-690B-4B95-B0C0-5FC62EC9CF83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2477;p60">
              <a:extLst>
                <a:ext uri="{FF2B5EF4-FFF2-40B4-BE49-F238E27FC236}">
                  <a16:creationId xmlns:a16="http://schemas.microsoft.com/office/drawing/2014/main" id="{E4943F6D-9A89-3250-7EEC-8B42E9505896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2478;p60">
              <a:extLst>
                <a:ext uri="{FF2B5EF4-FFF2-40B4-BE49-F238E27FC236}">
                  <a16:creationId xmlns:a16="http://schemas.microsoft.com/office/drawing/2014/main" id="{AAB437C0-1BD9-71E5-4AF9-E47E8577F408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2479;p60">
              <a:extLst>
                <a:ext uri="{FF2B5EF4-FFF2-40B4-BE49-F238E27FC236}">
                  <a16:creationId xmlns:a16="http://schemas.microsoft.com/office/drawing/2014/main" id="{4003C6AD-A777-04D2-34A6-58E3E0D1E03D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2480;p60">
              <a:extLst>
                <a:ext uri="{FF2B5EF4-FFF2-40B4-BE49-F238E27FC236}">
                  <a16:creationId xmlns:a16="http://schemas.microsoft.com/office/drawing/2014/main" id="{1B1A76E2-A624-EF3A-4263-F608C54C8FF5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2481;p60">
              <a:extLst>
                <a:ext uri="{FF2B5EF4-FFF2-40B4-BE49-F238E27FC236}">
                  <a16:creationId xmlns:a16="http://schemas.microsoft.com/office/drawing/2014/main" id="{43015DB3-DB9E-F35F-3783-7D1FFA995F9B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2482;p60">
              <a:extLst>
                <a:ext uri="{FF2B5EF4-FFF2-40B4-BE49-F238E27FC236}">
                  <a16:creationId xmlns:a16="http://schemas.microsoft.com/office/drawing/2014/main" id="{1DD88574-5D5C-574C-3064-AB627AC4E393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2483;p60">
              <a:extLst>
                <a:ext uri="{FF2B5EF4-FFF2-40B4-BE49-F238E27FC236}">
                  <a16:creationId xmlns:a16="http://schemas.microsoft.com/office/drawing/2014/main" id="{83D5199D-BD12-5FAE-163B-C292BD036531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2484;p60">
              <a:extLst>
                <a:ext uri="{FF2B5EF4-FFF2-40B4-BE49-F238E27FC236}">
                  <a16:creationId xmlns:a16="http://schemas.microsoft.com/office/drawing/2014/main" id="{0BE99C60-E2AA-13DA-6BE4-0F5E3298247E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2485;p60">
              <a:extLst>
                <a:ext uri="{FF2B5EF4-FFF2-40B4-BE49-F238E27FC236}">
                  <a16:creationId xmlns:a16="http://schemas.microsoft.com/office/drawing/2014/main" id="{FBE52978-614A-A518-FDE5-9089C3BB6DD0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2486;p60">
              <a:extLst>
                <a:ext uri="{FF2B5EF4-FFF2-40B4-BE49-F238E27FC236}">
                  <a16:creationId xmlns:a16="http://schemas.microsoft.com/office/drawing/2014/main" id="{53045B67-549A-8EEB-2259-6A31157C2E3F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2487;p60">
              <a:extLst>
                <a:ext uri="{FF2B5EF4-FFF2-40B4-BE49-F238E27FC236}">
                  <a16:creationId xmlns:a16="http://schemas.microsoft.com/office/drawing/2014/main" id="{7F96FB7B-EF53-2F75-0E4A-B8996819CA5E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2488;p60">
              <a:extLst>
                <a:ext uri="{FF2B5EF4-FFF2-40B4-BE49-F238E27FC236}">
                  <a16:creationId xmlns:a16="http://schemas.microsoft.com/office/drawing/2014/main" id="{2F4DE860-051D-116B-6A22-06B4B3018BC9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489;p60">
              <a:extLst>
                <a:ext uri="{FF2B5EF4-FFF2-40B4-BE49-F238E27FC236}">
                  <a16:creationId xmlns:a16="http://schemas.microsoft.com/office/drawing/2014/main" id="{3C51DA00-17D1-87B7-D757-8DE587D38F5F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490;p60">
              <a:extLst>
                <a:ext uri="{FF2B5EF4-FFF2-40B4-BE49-F238E27FC236}">
                  <a16:creationId xmlns:a16="http://schemas.microsoft.com/office/drawing/2014/main" id="{97D37579-4E72-7CC5-DE0B-7984836C99D9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491;p60">
              <a:extLst>
                <a:ext uri="{FF2B5EF4-FFF2-40B4-BE49-F238E27FC236}">
                  <a16:creationId xmlns:a16="http://schemas.microsoft.com/office/drawing/2014/main" id="{86418586-6C27-79BC-E514-D00E3D681E78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2492;p60">
              <a:extLst>
                <a:ext uri="{FF2B5EF4-FFF2-40B4-BE49-F238E27FC236}">
                  <a16:creationId xmlns:a16="http://schemas.microsoft.com/office/drawing/2014/main" id="{887F5811-5945-8EFD-D4C9-40BBF639EBA7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2493;p60">
              <a:extLst>
                <a:ext uri="{FF2B5EF4-FFF2-40B4-BE49-F238E27FC236}">
                  <a16:creationId xmlns:a16="http://schemas.microsoft.com/office/drawing/2014/main" id="{8EE01D28-9585-B374-B32A-9E9AA78C7D02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2494;p60">
              <a:extLst>
                <a:ext uri="{FF2B5EF4-FFF2-40B4-BE49-F238E27FC236}">
                  <a16:creationId xmlns:a16="http://schemas.microsoft.com/office/drawing/2014/main" id="{6586AF0A-6E4F-9B63-9BFF-3B46F8ABDC73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2495;p60">
              <a:extLst>
                <a:ext uri="{FF2B5EF4-FFF2-40B4-BE49-F238E27FC236}">
                  <a16:creationId xmlns:a16="http://schemas.microsoft.com/office/drawing/2014/main" id="{84459646-1488-5AE8-6FA8-4660FC0D9E13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2496;p60">
              <a:extLst>
                <a:ext uri="{FF2B5EF4-FFF2-40B4-BE49-F238E27FC236}">
                  <a16:creationId xmlns:a16="http://schemas.microsoft.com/office/drawing/2014/main" id="{2C8CA012-4274-EF2F-3216-202E6655F677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2497;p60">
              <a:extLst>
                <a:ext uri="{FF2B5EF4-FFF2-40B4-BE49-F238E27FC236}">
                  <a16:creationId xmlns:a16="http://schemas.microsoft.com/office/drawing/2014/main" id="{97A81797-C5A5-D884-024B-42C18D6E4603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2498;p60">
              <a:extLst>
                <a:ext uri="{FF2B5EF4-FFF2-40B4-BE49-F238E27FC236}">
                  <a16:creationId xmlns:a16="http://schemas.microsoft.com/office/drawing/2014/main" id="{67E5BB3D-2E90-0196-613F-3533A657E5F8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2499;p60">
              <a:extLst>
                <a:ext uri="{FF2B5EF4-FFF2-40B4-BE49-F238E27FC236}">
                  <a16:creationId xmlns:a16="http://schemas.microsoft.com/office/drawing/2014/main" id="{FA1838C7-2FC3-FCDB-77C0-EA5DD4552454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2500;p60">
              <a:extLst>
                <a:ext uri="{FF2B5EF4-FFF2-40B4-BE49-F238E27FC236}">
                  <a16:creationId xmlns:a16="http://schemas.microsoft.com/office/drawing/2014/main" id="{E64EA3E0-D036-92C6-B182-5C4D623482F1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2501;p60">
              <a:extLst>
                <a:ext uri="{FF2B5EF4-FFF2-40B4-BE49-F238E27FC236}">
                  <a16:creationId xmlns:a16="http://schemas.microsoft.com/office/drawing/2014/main" id="{01E1CDA2-440B-DEBA-F15B-E794D8A32150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2502;p60">
              <a:extLst>
                <a:ext uri="{FF2B5EF4-FFF2-40B4-BE49-F238E27FC236}">
                  <a16:creationId xmlns:a16="http://schemas.microsoft.com/office/drawing/2014/main" id="{E09740A1-7AB0-B412-FFA2-DDA82EA8B36E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2503;p60">
              <a:extLst>
                <a:ext uri="{FF2B5EF4-FFF2-40B4-BE49-F238E27FC236}">
                  <a16:creationId xmlns:a16="http://schemas.microsoft.com/office/drawing/2014/main" id="{41342349-7DA5-489A-21AA-F59F40CEE188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2504;p60">
              <a:extLst>
                <a:ext uri="{FF2B5EF4-FFF2-40B4-BE49-F238E27FC236}">
                  <a16:creationId xmlns:a16="http://schemas.microsoft.com/office/drawing/2014/main" id="{DFE9178C-9AE2-B6E5-D691-60F170F18692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2505;p60">
              <a:extLst>
                <a:ext uri="{FF2B5EF4-FFF2-40B4-BE49-F238E27FC236}">
                  <a16:creationId xmlns:a16="http://schemas.microsoft.com/office/drawing/2014/main" id="{F39FFF07-B56A-3E9D-1F6C-02DB38D13CB3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2506;p60">
              <a:extLst>
                <a:ext uri="{FF2B5EF4-FFF2-40B4-BE49-F238E27FC236}">
                  <a16:creationId xmlns:a16="http://schemas.microsoft.com/office/drawing/2014/main" id="{9E24B4CA-4762-C166-A7C0-32B617707E58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2507;p60">
              <a:extLst>
                <a:ext uri="{FF2B5EF4-FFF2-40B4-BE49-F238E27FC236}">
                  <a16:creationId xmlns:a16="http://schemas.microsoft.com/office/drawing/2014/main" id="{C31CB73C-EC9D-1CDE-E938-887EF9BC5455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2508;p60">
              <a:extLst>
                <a:ext uri="{FF2B5EF4-FFF2-40B4-BE49-F238E27FC236}">
                  <a16:creationId xmlns:a16="http://schemas.microsoft.com/office/drawing/2014/main" id="{7ADBFB9D-2E36-2312-D45E-7C92CEB74B98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2509;p60">
              <a:extLst>
                <a:ext uri="{FF2B5EF4-FFF2-40B4-BE49-F238E27FC236}">
                  <a16:creationId xmlns:a16="http://schemas.microsoft.com/office/drawing/2014/main" id="{2AF2CDB0-EF01-5F94-62E4-A130A671FAD0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510;p60">
              <a:extLst>
                <a:ext uri="{FF2B5EF4-FFF2-40B4-BE49-F238E27FC236}">
                  <a16:creationId xmlns:a16="http://schemas.microsoft.com/office/drawing/2014/main" id="{4859E506-7574-0D8D-A01A-8C6434E5CA62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511;p60">
              <a:extLst>
                <a:ext uri="{FF2B5EF4-FFF2-40B4-BE49-F238E27FC236}">
                  <a16:creationId xmlns:a16="http://schemas.microsoft.com/office/drawing/2014/main" id="{CEB10B1B-9259-AC04-AACF-1EFAD7AC7F92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512;p60">
              <a:extLst>
                <a:ext uri="{FF2B5EF4-FFF2-40B4-BE49-F238E27FC236}">
                  <a16:creationId xmlns:a16="http://schemas.microsoft.com/office/drawing/2014/main" id="{160635F3-D0B2-092D-0ED4-3767E2810CB8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513;p60">
              <a:extLst>
                <a:ext uri="{FF2B5EF4-FFF2-40B4-BE49-F238E27FC236}">
                  <a16:creationId xmlns:a16="http://schemas.microsoft.com/office/drawing/2014/main" id="{92C277CB-8CDC-1431-EE2D-2E20423710E0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514;p60">
              <a:extLst>
                <a:ext uri="{FF2B5EF4-FFF2-40B4-BE49-F238E27FC236}">
                  <a16:creationId xmlns:a16="http://schemas.microsoft.com/office/drawing/2014/main" id="{5A793A47-A5ED-981B-4EBA-FFA83DB90424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515;p60">
              <a:extLst>
                <a:ext uri="{FF2B5EF4-FFF2-40B4-BE49-F238E27FC236}">
                  <a16:creationId xmlns:a16="http://schemas.microsoft.com/office/drawing/2014/main" id="{2127EB3C-8F81-E52A-2FF6-3820282045E1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516;p60">
              <a:extLst>
                <a:ext uri="{FF2B5EF4-FFF2-40B4-BE49-F238E27FC236}">
                  <a16:creationId xmlns:a16="http://schemas.microsoft.com/office/drawing/2014/main" id="{2D99AF3B-FD88-6854-D1EA-E955ACD2A9B6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517;p60">
              <a:extLst>
                <a:ext uri="{FF2B5EF4-FFF2-40B4-BE49-F238E27FC236}">
                  <a16:creationId xmlns:a16="http://schemas.microsoft.com/office/drawing/2014/main" id="{0DEED6EF-4DFD-1167-EE16-1D589CD8A313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518;p60">
              <a:extLst>
                <a:ext uri="{FF2B5EF4-FFF2-40B4-BE49-F238E27FC236}">
                  <a16:creationId xmlns:a16="http://schemas.microsoft.com/office/drawing/2014/main" id="{18EBA809-2D29-3827-EF90-DE60361683BD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519;p60">
              <a:extLst>
                <a:ext uri="{FF2B5EF4-FFF2-40B4-BE49-F238E27FC236}">
                  <a16:creationId xmlns:a16="http://schemas.microsoft.com/office/drawing/2014/main" id="{49766B8A-65CC-99BA-475F-B713176202DB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520;p60">
              <a:extLst>
                <a:ext uri="{FF2B5EF4-FFF2-40B4-BE49-F238E27FC236}">
                  <a16:creationId xmlns:a16="http://schemas.microsoft.com/office/drawing/2014/main" id="{E9D82994-F4A9-6F8B-699F-B45D7DFCD33C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521;p60">
              <a:extLst>
                <a:ext uri="{FF2B5EF4-FFF2-40B4-BE49-F238E27FC236}">
                  <a16:creationId xmlns:a16="http://schemas.microsoft.com/office/drawing/2014/main" id="{75912AA6-4451-84ED-2432-54A29C0A9D49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522;p60">
              <a:extLst>
                <a:ext uri="{FF2B5EF4-FFF2-40B4-BE49-F238E27FC236}">
                  <a16:creationId xmlns:a16="http://schemas.microsoft.com/office/drawing/2014/main" id="{83C9C726-2DD7-A443-16BF-0E5B17E76334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523;p60">
              <a:extLst>
                <a:ext uri="{FF2B5EF4-FFF2-40B4-BE49-F238E27FC236}">
                  <a16:creationId xmlns:a16="http://schemas.microsoft.com/office/drawing/2014/main" id="{BCBC322E-4934-ECBB-4BA1-D51F44A2D8FC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524;p60">
              <a:extLst>
                <a:ext uri="{FF2B5EF4-FFF2-40B4-BE49-F238E27FC236}">
                  <a16:creationId xmlns:a16="http://schemas.microsoft.com/office/drawing/2014/main" id="{8EECC4D5-C59D-5FFA-050F-7CCFC1AB41DA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525;p60">
              <a:extLst>
                <a:ext uri="{FF2B5EF4-FFF2-40B4-BE49-F238E27FC236}">
                  <a16:creationId xmlns:a16="http://schemas.microsoft.com/office/drawing/2014/main" id="{E7B80929-681B-2E8F-C353-4AF5C049B200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526;p60">
              <a:extLst>
                <a:ext uri="{FF2B5EF4-FFF2-40B4-BE49-F238E27FC236}">
                  <a16:creationId xmlns:a16="http://schemas.microsoft.com/office/drawing/2014/main" id="{8B459B6F-AC2C-15B2-F408-556E0E6E9025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527;p60">
              <a:extLst>
                <a:ext uri="{FF2B5EF4-FFF2-40B4-BE49-F238E27FC236}">
                  <a16:creationId xmlns:a16="http://schemas.microsoft.com/office/drawing/2014/main" id="{3743CA23-5194-8CCD-A3DB-EDB1D916EFDC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528;p60">
              <a:extLst>
                <a:ext uri="{FF2B5EF4-FFF2-40B4-BE49-F238E27FC236}">
                  <a16:creationId xmlns:a16="http://schemas.microsoft.com/office/drawing/2014/main" id="{E1E82FD8-5E2F-887B-491D-FD1F2377E214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529;p60">
              <a:extLst>
                <a:ext uri="{FF2B5EF4-FFF2-40B4-BE49-F238E27FC236}">
                  <a16:creationId xmlns:a16="http://schemas.microsoft.com/office/drawing/2014/main" id="{EA56D7E8-7356-8742-4F80-6592E79EA266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530;p60">
              <a:extLst>
                <a:ext uri="{FF2B5EF4-FFF2-40B4-BE49-F238E27FC236}">
                  <a16:creationId xmlns:a16="http://schemas.microsoft.com/office/drawing/2014/main" id="{9EF4E13C-C381-949C-5EA1-4F372E9944F3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531;p60">
              <a:extLst>
                <a:ext uri="{FF2B5EF4-FFF2-40B4-BE49-F238E27FC236}">
                  <a16:creationId xmlns:a16="http://schemas.microsoft.com/office/drawing/2014/main" id="{E0D6C55D-507E-1641-0860-658C1C767E4D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532;p60">
              <a:extLst>
                <a:ext uri="{FF2B5EF4-FFF2-40B4-BE49-F238E27FC236}">
                  <a16:creationId xmlns:a16="http://schemas.microsoft.com/office/drawing/2014/main" id="{E89D30DB-E93A-AAB8-74B0-6AB8414DC199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533;p60">
              <a:extLst>
                <a:ext uri="{FF2B5EF4-FFF2-40B4-BE49-F238E27FC236}">
                  <a16:creationId xmlns:a16="http://schemas.microsoft.com/office/drawing/2014/main" id="{37D5E325-5251-5309-A945-150EBB81531B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534;p60">
              <a:extLst>
                <a:ext uri="{FF2B5EF4-FFF2-40B4-BE49-F238E27FC236}">
                  <a16:creationId xmlns:a16="http://schemas.microsoft.com/office/drawing/2014/main" id="{20952C38-05FA-77F6-C55A-0B0B7DF92739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535;p60">
              <a:extLst>
                <a:ext uri="{FF2B5EF4-FFF2-40B4-BE49-F238E27FC236}">
                  <a16:creationId xmlns:a16="http://schemas.microsoft.com/office/drawing/2014/main" id="{80D2F308-CF52-B1E1-9197-D46A162F5709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536;p60">
              <a:extLst>
                <a:ext uri="{FF2B5EF4-FFF2-40B4-BE49-F238E27FC236}">
                  <a16:creationId xmlns:a16="http://schemas.microsoft.com/office/drawing/2014/main" id="{26027728-0CDD-933F-CC9D-8CD6BD839DBD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537;p60">
              <a:extLst>
                <a:ext uri="{FF2B5EF4-FFF2-40B4-BE49-F238E27FC236}">
                  <a16:creationId xmlns:a16="http://schemas.microsoft.com/office/drawing/2014/main" id="{E20B4CA8-340E-822E-C551-D7A200A3CBA6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538;p60">
              <a:extLst>
                <a:ext uri="{FF2B5EF4-FFF2-40B4-BE49-F238E27FC236}">
                  <a16:creationId xmlns:a16="http://schemas.microsoft.com/office/drawing/2014/main" id="{FC13671F-725D-DBF7-74C5-1BA7330E33A7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539;p60">
              <a:extLst>
                <a:ext uri="{FF2B5EF4-FFF2-40B4-BE49-F238E27FC236}">
                  <a16:creationId xmlns:a16="http://schemas.microsoft.com/office/drawing/2014/main" id="{71EEB252-01C1-F4B6-87B7-55D082767FDC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540;p60">
              <a:extLst>
                <a:ext uri="{FF2B5EF4-FFF2-40B4-BE49-F238E27FC236}">
                  <a16:creationId xmlns:a16="http://schemas.microsoft.com/office/drawing/2014/main" id="{FDB41035-3D10-D12A-AEA1-81B08009488C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541;p60">
              <a:extLst>
                <a:ext uri="{FF2B5EF4-FFF2-40B4-BE49-F238E27FC236}">
                  <a16:creationId xmlns:a16="http://schemas.microsoft.com/office/drawing/2014/main" id="{6DE5D303-F0FC-0861-2015-19487605DA8E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542;p60">
              <a:extLst>
                <a:ext uri="{FF2B5EF4-FFF2-40B4-BE49-F238E27FC236}">
                  <a16:creationId xmlns:a16="http://schemas.microsoft.com/office/drawing/2014/main" id="{D7BCA350-BEB0-9A0B-BB2B-C587BA223403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543;p60">
              <a:extLst>
                <a:ext uri="{FF2B5EF4-FFF2-40B4-BE49-F238E27FC236}">
                  <a16:creationId xmlns:a16="http://schemas.microsoft.com/office/drawing/2014/main" id="{33F6BA7D-F93B-D4E6-AF15-31DB113A415A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544;p60">
              <a:extLst>
                <a:ext uri="{FF2B5EF4-FFF2-40B4-BE49-F238E27FC236}">
                  <a16:creationId xmlns:a16="http://schemas.microsoft.com/office/drawing/2014/main" id="{2210FD2A-26E9-E1EF-0369-17A4FCFCB4EB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545;p60">
              <a:extLst>
                <a:ext uri="{FF2B5EF4-FFF2-40B4-BE49-F238E27FC236}">
                  <a16:creationId xmlns:a16="http://schemas.microsoft.com/office/drawing/2014/main" id="{0CF47C1E-0F74-628D-D78E-C6432E3BA5B9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546;p60">
              <a:extLst>
                <a:ext uri="{FF2B5EF4-FFF2-40B4-BE49-F238E27FC236}">
                  <a16:creationId xmlns:a16="http://schemas.microsoft.com/office/drawing/2014/main" id="{5A003CBE-F82D-74ED-3886-A43C8D9BEABD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547;p60">
              <a:extLst>
                <a:ext uri="{FF2B5EF4-FFF2-40B4-BE49-F238E27FC236}">
                  <a16:creationId xmlns:a16="http://schemas.microsoft.com/office/drawing/2014/main" id="{49FEF80E-8DDC-1CB2-AE0A-0CB5028C0473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548;p60">
              <a:extLst>
                <a:ext uri="{FF2B5EF4-FFF2-40B4-BE49-F238E27FC236}">
                  <a16:creationId xmlns:a16="http://schemas.microsoft.com/office/drawing/2014/main" id="{08CDCC9C-7E9D-6DE1-C05B-5ED2644AF8EE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549;p60">
              <a:extLst>
                <a:ext uri="{FF2B5EF4-FFF2-40B4-BE49-F238E27FC236}">
                  <a16:creationId xmlns:a16="http://schemas.microsoft.com/office/drawing/2014/main" id="{D6E385EA-9426-24C8-4208-55DFC5862792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550;p60">
              <a:extLst>
                <a:ext uri="{FF2B5EF4-FFF2-40B4-BE49-F238E27FC236}">
                  <a16:creationId xmlns:a16="http://schemas.microsoft.com/office/drawing/2014/main" id="{AE692A83-F936-776C-527F-AF69A753C8C6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551;p60">
              <a:extLst>
                <a:ext uri="{FF2B5EF4-FFF2-40B4-BE49-F238E27FC236}">
                  <a16:creationId xmlns:a16="http://schemas.microsoft.com/office/drawing/2014/main" id="{5EE43A94-6F6E-4237-A903-B35F1F6603E5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552;p60">
              <a:extLst>
                <a:ext uri="{FF2B5EF4-FFF2-40B4-BE49-F238E27FC236}">
                  <a16:creationId xmlns:a16="http://schemas.microsoft.com/office/drawing/2014/main" id="{2190F766-F16E-15B1-B1CD-3E4D2AAB153F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553;p60">
              <a:extLst>
                <a:ext uri="{FF2B5EF4-FFF2-40B4-BE49-F238E27FC236}">
                  <a16:creationId xmlns:a16="http://schemas.microsoft.com/office/drawing/2014/main" id="{69415556-5F22-98AE-31D9-8D36ED35F760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554;p60">
              <a:extLst>
                <a:ext uri="{FF2B5EF4-FFF2-40B4-BE49-F238E27FC236}">
                  <a16:creationId xmlns:a16="http://schemas.microsoft.com/office/drawing/2014/main" id="{FC7D2FAA-A760-4B20-53EA-D0C380B0C0F6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555;p60">
              <a:extLst>
                <a:ext uri="{FF2B5EF4-FFF2-40B4-BE49-F238E27FC236}">
                  <a16:creationId xmlns:a16="http://schemas.microsoft.com/office/drawing/2014/main" id="{0778A503-6004-442E-8774-B20A6E200FBF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556;p60">
              <a:extLst>
                <a:ext uri="{FF2B5EF4-FFF2-40B4-BE49-F238E27FC236}">
                  <a16:creationId xmlns:a16="http://schemas.microsoft.com/office/drawing/2014/main" id="{C3FAA574-B9BA-B7FC-93C0-2EF354D24324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557;p60">
              <a:extLst>
                <a:ext uri="{FF2B5EF4-FFF2-40B4-BE49-F238E27FC236}">
                  <a16:creationId xmlns:a16="http://schemas.microsoft.com/office/drawing/2014/main" id="{3235A925-2004-10C5-6FE5-47C2DF235B35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558;p60">
              <a:extLst>
                <a:ext uri="{FF2B5EF4-FFF2-40B4-BE49-F238E27FC236}">
                  <a16:creationId xmlns:a16="http://schemas.microsoft.com/office/drawing/2014/main" id="{5D89B729-BD79-F5DB-B7EC-3E7EB7A97FC6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559;p60">
              <a:extLst>
                <a:ext uri="{FF2B5EF4-FFF2-40B4-BE49-F238E27FC236}">
                  <a16:creationId xmlns:a16="http://schemas.microsoft.com/office/drawing/2014/main" id="{E3E2F075-64DB-52BE-C1AF-C8D6E2650AF7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560;p60">
              <a:extLst>
                <a:ext uri="{FF2B5EF4-FFF2-40B4-BE49-F238E27FC236}">
                  <a16:creationId xmlns:a16="http://schemas.microsoft.com/office/drawing/2014/main" id="{D8C20F8A-7D8C-6736-8CEB-ED850618B374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561;p60">
              <a:extLst>
                <a:ext uri="{FF2B5EF4-FFF2-40B4-BE49-F238E27FC236}">
                  <a16:creationId xmlns:a16="http://schemas.microsoft.com/office/drawing/2014/main" id="{1DDD3F21-7325-179F-7121-B970444BE905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562;p60">
              <a:extLst>
                <a:ext uri="{FF2B5EF4-FFF2-40B4-BE49-F238E27FC236}">
                  <a16:creationId xmlns:a16="http://schemas.microsoft.com/office/drawing/2014/main" id="{DCBACD25-62E3-58F7-9BF9-44593A980531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563;p60">
              <a:extLst>
                <a:ext uri="{FF2B5EF4-FFF2-40B4-BE49-F238E27FC236}">
                  <a16:creationId xmlns:a16="http://schemas.microsoft.com/office/drawing/2014/main" id="{65AA6AA3-EF88-7419-81A9-91596C46F3FE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564;p60">
              <a:extLst>
                <a:ext uri="{FF2B5EF4-FFF2-40B4-BE49-F238E27FC236}">
                  <a16:creationId xmlns:a16="http://schemas.microsoft.com/office/drawing/2014/main" id="{BF5ACD44-773C-CD1F-AC89-661E47559888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565;p60">
              <a:extLst>
                <a:ext uri="{FF2B5EF4-FFF2-40B4-BE49-F238E27FC236}">
                  <a16:creationId xmlns:a16="http://schemas.microsoft.com/office/drawing/2014/main" id="{9638FCC7-0DAE-AC4A-3951-7D05120741A8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566;p60">
              <a:extLst>
                <a:ext uri="{FF2B5EF4-FFF2-40B4-BE49-F238E27FC236}">
                  <a16:creationId xmlns:a16="http://schemas.microsoft.com/office/drawing/2014/main" id="{2D1E37CA-0A9E-6935-D44C-8079251C1DAF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567;p60">
              <a:extLst>
                <a:ext uri="{FF2B5EF4-FFF2-40B4-BE49-F238E27FC236}">
                  <a16:creationId xmlns:a16="http://schemas.microsoft.com/office/drawing/2014/main" id="{BFA6BFA9-90DE-A3F9-D62F-86850C8F14B9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568;p60">
              <a:extLst>
                <a:ext uri="{FF2B5EF4-FFF2-40B4-BE49-F238E27FC236}">
                  <a16:creationId xmlns:a16="http://schemas.microsoft.com/office/drawing/2014/main" id="{109B0EDB-E4C1-FA11-639A-83C8E64333AB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569;p60">
              <a:extLst>
                <a:ext uri="{FF2B5EF4-FFF2-40B4-BE49-F238E27FC236}">
                  <a16:creationId xmlns:a16="http://schemas.microsoft.com/office/drawing/2014/main" id="{D99913AB-7E24-2063-4DF3-3C7DDD9FB40C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570;p60">
              <a:extLst>
                <a:ext uri="{FF2B5EF4-FFF2-40B4-BE49-F238E27FC236}">
                  <a16:creationId xmlns:a16="http://schemas.microsoft.com/office/drawing/2014/main" id="{E9E7D4B1-ABB5-794E-1F88-E71EC1D4E0DC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571;p60">
              <a:extLst>
                <a:ext uri="{FF2B5EF4-FFF2-40B4-BE49-F238E27FC236}">
                  <a16:creationId xmlns:a16="http://schemas.microsoft.com/office/drawing/2014/main" id="{453774E6-4C0B-3304-0631-C5366C275F21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572;p60">
              <a:extLst>
                <a:ext uri="{FF2B5EF4-FFF2-40B4-BE49-F238E27FC236}">
                  <a16:creationId xmlns:a16="http://schemas.microsoft.com/office/drawing/2014/main" id="{9868B7C6-4253-A981-C177-4DA6C36959B3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573;p60">
              <a:extLst>
                <a:ext uri="{FF2B5EF4-FFF2-40B4-BE49-F238E27FC236}">
                  <a16:creationId xmlns:a16="http://schemas.microsoft.com/office/drawing/2014/main" id="{2FE04A60-46D1-DE97-1164-3D7072168E2F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574;p60">
              <a:extLst>
                <a:ext uri="{FF2B5EF4-FFF2-40B4-BE49-F238E27FC236}">
                  <a16:creationId xmlns:a16="http://schemas.microsoft.com/office/drawing/2014/main" id="{3F140498-E35A-D67E-BF03-7EF44DE6CCB4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575;p60">
              <a:extLst>
                <a:ext uri="{FF2B5EF4-FFF2-40B4-BE49-F238E27FC236}">
                  <a16:creationId xmlns:a16="http://schemas.microsoft.com/office/drawing/2014/main" id="{7925FFED-C534-3C61-23D9-BE06858DB19D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576;p60">
              <a:extLst>
                <a:ext uri="{FF2B5EF4-FFF2-40B4-BE49-F238E27FC236}">
                  <a16:creationId xmlns:a16="http://schemas.microsoft.com/office/drawing/2014/main" id="{E83BA91D-C2EB-A542-D548-B84D724FF2FD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577;p60">
              <a:extLst>
                <a:ext uri="{FF2B5EF4-FFF2-40B4-BE49-F238E27FC236}">
                  <a16:creationId xmlns:a16="http://schemas.microsoft.com/office/drawing/2014/main" id="{8D5997B7-4ECB-5797-9D04-2B919966EABE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578;p60">
              <a:extLst>
                <a:ext uri="{FF2B5EF4-FFF2-40B4-BE49-F238E27FC236}">
                  <a16:creationId xmlns:a16="http://schemas.microsoft.com/office/drawing/2014/main" id="{832CB9A4-598C-BEC1-2679-CB680695BE79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579;p60">
              <a:extLst>
                <a:ext uri="{FF2B5EF4-FFF2-40B4-BE49-F238E27FC236}">
                  <a16:creationId xmlns:a16="http://schemas.microsoft.com/office/drawing/2014/main" id="{760153DD-31F5-6418-9862-BB451222F56F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580;p60">
              <a:extLst>
                <a:ext uri="{FF2B5EF4-FFF2-40B4-BE49-F238E27FC236}">
                  <a16:creationId xmlns:a16="http://schemas.microsoft.com/office/drawing/2014/main" id="{A1E1283D-ED1A-61B6-B764-63A5C5BF3472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581;p60">
              <a:extLst>
                <a:ext uri="{FF2B5EF4-FFF2-40B4-BE49-F238E27FC236}">
                  <a16:creationId xmlns:a16="http://schemas.microsoft.com/office/drawing/2014/main" id="{A9984368-4CDF-CBB5-29CB-40DC9BDB513A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582;p60">
              <a:extLst>
                <a:ext uri="{FF2B5EF4-FFF2-40B4-BE49-F238E27FC236}">
                  <a16:creationId xmlns:a16="http://schemas.microsoft.com/office/drawing/2014/main" id="{765FCF0D-1C23-B5AB-6B39-DE6DFACFA57D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583;p60">
              <a:extLst>
                <a:ext uri="{FF2B5EF4-FFF2-40B4-BE49-F238E27FC236}">
                  <a16:creationId xmlns:a16="http://schemas.microsoft.com/office/drawing/2014/main" id="{D67CBC01-5086-3A9F-7D39-AD2C24752BCE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584;p60">
              <a:extLst>
                <a:ext uri="{FF2B5EF4-FFF2-40B4-BE49-F238E27FC236}">
                  <a16:creationId xmlns:a16="http://schemas.microsoft.com/office/drawing/2014/main" id="{87FF78EC-07BB-2D86-315E-C8E4BD51411C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585;p60">
              <a:extLst>
                <a:ext uri="{FF2B5EF4-FFF2-40B4-BE49-F238E27FC236}">
                  <a16:creationId xmlns:a16="http://schemas.microsoft.com/office/drawing/2014/main" id="{D5F3A54B-6DC5-0472-0548-0AE0DDD743BD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586;p60">
              <a:extLst>
                <a:ext uri="{FF2B5EF4-FFF2-40B4-BE49-F238E27FC236}">
                  <a16:creationId xmlns:a16="http://schemas.microsoft.com/office/drawing/2014/main" id="{BA3A415F-9C0D-F1E9-A877-9348FB5D0F30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587;p60">
              <a:extLst>
                <a:ext uri="{FF2B5EF4-FFF2-40B4-BE49-F238E27FC236}">
                  <a16:creationId xmlns:a16="http://schemas.microsoft.com/office/drawing/2014/main" id="{20EBCD0C-9603-8EF1-B4E1-BF7710C7E0BE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588;p60">
              <a:extLst>
                <a:ext uri="{FF2B5EF4-FFF2-40B4-BE49-F238E27FC236}">
                  <a16:creationId xmlns:a16="http://schemas.microsoft.com/office/drawing/2014/main" id="{40335BE0-06A8-6518-4E04-055A90BAE425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589;p60">
              <a:extLst>
                <a:ext uri="{FF2B5EF4-FFF2-40B4-BE49-F238E27FC236}">
                  <a16:creationId xmlns:a16="http://schemas.microsoft.com/office/drawing/2014/main" id="{385E2A3F-1AF7-C5A0-2ABF-B3139E5A9DD7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590;p60">
              <a:extLst>
                <a:ext uri="{FF2B5EF4-FFF2-40B4-BE49-F238E27FC236}">
                  <a16:creationId xmlns:a16="http://schemas.microsoft.com/office/drawing/2014/main" id="{370077C9-4348-A225-6785-744F6DA364D1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591;p60">
              <a:extLst>
                <a:ext uri="{FF2B5EF4-FFF2-40B4-BE49-F238E27FC236}">
                  <a16:creationId xmlns:a16="http://schemas.microsoft.com/office/drawing/2014/main" id="{C5425643-1B2C-0402-61D3-C66487A848E2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592;p60">
              <a:extLst>
                <a:ext uri="{FF2B5EF4-FFF2-40B4-BE49-F238E27FC236}">
                  <a16:creationId xmlns:a16="http://schemas.microsoft.com/office/drawing/2014/main" id="{1E412214-3341-71B8-0E95-423BB7B99101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593;p60">
              <a:extLst>
                <a:ext uri="{FF2B5EF4-FFF2-40B4-BE49-F238E27FC236}">
                  <a16:creationId xmlns:a16="http://schemas.microsoft.com/office/drawing/2014/main" id="{0833AE6D-0D2D-EC10-8BAD-A1F03731EAD3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594;p60">
              <a:extLst>
                <a:ext uri="{FF2B5EF4-FFF2-40B4-BE49-F238E27FC236}">
                  <a16:creationId xmlns:a16="http://schemas.microsoft.com/office/drawing/2014/main" id="{15E58342-1019-C1D8-604E-BFE6825F0B2A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595;p60">
              <a:extLst>
                <a:ext uri="{FF2B5EF4-FFF2-40B4-BE49-F238E27FC236}">
                  <a16:creationId xmlns:a16="http://schemas.microsoft.com/office/drawing/2014/main" id="{7C8A4EF1-26FF-F426-7507-89241BB2B0CC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596;p60">
              <a:extLst>
                <a:ext uri="{FF2B5EF4-FFF2-40B4-BE49-F238E27FC236}">
                  <a16:creationId xmlns:a16="http://schemas.microsoft.com/office/drawing/2014/main" id="{90D88B43-45A0-B4D1-5FEE-07A7C55D0FDC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597;p60">
              <a:extLst>
                <a:ext uri="{FF2B5EF4-FFF2-40B4-BE49-F238E27FC236}">
                  <a16:creationId xmlns:a16="http://schemas.microsoft.com/office/drawing/2014/main" id="{D7111CF9-C8DF-6260-F2BE-48E1A5ABB856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598;p60">
              <a:extLst>
                <a:ext uri="{FF2B5EF4-FFF2-40B4-BE49-F238E27FC236}">
                  <a16:creationId xmlns:a16="http://schemas.microsoft.com/office/drawing/2014/main" id="{960671E9-BD9F-1B2A-3A73-74B6F0F555AB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599;p60">
              <a:extLst>
                <a:ext uri="{FF2B5EF4-FFF2-40B4-BE49-F238E27FC236}">
                  <a16:creationId xmlns:a16="http://schemas.microsoft.com/office/drawing/2014/main" id="{4A650649-BC71-8413-9DDA-913CF7A090A6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600;p60">
              <a:extLst>
                <a:ext uri="{FF2B5EF4-FFF2-40B4-BE49-F238E27FC236}">
                  <a16:creationId xmlns:a16="http://schemas.microsoft.com/office/drawing/2014/main" id="{F1102E7D-09E2-BE57-5B70-EE2F7E447A43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601;p60">
              <a:extLst>
                <a:ext uri="{FF2B5EF4-FFF2-40B4-BE49-F238E27FC236}">
                  <a16:creationId xmlns:a16="http://schemas.microsoft.com/office/drawing/2014/main" id="{98CE96A7-1E93-178C-9007-01B420E1460B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602;p60">
              <a:extLst>
                <a:ext uri="{FF2B5EF4-FFF2-40B4-BE49-F238E27FC236}">
                  <a16:creationId xmlns:a16="http://schemas.microsoft.com/office/drawing/2014/main" id="{099D362F-3A4E-CE4D-682C-8D2B0F81A8D2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603;p60">
              <a:extLst>
                <a:ext uri="{FF2B5EF4-FFF2-40B4-BE49-F238E27FC236}">
                  <a16:creationId xmlns:a16="http://schemas.microsoft.com/office/drawing/2014/main" id="{E74F4728-A364-8DB9-5B5C-B92AA8B506CD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604;p60">
              <a:extLst>
                <a:ext uri="{FF2B5EF4-FFF2-40B4-BE49-F238E27FC236}">
                  <a16:creationId xmlns:a16="http://schemas.microsoft.com/office/drawing/2014/main" id="{A11A8931-668C-4A34-ABD5-A344B3BF0DE4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605;p60">
              <a:extLst>
                <a:ext uri="{FF2B5EF4-FFF2-40B4-BE49-F238E27FC236}">
                  <a16:creationId xmlns:a16="http://schemas.microsoft.com/office/drawing/2014/main" id="{18346000-8246-84AD-7855-F21E62A44044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606;p60">
              <a:extLst>
                <a:ext uri="{FF2B5EF4-FFF2-40B4-BE49-F238E27FC236}">
                  <a16:creationId xmlns:a16="http://schemas.microsoft.com/office/drawing/2014/main" id="{C9F587F5-AFA3-B11B-9388-6EA68F32D6DE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607;p60">
              <a:extLst>
                <a:ext uri="{FF2B5EF4-FFF2-40B4-BE49-F238E27FC236}">
                  <a16:creationId xmlns:a16="http://schemas.microsoft.com/office/drawing/2014/main" id="{33B37423-BA13-3933-9033-EFEC7F17A17A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608;p60">
              <a:extLst>
                <a:ext uri="{FF2B5EF4-FFF2-40B4-BE49-F238E27FC236}">
                  <a16:creationId xmlns:a16="http://schemas.microsoft.com/office/drawing/2014/main" id="{F1496B06-EC61-C2B7-1BDB-8FDB90781970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609;p60">
              <a:extLst>
                <a:ext uri="{FF2B5EF4-FFF2-40B4-BE49-F238E27FC236}">
                  <a16:creationId xmlns:a16="http://schemas.microsoft.com/office/drawing/2014/main" id="{AE4F6F79-1D5A-E8B7-9FE8-13F95F889A06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10;p60">
              <a:extLst>
                <a:ext uri="{FF2B5EF4-FFF2-40B4-BE49-F238E27FC236}">
                  <a16:creationId xmlns:a16="http://schemas.microsoft.com/office/drawing/2014/main" id="{CD315148-3229-1EC1-7FB0-BC872955907B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611;p60">
              <a:extLst>
                <a:ext uri="{FF2B5EF4-FFF2-40B4-BE49-F238E27FC236}">
                  <a16:creationId xmlns:a16="http://schemas.microsoft.com/office/drawing/2014/main" id="{AAED5284-B150-B4F4-4A5E-E836F58A20B3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612;p60">
              <a:extLst>
                <a:ext uri="{FF2B5EF4-FFF2-40B4-BE49-F238E27FC236}">
                  <a16:creationId xmlns:a16="http://schemas.microsoft.com/office/drawing/2014/main" id="{29D437E0-FBCB-58AE-5216-6B691A27E6E8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613;p60">
              <a:extLst>
                <a:ext uri="{FF2B5EF4-FFF2-40B4-BE49-F238E27FC236}">
                  <a16:creationId xmlns:a16="http://schemas.microsoft.com/office/drawing/2014/main" id="{EF10A948-D969-6B81-9E31-610FDC9B0552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614;p60">
              <a:extLst>
                <a:ext uri="{FF2B5EF4-FFF2-40B4-BE49-F238E27FC236}">
                  <a16:creationId xmlns:a16="http://schemas.microsoft.com/office/drawing/2014/main" id="{18503B19-7C53-56CE-B8D6-B23621D4683D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615;p60">
              <a:extLst>
                <a:ext uri="{FF2B5EF4-FFF2-40B4-BE49-F238E27FC236}">
                  <a16:creationId xmlns:a16="http://schemas.microsoft.com/office/drawing/2014/main" id="{7E5031D0-2F64-BE2F-0021-5A218864D821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616;p60">
              <a:extLst>
                <a:ext uri="{FF2B5EF4-FFF2-40B4-BE49-F238E27FC236}">
                  <a16:creationId xmlns:a16="http://schemas.microsoft.com/office/drawing/2014/main" id="{314D21E9-2303-8C43-BB3F-B74CDE5A4F66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617;p60">
              <a:extLst>
                <a:ext uri="{FF2B5EF4-FFF2-40B4-BE49-F238E27FC236}">
                  <a16:creationId xmlns:a16="http://schemas.microsoft.com/office/drawing/2014/main" id="{AB54FDE5-6B90-0F79-B275-94C8236A8B38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618;p60">
              <a:extLst>
                <a:ext uri="{FF2B5EF4-FFF2-40B4-BE49-F238E27FC236}">
                  <a16:creationId xmlns:a16="http://schemas.microsoft.com/office/drawing/2014/main" id="{AEEE4EEE-58F5-09F7-CC08-98E81E753F92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619;p60">
              <a:extLst>
                <a:ext uri="{FF2B5EF4-FFF2-40B4-BE49-F238E27FC236}">
                  <a16:creationId xmlns:a16="http://schemas.microsoft.com/office/drawing/2014/main" id="{A3072ADE-A679-168A-63FC-97E65B8D3078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620;p60">
              <a:extLst>
                <a:ext uri="{FF2B5EF4-FFF2-40B4-BE49-F238E27FC236}">
                  <a16:creationId xmlns:a16="http://schemas.microsoft.com/office/drawing/2014/main" id="{7E8B8B86-F113-794C-4FBD-DE0C69CFC77F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621;p60">
              <a:extLst>
                <a:ext uri="{FF2B5EF4-FFF2-40B4-BE49-F238E27FC236}">
                  <a16:creationId xmlns:a16="http://schemas.microsoft.com/office/drawing/2014/main" id="{1040E25C-6B66-CFCD-D107-1FA53F9EAE94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622;p60">
              <a:extLst>
                <a:ext uri="{FF2B5EF4-FFF2-40B4-BE49-F238E27FC236}">
                  <a16:creationId xmlns:a16="http://schemas.microsoft.com/office/drawing/2014/main" id="{4CA7DB88-0EC2-AE48-FF8E-557097AA2DDD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623;p60">
              <a:extLst>
                <a:ext uri="{FF2B5EF4-FFF2-40B4-BE49-F238E27FC236}">
                  <a16:creationId xmlns:a16="http://schemas.microsoft.com/office/drawing/2014/main" id="{36E7506F-5B12-811D-0A41-783DB2D85082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624;p60">
              <a:extLst>
                <a:ext uri="{FF2B5EF4-FFF2-40B4-BE49-F238E27FC236}">
                  <a16:creationId xmlns:a16="http://schemas.microsoft.com/office/drawing/2014/main" id="{94CF8E09-0ECC-8102-C400-DEBC590B9211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625;p60">
              <a:extLst>
                <a:ext uri="{FF2B5EF4-FFF2-40B4-BE49-F238E27FC236}">
                  <a16:creationId xmlns:a16="http://schemas.microsoft.com/office/drawing/2014/main" id="{5BE7CE94-E700-613C-427A-2C39F00C79EB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626;p60">
              <a:extLst>
                <a:ext uri="{FF2B5EF4-FFF2-40B4-BE49-F238E27FC236}">
                  <a16:creationId xmlns:a16="http://schemas.microsoft.com/office/drawing/2014/main" id="{1ADE61EF-72F6-827A-D218-0ABF80FAB232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627;p60">
              <a:extLst>
                <a:ext uri="{FF2B5EF4-FFF2-40B4-BE49-F238E27FC236}">
                  <a16:creationId xmlns:a16="http://schemas.microsoft.com/office/drawing/2014/main" id="{43479655-0914-ECBF-EED5-D150D39DC49C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2628;p60">
              <a:extLst>
                <a:ext uri="{FF2B5EF4-FFF2-40B4-BE49-F238E27FC236}">
                  <a16:creationId xmlns:a16="http://schemas.microsoft.com/office/drawing/2014/main" id="{D8992ECF-D2E0-0F64-105A-26EDADA684D3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2629;p60">
              <a:extLst>
                <a:ext uri="{FF2B5EF4-FFF2-40B4-BE49-F238E27FC236}">
                  <a16:creationId xmlns:a16="http://schemas.microsoft.com/office/drawing/2014/main" id="{56C38180-C884-CCAC-3B37-6BAF583C3DFA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2630;p60">
              <a:extLst>
                <a:ext uri="{FF2B5EF4-FFF2-40B4-BE49-F238E27FC236}">
                  <a16:creationId xmlns:a16="http://schemas.microsoft.com/office/drawing/2014/main" id="{FE74D864-4784-E7A1-4CF6-EBE5533ED41D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2631;p60">
              <a:extLst>
                <a:ext uri="{FF2B5EF4-FFF2-40B4-BE49-F238E27FC236}">
                  <a16:creationId xmlns:a16="http://schemas.microsoft.com/office/drawing/2014/main" id="{73229E63-894E-A931-4DCB-34DB0F62D630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2632;p60">
              <a:extLst>
                <a:ext uri="{FF2B5EF4-FFF2-40B4-BE49-F238E27FC236}">
                  <a16:creationId xmlns:a16="http://schemas.microsoft.com/office/drawing/2014/main" id="{51F28554-2EA7-7E16-5C69-7ECA6F60C69C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633;p60">
              <a:extLst>
                <a:ext uri="{FF2B5EF4-FFF2-40B4-BE49-F238E27FC236}">
                  <a16:creationId xmlns:a16="http://schemas.microsoft.com/office/drawing/2014/main" id="{A20B3282-F975-91B4-70E6-F7854887C32A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634;p60">
              <a:extLst>
                <a:ext uri="{FF2B5EF4-FFF2-40B4-BE49-F238E27FC236}">
                  <a16:creationId xmlns:a16="http://schemas.microsoft.com/office/drawing/2014/main" id="{11D17C3D-120A-2509-1F19-D0753D2DD297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635;p60">
              <a:extLst>
                <a:ext uri="{FF2B5EF4-FFF2-40B4-BE49-F238E27FC236}">
                  <a16:creationId xmlns:a16="http://schemas.microsoft.com/office/drawing/2014/main" id="{2A0073EB-1D8B-65D9-AD93-C57C6092BE95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636;p60">
              <a:extLst>
                <a:ext uri="{FF2B5EF4-FFF2-40B4-BE49-F238E27FC236}">
                  <a16:creationId xmlns:a16="http://schemas.microsoft.com/office/drawing/2014/main" id="{CF916D32-B283-CAB5-9405-23479FDDF040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637;p60">
              <a:extLst>
                <a:ext uri="{FF2B5EF4-FFF2-40B4-BE49-F238E27FC236}">
                  <a16:creationId xmlns:a16="http://schemas.microsoft.com/office/drawing/2014/main" id="{8911A988-001F-9C63-1A04-8890D2F23B33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638;p60">
              <a:extLst>
                <a:ext uri="{FF2B5EF4-FFF2-40B4-BE49-F238E27FC236}">
                  <a16:creationId xmlns:a16="http://schemas.microsoft.com/office/drawing/2014/main" id="{49D3294F-EB3E-5BBF-B5A4-92FFDF94E8EF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639;p60">
              <a:extLst>
                <a:ext uri="{FF2B5EF4-FFF2-40B4-BE49-F238E27FC236}">
                  <a16:creationId xmlns:a16="http://schemas.microsoft.com/office/drawing/2014/main" id="{A01F4684-8D9A-E4CB-EBC6-0E165228E7A6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640;p60">
              <a:extLst>
                <a:ext uri="{FF2B5EF4-FFF2-40B4-BE49-F238E27FC236}">
                  <a16:creationId xmlns:a16="http://schemas.microsoft.com/office/drawing/2014/main" id="{E1FA2C75-5C01-F231-261D-B13F084F8F37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641;p60">
              <a:extLst>
                <a:ext uri="{FF2B5EF4-FFF2-40B4-BE49-F238E27FC236}">
                  <a16:creationId xmlns:a16="http://schemas.microsoft.com/office/drawing/2014/main" id="{8938C4D7-F4D4-27E0-D4CC-230949A782E1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642;p60">
              <a:extLst>
                <a:ext uri="{FF2B5EF4-FFF2-40B4-BE49-F238E27FC236}">
                  <a16:creationId xmlns:a16="http://schemas.microsoft.com/office/drawing/2014/main" id="{815BCDB0-036A-DB97-5725-701B0F4C35CB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643;p60">
              <a:extLst>
                <a:ext uri="{FF2B5EF4-FFF2-40B4-BE49-F238E27FC236}">
                  <a16:creationId xmlns:a16="http://schemas.microsoft.com/office/drawing/2014/main" id="{F848965E-B19E-ABD5-51F2-9F72378DF8BB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644;p60">
              <a:extLst>
                <a:ext uri="{FF2B5EF4-FFF2-40B4-BE49-F238E27FC236}">
                  <a16:creationId xmlns:a16="http://schemas.microsoft.com/office/drawing/2014/main" id="{A33185E4-DF36-C2ED-9685-592E0CAC75BE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645;p60">
              <a:extLst>
                <a:ext uri="{FF2B5EF4-FFF2-40B4-BE49-F238E27FC236}">
                  <a16:creationId xmlns:a16="http://schemas.microsoft.com/office/drawing/2014/main" id="{FE083509-117D-6F99-B382-3266A1EFED9E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646;p60">
              <a:extLst>
                <a:ext uri="{FF2B5EF4-FFF2-40B4-BE49-F238E27FC236}">
                  <a16:creationId xmlns:a16="http://schemas.microsoft.com/office/drawing/2014/main" id="{DFE92DBB-248A-9126-2BBB-3FBEF4489317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647;p60">
              <a:extLst>
                <a:ext uri="{FF2B5EF4-FFF2-40B4-BE49-F238E27FC236}">
                  <a16:creationId xmlns:a16="http://schemas.microsoft.com/office/drawing/2014/main" id="{C78FFFB0-E884-D562-393F-6B53DC597AE7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648;p60">
              <a:extLst>
                <a:ext uri="{FF2B5EF4-FFF2-40B4-BE49-F238E27FC236}">
                  <a16:creationId xmlns:a16="http://schemas.microsoft.com/office/drawing/2014/main" id="{3D70E0CC-1B38-0537-95A2-DA3933E0B91C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649;p60">
              <a:extLst>
                <a:ext uri="{FF2B5EF4-FFF2-40B4-BE49-F238E27FC236}">
                  <a16:creationId xmlns:a16="http://schemas.microsoft.com/office/drawing/2014/main" id="{7DFA59EE-F7B3-BF06-0277-49D990A35F7F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650;p60">
              <a:extLst>
                <a:ext uri="{FF2B5EF4-FFF2-40B4-BE49-F238E27FC236}">
                  <a16:creationId xmlns:a16="http://schemas.microsoft.com/office/drawing/2014/main" id="{F6EB4B9F-9E6E-C28B-7ABC-2BC03BDF94DB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651;p60">
              <a:extLst>
                <a:ext uri="{FF2B5EF4-FFF2-40B4-BE49-F238E27FC236}">
                  <a16:creationId xmlns:a16="http://schemas.microsoft.com/office/drawing/2014/main" id="{27EAAA59-1609-528D-F799-62C1A0C3760A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652;p60">
              <a:extLst>
                <a:ext uri="{FF2B5EF4-FFF2-40B4-BE49-F238E27FC236}">
                  <a16:creationId xmlns:a16="http://schemas.microsoft.com/office/drawing/2014/main" id="{BE17CF77-7D63-CB8A-9B4C-DD3EE1D56F55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653;p60">
              <a:extLst>
                <a:ext uri="{FF2B5EF4-FFF2-40B4-BE49-F238E27FC236}">
                  <a16:creationId xmlns:a16="http://schemas.microsoft.com/office/drawing/2014/main" id="{6486F418-6E4D-F0F3-A8AD-F00E74690805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654;p60">
              <a:extLst>
                <a:ext uri="{FF2B5EF4-FFF2-40B4-BE49-F238E27FC236}">
                  <a16:creationId xmlns:a16="http://schemas.microsoft.com/office/drawing/2014/main" id="{F32F11B2-B260-EEB6-068B-D967ABDA1851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655;p60">
              <a:extLst>
                <a:ext uri="{FF2B5EF4-FFF2-40B4-BE49-F238E27FC236}">
                  <a16:creationId xmlns:a16="http://schemas.microsoft.com/office/drawing/2014/main" id="{15B0E7A4-7F01-4BC6-F5BA-D4A4D05784C8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656;p60">
              <a:extLst>
                <a:ext uri="{FF2B5EF4-FFF2-40B4-BE49-F238E27FC236}">
                  <a16:creationId xmlns:a16="http://schemas.microsoft.com/office/drawing/2014/main" id="{F8FA98B9-826A-A68F-5708-4B1B99DCFC22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657;p60">
              <a:extLst>
                <a:ext uri="{FF2B5EF4-FFF2-40B4-BE49-F238E27FC236}">
                  <a16:creationId xmlns:a16="http://schemas.microsoft.com/office/drawing/2014/main" id="{660E9303-2682-1E87-510C-EC394E3AC97A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658;p60">
              <a:extLst>
                <a:ext uri="{FF2B5EF4-FFF2-40B4-BE49-F238E27FC236}">
                  <a16:creationId xmlns:a16="http://schemas.microsoft.com/office/drawing/2014/main" id="{589E15C4-D922-7C3E-B77B-F202245C2187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659;p60">
              <a:extLst>
                <a:ext uri="{FF2B5EF4-FFF2-40B4-BE49-F238E27FC236}">
                  <a16:creationId xmlns:a16="http://schemas.microsoft.com/office/drawing/2014/main" id="{AA43A4B1-2D31-838C-953B-154A558E87F9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660;p60">
              <a:extLst>
                <a:ext uri="{FF2B5EF4-FFF2-40B4-BE49-F238E27FC236}">
                  <a16:creationId xmlns:a16="http://schemas.microsoft.com/office/drawing/2014/main" id="{094DEA52-8F8A-B5FE-BDFE-D804258842AA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661;p60">
              <a:extLst>
                <a:ext uri="{FF2B5EF4-FFF2-40B4-BE49-F238E27FC236}">
                  <a16:creationId xmlns:a16="http://schemas.microsoft.com/office/drawing/2014/main" id="{7672A57E-C971-06C2-E732-5E6341D97A93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662;p60">
              <a:extLst>
                <a:ext uri="{FF2B5EF4-FFF2-40B4-BE49-F238E27FC236}">
                  <a16:creationId xmlns:a16="http://schemas.microsoft.com/office/drawing/2014/main" id="{5B6C3D5A-10AD-90D8-59CD-7EC47E334C8E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663;p60">
              <a:extLst>
                <a:ext uri="{FF2B5EF4-FFF2-40B4-BE49-F238E27FC236}">
                  <a16:creationId xmlns:a16="http://schemas.microsoft.com/office/drawing/2014/main" id="{18D8707D-5F04-A377-2BB6-3F51E1E2F762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664;p60">
              <a:extLst>
                <a:ext uri="{FF2B5EF4-FFF2-40B4-BE49-F238E27FC236}">
                  <a16:creationId xmlns:a16="http://schemas.microsoft.com/office/drawing/2014/main" id="{CB382D71-523E-B431-365A-69057730EC30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48"/>
          <p:cNvSpPr txBox="1">
            <a:spLocks noGrp="1"/>
          </p:cNvSpPr>
          <p:nvPr>
            <p:ph type="title"/>
          </p:nvPr>
        </p:nvSpPr>
        <p:spPr>
          <a:xfrm>
            <a:off x="1284000" y="1412950"/>
            <a:ext cx="6576000" cy="18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115</a:t>
            </a:r>
            <a:r>
              <a:rPr lang="en" dirty="0"/>
              <a:t>,</a:t>
            </a:r>
            <a:r>
              <a:rPr lang="pl-PL" dirty="0"/>
              <a:t>000</a:t>
            </a:r>
            <a:endParaRPr dirty="0"/>
          </a:p>
        </p:txBody>
      </p:sp>
      <p:sp>
        <p:nvSpPr>
          <p:cNvPr id="537" name="Google Shape;537;p48"/>
          <p:cNvSpPr txBox="1">
            <a:spLocks noGrp="1"/>
          </p:cNvSpPr>
          <p:nvPr>
            <p:ph type="subTitle" idx="1"/>
          </p:nvPr>
        </p:nvSpPr>
        <p:spPr>
          <a:xfrm>
            <a:off x="1284000" y="3239050"/>
            <a:ext cx="65760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sz="1800" dirty="0">
                <a:solidFill>
                  <a:schemeClr val="tx1"/>
                </a:solidFill>
              </a:rPr>
              <a:t>studentów mieszka w 443 akademikach w całej Polsce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/>
          <p:nvPr/>
        </p:nvSpPr>
        <p:spPr>
          <a:xfrm>
            <a:off x="2221150" y="1723950"/>
            <a:ext cx="1426800" cy="847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5496052" y="1723950"/>
            <a:ext cx="1426800" cy="8478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Model biznesowy</a:t>
            </a:r>
            <a:endParaRPr b="1" dirty="0"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3"/>
          </p:nvPr>
        </p:nvSpPr>
        <p:spPr>
          <a:xfrm>
            <a:off x="1449436" y="3125763"/>
            <a:ext cx="2970027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/>
              <a:t>Zakup systemu oraz jego instalacja będzie wiązała się z jednorazową wysoką opłatą, która jednocześnie będzie pokrywać koszty związane z wdrożeniem rozwiązania</a:t>
            </a:r>
          </a:p>
        </p:txBody>
      </p:sp>
      <p:sp>
        <p:nvSpPr>
          <p:cNvPr id="336" name="Google Shape;336;p40"/>
          <p:cNvSpPr txBox="1">
            <a:spLocks noGrp="1"/>
          </p:cNvSpPr>
          <p:nvPr>
            <p:ph type="subTitle" idx="1"/>
          </p:nvPr>
        </p:nvSpPr>
        <p:spPr>
          <a:xfrm>
            <a:off x="1662695" y="2671400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Instalacja</a:t>
            </a:r>
            <a:endParaRPr dirty="0"/>
          </a:p>
        </p:txBody>
      </p:sp>
      <p:sp>
        <p:nvSpPr>
          <p:cNvPr id="337" name="Google Shape;337;p40"/>
          <p:cNvSpPr txBox="1">
            <a:spLocks noGrp="1"/>
          </p:cNvSpPr>
          <p:nvPr>
            <p:ph type="subTitle" idx="2"/>
          </p:nvPr>
        </p:nvSpPr>
        <p:spPr>
          <a:xfrm>
            <a:off x="4937604" y="2732925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Utrzymanie</a:t>
            </a:r>
            <a:endParaRPr dirty="0"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4"/>
          </p:nvPr>
        </p:nvSpPr>
        <p:spPr>
          <a:xfrm>
            <a:off x="4621610" y="3133136"/>
            <a:ext cx="3274909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/>
              <a:t>Dalsze utrzymanie usługi będzie opłacane na zasadzie już sporo tańszej od samego zakupu subskrybcji. W ramach subskrybcji system będzie otrzymywał wsparcie techniczne oraz dostęp do aktualizacji.</a:t>
            </a:r>
          </a:p>
        </p:txBody>
      </p:sp>
      <p:cxnSp>
        <p:nvCxnSpPr>
          <p:cNvPr id="346" name="Google Shape;346;p40"/>
          <p:cNvCxnSpPr/>
          <p:nvPr/>
        </p:nvCxnSpPr>
        <p:spPr>
          <a:xfrm>
            <a:off x="5239825" y="1214850"/>
            <a:ext cx="366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1787;p71">
            <a:extLst>
              <a:ext uri="{FF2B5EF4-FFF2-40B4-BE49-F238E27FC236}">
                <a16:creationId xmlns:a16="http://schemas.microsoft.com/office/drawing/2014/main" id="{27CE061C-8FEB-B0E6-7CEC-6B49FE77BE49}"/>
              </a:ext>
            </a:extLst>
          </p:cNvPr>
          <p:cNvGrpSpPr/>
          <p:nvPr/>
        </p:nvGrpSpPr>
        <p:grpSpPr>
          <a:xfrm>
            <a:off x="2649796" y="1885507"/>
            <a:ext cx="575414" cy="523269"/>
            <a:chOff x="849016" y="2903255"/>
            <a:chExt cx="356655" cy="335425"/>
          </a:xfrm>
          <a:solidFill>
            <a:schemeClr val="tx1"/>
          </a:solidFill>
        </p:grpSpPr>
        <p:sp>
          <p:nvSpPr>
            <p:cNvPr id="3" name="Google Shape;11788;p71">
              <a:extLst>
                <a:ext uri="{FF2B5EF4-FFF2-40B4-BE49-F238E27FC236}">
                  <a16:creationId xmlns:a16="http://schemas.microsoft.com/office/drawing/2014/main" id="{D70C72AA-632C-FD31-B34E-70E2BAD9079B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789;p71">
              <a:extLst>
                <a:ext uri="{FF2B5EF4-FFF2-40B4-BE49-F238E27FC236}">
                  <a16:creationId xmlns:a16="http://schemas.microsoft.com/office/drawing/2014/main" id="{A130065E-60CC-E265-CE7B-F8DA8FE4BEEA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790;p71">
              <a:extLst>
                <a:ext uri="{FF2B5EF4-FFF2-40B4-BE49-F238E27FC236}">
                  <a16:creationId xmlns:a16="http://schemas.microsoft.com/office/drawing/2014/main" id="{0ABB9D51-2FA4-AF25-FE2E-E2934D882594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791;p71">
              <a:extLst>
                <a:ext uri="{FF2B5EF4-FFF2-40B4-BE49-F238E27FC236}">
                  <a16:creationId xmlns:a16="http://schemas.microsoft.com/office/drawing/2014/main" id="{4667CF22-05A7-0FD6-D78A-2BDD20D0F90B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92;p71">
              <a:extLst>
                <a:ext uri="{FF2B5EF4-FFF2-40B4-BE49-F238E27FC236}">
                  <a16:creationId xmlns:a16="http://schemas.microsoft.com/office/drawing/2014/main" id="{E5C52E82-363D-FEAE-1B7A-7F0D784F965B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93;p71">
              <a:extLst>
                <a:ext uri="{FF2B5EF4-FFF2-40B4-BE49-F238E27FC236}">
                  <a16:creationId xmlns:a16="http://schemas.microsoft.com/office/drawing/2014/main" id="{7A2B1293-7C34-1FFF-9913-5DD2A0F8C071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94;p71">
              <a:extLst>
                <a:ext uri="{FF2B5EF4-FFF2-40B4-BE49-F238E27FC236}">
                  <a16:creationId xmlns:a16="http://schemas.microsoft.com/office/drawing/2014/main" id="{1D5BB591-F6F9-FF7A-6FEB-ED48719EE9FB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95;p71">
              <a:extLst>
                <a:ext uri="{FF2B5EF4-FFF2-40B4-BE49-F238E27FC236}">
                  <a16:creationId xmlns:a16="http://schemas.microsoft.com/office/drawing/2014/main" id="{66F527E1-8B3C-2E0D-D666-EFE7564F2F7E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96;p71">
              <a:extLst>
                <a:ext uri="{FF2B5EF4-FFF2-40B4-BE49-F238E27FC236}">
                  <a16:creationId xmlns:a16="http://schemas.microsoft.com/office/drawing/2014/main" id="{08F94B59-9DA0-DA40-F90F-EB5CB266ADF8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97;p71">
              <a:extLst>
                <a:ext uri="{FF2B5EF4-FFF2-40B4-BE49-F238E27FC236}">
                  <a16:creationId xmlns:a16="http://schemas.microsoft.com/office/drawing/2014/main" id="{EFB1B707-E25C-BB1F-5F1D-95A83A101070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98;p71">
              <a:extLst>
                <a:ext uri="{FF2B5EF4-FFF2-40B4-BE49-F238E27FC236}">
                  <a16:creationId xmlns:a16="http://schemas.microsoft.com/office/drawing/2014/main" id="{7167FC84-5FED-282D-E9A1-85FBECC655EB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955;p68">
            <a:extLst>
              <a:ext uri="{FF2B5EF4-FFF2-40B4-BE49-F238E27FC236}">
                <a16:creationId xmlns:a16="http://schemas.microsoft.com/office/drawing/2014/main" id="{84BFC436-7DFD-08D4-3926-2CE77CA3BFE6}"/>
              </a:ext>
            </a:extLst>
          </p:cNvPr>
          <p:cNvGrpSpPr/>
          <p:nvPr/>
        </p:nvGrpSpPr>
        <p:grpSpPr>
          <a:xfrm>
            <a:off x="5984040" y="1851586"/>
            <a:ext cx="700295" cy="592528"/>
            <a:chOff x="900019" y="3790617"/>
            <a:chExt cx="351585" cy="339705"/>
          </a:xfrm>
          <a:solidFill>
            <a:schemeClr val="tx1"/>
          </a:solidFill>
        </p:grpSpPr>
        <p:sp>
          <p:nvSpPr>
            <p:cNvPr id="15" name="Google Shape;9956;p68">
              <a:extLst>
                <a:ext uri="{FF2B5EF4-FFF2-40B4-BE49-F238E27FC236}">
                  <a16:creationId xmlns:a16="http://schemas.microsoft.com/office/drawing/2014/main" id="{DCA5EE24-1481-EB9E-0784-D7AC7E21E72E}"/>
                </a:ext>
              </a:extLst>
            </p:cNvPr>
            <p:cNvSpPr/>
            <p:nvPr/>
          </p:nvSpPr>
          <p:spPr>
            <a:xfrm>
              <a:off x="1014954" y="4068479"/>
              <a:ext cx="35862" cy="10233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57;p68">
              <a:extLst>
                <a:ext uri="{FF2B5EF4-FFF2-40B4-BE49-F238E27FC236}">
                  <a16:creationId xmlns:a16="http://schemas.microsoft.com/office/drawing/2014/main" id="{2921F194-B56F-8862-26B1-A14E7B1F5DF3}"/>
                </a:ext>
              </a:extLst>
            </p:cNvPr>
            <p:cNvSpPr/>
            <p:nvPr/>
          </p:nvSpPr>
          <p:spPr>
            <a:xfrm>
              <a:off x="900019" y="3790617"/>
              <a:ext cx="351585" cy="339705"/>
            </a:xfrm>
            <a:custGeom>
              <a:avLst/>
              <a:gdLst/>
              <a:ahLst/>
              <a:cxnLst/>
              <a:rect l="l" t="t" r="r" b="b"/>
              <a:pathLst>
                <a:path w="11098" h="10723" extrusionOk="0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9958;p68">
              <a:extLst>
                <a:ext uri="{FF2B5EF4-FFF2-40B4-BE49-F238E27FC236}">
                  <a16:creationId xmlns:a16="http://schemas.microsoft.com/office/drawing/2014/main" id="{49AD221E-3693-EC0A-0EBD-B08A015C9D00}"/>
                </a:ext>
              </a:extLst>
            </p:cNvPr>
            <p:cNvSpPr/>
            <p:nvPr/>
          </p:nvSpPr>
          <p:spPr>
            <a:xfrm>
              <a:off x="1148865" y="3851598"/>
              <a:ext cx="27181" cy="51733"/>
            </a:xfrm>
            <a:custGeom>
              <a:avLst/>
              <a:gdLst/>
              <a:ahLst/>
              <a:cxnLst/>
              <a:rect l="l" t="t" r="r" b="b"/>
              <a:pathLst>
                <a:path w="858" h="1633" extrusionOk="0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59;p68">
              <a:extLst>
                <a:ext uri="{FF2B5EF4-FFF2-40B4-BE49-F238E27FC236}">
                  <a16:creationId xmlns:a16="http://schemas.microsoft.com/office/drawing/2014/main" id="{63C9BF78-FEC5-D4C0-08C9-9891791FBCA4}"/>
                </a:ext>
              </a:extLst>
            </p:cNvPr>
            <p:cNvSpPr/>
            <p:nvPr/>
          </p:nvSpPr>
          <p:spPr>
            <a:xfrm>
              <a:off x="1152255" y="3836138"/>
              <a:ext cx="15111" cy="15111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60;p68">
              <a:extLst>
                <a:ext uri="{FF2B5EF4-FFF2-40B4-BE49-F238E27FC236}">
                  <a16:creationId xmlns:a16="http://schemas.microsoft.com/office/drawing/2014/main" id="{2CE62459-AF12-8306-4926-9BAB780F1BC4}"/>
                </a:ext>
              </a:extLst>
            </p:cNvPr>
            <p:cNvSpPr/>
            <p:nvPr/>
          </p:nvSpPr>
          <p:spPr>
            <a:xfrm>
              <a:off x="1022494" y="3867438"/>
              <a:ext cx="19642" cy="29843"/>
            </a:xfrm>
            <a:custGeom>
              <a:avLst/>
              <a:gdLst/>
              <a:ahLst/>
              <a:cxnLst/>
              <a:rect l="l" t="t" r="r" b="b"/>
              <a:pathLst>
                <a:path w="620" h="942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>
            <a:spLocks noGrp="1"/>
          </p:cNvSpPr>
          <p:nvPr>
            <p:ph type="title"/>
          </p:nvPr>
        </p:nvSpPr>
        <p:spPr>
          <a:xfrm>
            <a:off x="713225" y="704936"/>
            <a:ext cx="47039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Możliwe kolaboracje</a:t>
            </a:r>
            <a:endParaRPr b="1" dirty="0"/>
          </a:p>
        </p:txBody>
      </p:sp>
      <p:sp>
        <p:nvSpPr>
          <p:cNvPr id="429" name="Google Shape;429;p44"/>
          <p:cNvSpPr txBox="1">
            <a:spLocks noGrp="1"/>
          </p:cNvSpPr>
          <p:nvPr>
            <p:ph type="subTitle" idx="1"/>
          </p:nvPr>
        </p:nvSpPr>
        <p:spPr>
          <a:xfrm>
            <a:off x="713224" y="1694350"/>
            <a:ext cx="4184357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l-PL" dirty="0"/>
              <a:t>Podczas wdrażania systemu można rozważyć wariant „Premium”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Automatyczne odblokowywanie stanowisk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Zamki na zdalnie przypisaną kartę magnetyczną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dirty="0"/>
              <a:t>Monitorowanie wykorzystania pokoi wspólnych</a:t>
            </a:r>
            <a:endParaRPr dirty="0"/>
          </a:p>
          <a:p>
            <a:pPr marL="139700" indent="0">
              <a:buNone/>
            </a:pPr>
            <a:endParaRPr lang="pl-PL" dirty="0"/>
          </a:p>
          <a:p>
            <a:pPr marL="139700" indent="0">
              <a:buNone/>
            </a:pPr>
            <a:r>
              <a:rPr lang="pl-PL" dirty="0"/>
              <a:t>Otwiera to projekt na współpracę z firmami z branży Smart Home, które mogłyby oferować swoje usługi równolegle do wdrażania systemu</a:t>
            </a:r>
          </a:p>
        </p:txBody>
      </p:sp>
      <p:cxnSp>
        <p:nvCxnSpPr>
          <p:cNvPr id="430" name="Google Shape;430;p44"/>
          <p:cNvCxnSpPr/>
          <p:nvPr/>
        </p:nvCxnSpPr>
        <p:spPr>
          <a:xfrm>
            <a:off x="2392639" y="1303354"/>
            <a:ext cx="366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119;p64">
            <a:extLst>
              <a:ext uri="{FF2B5EF4-FFF2-40B4-BE49-F238E27FC236}">
                <a16:creationId xmlns:a16="http://schemas.microsoft.com/office/drawing/2014/main" id="{53FB3A94-BE0C-9D61-EDE5-FB7498FC7602}"/>
              </a:ext>
            </a:extLst>
          </p:cNvPr>
          <p:cNvGrpSpPr/>
          <p:nvPr/>
        </p:nvGrpSpPr>
        <p:grpSpPr>
          <a:xfrm>
            <a:off x="5417127" y="1492007"/>
            <a:ext cx="3082637" cy="2159485"/>
            <a:chOff x="5159450" y="1919950"/>
            <a:chExt cx="1541050" cy="862500"/>
          </a:xfrm>
        </p:grpSpPr>
        <p:sp>
          <p:nvSpPr>
            <p:cNvPr id="3" name="Google Shape;8120;p64">
              <a:extLst>
                <a:ext uri="{FF2B5EF4-FFF2-40B4-BE49-F238E27FC236}">
                  <a16:creationId xmlns:a16="http://schemas.microsoft.com/office/drawing/2014/main" id="{5B84F3A1-1B4F-861B-DAA6-EEACE248DA75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l-PL"/>
            </a:p>
          </p:txBody>
        </p:sp>
        <p:grpSp>
          <p:nvGrpSpPr>
            <p:cNvPr id="4" name="Google Shape;8121;p64">
              <a:extLst>
                <a:ext uri="{FF2B5EF4-FFF2-40B4-BE49-F238E27FC236}">
                  <a16:creationId xmlns:a16="http://schemas.microsoft.com/office/drawing/2014/main" id="{C6584F29-AAE4-3347-97D7-70EDC543B452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5" name="Google Shape;8122;p64">
                <a:extLst>
                  <a:ext uri="{FF2B5EF4-FFF2-40B4-BE49-F238E27FC236}">
                    <a16:creationId xmlns:a16="http://schemas.microsoft.com/office/drawing/2014/main" id="{F5394C61-FB85-B2A6-84B1-DCFE92D22A7D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8123;p64">
                <a:extLst>
                  <a:ext uri="{FF2B5EF4-FFF2-40B4-BE49-F238E27FC236}">
                    <a16:creationId xmlns:a16="http://schemas.microsoft.com/office/drawing/2014/main" id="{F7337661-7E02-6888-0975-4A3B23736BD4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0021;p68">
            <a:extLst>
              <a:ext uri="{FF2B5EF4-FFF2-40B4-BE49-F238E27FC236}">
                <a16:creationId xmlns:a16="http://schemas.microsoft.com/office/drawing/2014/main" id="{21C6B6D2-9E31-7471-7A75-893D336977B5}"/>
              </a:ext>
            </a:extLst>
          </p:cNvPr>
          <p:cNvGrpSpPr/>
          <p:nvPr/>
        </p:nvGrpSpPr>
        <p:grpSpPr>
          <a:xfrm>
            <a:off x="8156826" y="1842740"/>
            <a:ext cx="496780" cy="617474"/>
            <a:chOff x="5353403" y="3785609"/>
            <a:chExt cx="277992" cy="354974"/>
          </a:xfrm>
          <a:solidFill>
            <a:schemeClr val="tx1"/>
          </a:solidFill>
        </p:grpSpPr>
        <p:sp>
          <p:nvSpPr>
            <p:cNvPr id="8" name="Google Shape;10022;p68">
              <a:extLst>
                <a:ext uri="{FF2B5EF4-FFF2-40B4-BE49-F238E27FC236}">
                  <a16:creationId xmlns:a16="http://schemas.microsoft.com/office/drawing/2014/main" id="{C758D679-1034-F243-419C-B73E0ED41AFA}"/>
                </a:ext>
              </a:extLst>
            </p:cNvPr>
            <p:cNvSpPr/>
            <p:nvPr/>
          </p:nvSpPr>
          <p:spPr>
            <a:xfrm>
              <a:off x="5476734" y="3952562"/>
              <a:ext cx="33232" cy="15998"/>
            </a:xfrm>
            <a:custGeom>
              <a:avLst/>
              <a:gdLst/>
              <a:ahLst/>
              <a:cxnLst/>
              <a:rect l="l" t="t" r="r" b="b"/>
              <a:pathLst>
                <a:path w="1049" h="505" extrusionOk="0">
                  <a:moveTo>
                    <a:pt x="189" y="0"/>
                  </a:moveTo>
                  <a:cubicBezTo>
                    <a:pt x="154" y="0"/>
                    <a:pt x="117" y="10"/>
                    <a:pt x="84" y="29"/>
                  </a:cubicBezTo>
                  <a:cubicBezTo>
                    <a:pt x="12" y="64"/>
                    <a:pt x="0" y="171"/>
                    <a:pt x="48" y="255"/>
                  </a:cubicBezTo>
                  <a:cubicBezTo>
                    <a:pt x="155" y="398"/>
                    <a:pt x="334" y="505"/>
                    <a:pt x="536" y="505"/>
                  </a:cubicBezTo>
                  <a:cubicBezTo>
                    <a:pt x="727" y="505"/>
                    <a:pt x="917" y="410"/>
                    <a:pt x="1024" y="255"/>
                  </a:cubicBezTo>
                  <a:cubicBezTo>
                    <a:pt x="1048" y="171"/>
                    <a:pt x="1024" y="76"/>
                    <a:pt x="953" y="29"/>
                  </a:cubicBezTo>
                  <a:cubicBezTo>
                    <a:pt x="924" y="10"/>
                    <a:pt x="890" y="0"/>
                    <a:pt x="856" y="0"/>
                  </a:cubicBezTo>
                  <a:cubicBezTo>
                    <a:pt x="805" y="0"/>
                    <a:pt x="755" y="21"/>
                    <a:pt x="727" y="64"/>
                  </a:cubicBezTo>
                  <a:cubicBezTo>
                    <a:pt x="691" y="124"/>
                    <a:pt x="608" y="171"/>
                    <a:pt x="524" y="171"/>
                  </a:cubicBezTo>
                  <a:cubicBezTo>
                    <a:pt x="429" y="171"/>
                    <a:pt x="346" y="136"/>
                    <a:pt x="310" y="64"/>
                  </a:cubicBezTo>
                  <a:cubicBezTo>
                    <a:pt x="289" y="21"/>
                    <a:pt x="241" y="0"/>
                    <a:pt x="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23;p68">
              <a:extLst>
                <a:ext uri="{FF2B5EF4-FFF2-40B4-BE49-F238E27FC236}">
                  <a16:creationId xmlns:a16="http://schemas.microsoft.com/office/drawing/2014/main" id="{221E23E4-147B-9B6B-0B92-88DD90622B23}"/>
                </a:ext>
              </a:extLst>
            </p:cNvPr>
            <p:cNvSpPr/>
            <p:nvPr/>
          </p:nvSpPr>
          <p:spPr>
            <a:xfrm>
              <a:off x="5457124" y="3902540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24;p68">
              <a:extLst>
                <a:ext uri="{FF2B5EF4-FFF2-40B4-BE49-F238E27FC236}">
                  <a16:creationId xmlns:a16="http://schemas.microsoft.com/office/drawing/2014/main" id="{7D0384F6-8705-B8E5-FB74-5E60C3EE9538}"/>
                </a:ext>
              </a:extLst>
            </p:cNvPr>
            <p:cNvSpPr/>
            <p:nvPr/>
          </p:nvSpPr>
          <p:spPr>
            <a:xfrm>
              <a:off x="5518234" y="3902540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50" y="500"/>
                    <a:pt x="333" y="429"/>
                    <a:pt x="333" y="346"/>
                  </a:cubicBezTo>
                  <a:lnTo>
                    <a:pt x="333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25;p68">
              <a:extLst>
                <a:ext uri="{FF2B5EF4-FFF2-40B4-BE49-F238E27FC236}">
                  <a16:creationId xmlns:a16="http://schemas.microsoft.com/office/drawing/2014/main" id="{4996461A-320F-3513-4C16-555E48898B15}"/>
                </a:ext>
              </a:extLst>
            </p:cNvPr>
            <p:cNvSpPr/>
            <p:nvPr/>
          </p:nvSpPr>
          <p:spPr>
            <a:xfrm>
              <a:off x="5353403" y="3785609"/>
              <a:ext cx="277992" cy="354974"/>
            </a:xfrm>
            <a:custGeom>
              <a:avLst/>
              <a:gdLst/>
              <a:ahLst/>
              <a:cxnLst/>
              <a:rect l="l" t="t" r="r" b="b"/>
              <a:pathLst>
                <a:path w="8775" h="11205" extrusionOk="0">
                  <a:moveTo>
                    <a:pt x="2822" y="846"/>
                  </a:moveTo>
                  <a:lnTo>
                    <a:pt x="2822" y="2274"/>
                  </a:lnTo>
                  <a:cubicBezTo>
                    <a:pt x="2822" y="2274"/>
                    <a:pt x="2822" y="2286"/>
                    <a:pt x="2810" y="2286"/>
                  </a:cubicBezTo>
                  <a:lnTo>
                    <a:pt x="2453" y="2286"/>
                  </a:lnTo>
                  <a:cubicBezTo>
                    <a:pt x="2453" y="2286"/>
                    <a:pt x="2441" y="2286"/>
                    <a:pt x="2441" y="2274"/>
                  </a:cubicBezTo>
                  <a:lnTo>
                    <a:pt x="2441" y="1215"/>
                  </a:lnTo>
                  <a:lnTo>
                    <a:pt x="2453" y="1215"/>
                  </a:lnTo>
                  <a:cubicBezTo>
                    <a:pt x="2453" y="1155"/>
                    <a:pt x="2477" y="1096"/>
                    <a:pt x="2524" y="1072"/>
                  </a:cubicBezTo>
                  <a:lnTo>
                    <a:pt x="2822" y="846"/>
                  </a:lnTo>
                  <a:close/>
                  <a:moveTo>
                    <a:pt x="4739" y="322"/>
                  </a:moveTo>
                  <a:cubicBezTo>
                    <a:pt x="4739" y="322"/>
                    <a:pt x="4763" y="322"/>
                    <a:pt x="4763" y="346"/>
                  </a:cubicBezTo>
                  <a:lnTo>
                    <a:pt x="4763" y="2274"/>
                  </a:lnTo>
                  <a:cubicBezTo>
                    <a:pt x="4763" y="2274"/>
                    <a:pt x="4763" y="2286"/>
                    <a:pt x="4739" y="2286"/>
                  </a:cubicBezTo>
                  <a:lnTo>
                    <a:pt x="4048" y="2286"/>
                  </a:lnTo>
                  <a:cubicBezTo>
                    <a:pt x="4048" y="2286"/>
                    <a:pt x="4024" y="2286"/>
                    <a:pt x="4024" y="2274"/>
                  </a:cubicBezTo>
                  <a:lnTo>
                    <a:pt x="4024" y="346"/>
                  </a:lnTo>
                  <a:cubicBezTo>
                    <a:pt x="4024" y="334"/>
                    <a:pt x="4030" y="328"/>
                    <a:pt x="4033" y="328"/>
                  </a:cubicBezTo>
                  <a:cubicBezTo>
                    <a:pt x="4036" y="328"/>
                    <a:pt x="4036" y="334"/>
                    <a:pt x="4024" y="346"/>
                  </a:cubicBezTo>
                  <a:lnTo>
                    <a:pt x="4739" y="322"/>
                  </a:lnTo>
                  <a:close/>
                  <a:moveTo>
                    <a:pt x="5965" y="846"/>
                  </a:moveTo>
                  <a:lnTo>
                    <a:pt x="6263" y="1072"/>
                  </a:lnTo>
                  <a:cubicBezTo>
                    <a:pt x="6310" y="1096"/>
                    <a:pt x="6334" y="1155"/>
                    <a:pt x="6334" y="1215"/>
                  </a:cubicBezTo>
                  <a:lnTo>
                    <a:pt x="6334" y="2274"/>
                  </a:lnTo>
                  <a:cubicBezTo>
                    <a:pt x="6334" y="2274"/>
                    <a:pt x="6334" y="2286"/>
                    <a:pt x="6322" y="2286"/>
                  </a:cubicBezTo>
                  <a:lnTo>
                    <a:pt x="5965" y="2286"/>
                  </a:lnTo>
                  <a:cubicBezTo>
                    <a:pt x="5965" y="2286"/>
                    <a:pt x="5953" y="2286"/>
                    <a:pt x="5953" y="2274"/>
                  </a:cubicBezTo>
                  <a:lnTo>
                    <a:pt x="5953" y="846"/>
                  </a:lnTo>
                  <a:close/>
                  <a:moveTo>
                    <a:pt x="5072" y="596"/>
                  </a:moveTo>
                  <a:cubicBezTo>
                    <a:pt x="5263" y="631"/>
                    <a:pt x="5441" y="715"/>
                    <a:pt x="5620" y="822"/>
                  </a:cubicBezTo>
                  <a:lnTo>
                    <a:pt x="5620" y="2274"/>
                  </a:lnTo>
                  <a:cubicBezTo>
                    <a:pt x="5620" y="2465"/>
                    <a:pt x="5775" y="2620"/>
                    <a:pt x="5965" y="2620"/>
                  </a:cubicBezTo>
                  <a:lnTo>
                    <a:pt x="6322" y="2620"/>
                  </a:lnTo>
                  <a:cubicBezTo>
                    <a:pt x="6513" y="2620"/>
                    <a:pt x="6668" y="2465"/>
                    <a:pt x="6668" y="2274"/>
                  </a:cubicBezTo>
                  <a:lnTo>
                    <a:pt x="6668" y="1798"/>
                  </a:lnTo>
                  <a:cubicBezTo>
                    <a:pt x="6870" y="2155"/>
                    <a:pt x="7001" y="2572"/>
                    <a:pt x="7037" y="2989"/>
                  </a:cubicBezTo>
                  <a:lnTo>
                    <a:pt x="6501" y="2989"/>
                  </a:lnTo>
                  <a:cubicBezTo>
                    <a:pt x="6406" y="2989"/>
                    <a:pt x="6334" y="3060"/>
                    <a:pt x="6334" y="3155"/>
                  </a:cubicBezTo>
                  <a:cubicBezTo>
                    <a:pt x="6334" y="3239"/>
                    <a:pt x="6406" y="3310"/>
                    <a:pt x="6501" y="3310"/>
                  </a:cubicBezTo>
                  <a:lnTo>
                    <a:pt x="6858" y="3310"/>
                  </a:lnTo>
                  <a:lnTo>
                    <a:pt x="6858" y="3536"/>
                  </a:lnTo>
                  <a:cubicBezTo>
                    <a:pt x="6799" y="3572"/>
                    <a:pt x="6763" y="3632"/>
                    <a:pt x="6763" y="3691"/>
                  </a:cubicBezTo>
                  <a:cubicBezTo>
                    <a:pt x="6763" y="3775"/>
                    <a:pt x="6846" y="3846"/>
                    <a:pt x="6929" y="3846"/>
                  </a:cubicBezTo>
                  <a:cubicBezTo>
                    <a:pt x="7001" y="3846"/>
                    <a:pt x="7084" y="3882"/>
                    <a:pt x="7144" y="3941"/>
                  </a:cubicBezTo>
                  <a:cubicBezTo>
                    <a:pt x="7203" y="4001"/>
                    <a:pt x="7215" y="4072"/>
                    <a:pt x="7215" y="4144"/>
                  </a:cubicBezTo>
                  <a:cubicBezTo>
                    <a:pt x="7203" y="4287"/>
                    <a:pt x="7060" y="4406"/>
                    <a:pt x="6918" y="4406"/>
                  </a:cubicBezTo>
                  <a:lnTo>
                    <a:pt x="6846" y="4406"/>
                  </a:lnTo>
                  <a:lnTo>
                    <a:pt x="6846" y="4394"/>
                  </a:lnTo>
                  <a:cubicBezTo>
                    <a:pt x="6846" y="4298"/>
                    <a:pt x="6763" y="4227"/>
                    <a:pt x="6679" y="4227"/>
                  </a:cubicBezTo>
                  <a:cubicBezTo>
                    <a:pt x="6584" y="4227"/>
                    <a:pt x="6513" y="4298"/>
                    <a:pt x="6513" y="4394"/>
                  </a:cubicBezTo>
                  <a:cubicBezTo>
                    <a:pt x="6513" y="5096"/>
                    <a:pt x="6156" y="5763"/>
                    <a:pt x="5572" y="6144"/>
                  </a:cubicBezTo>
                  <a:lnTo>
                    <a:pt x="5572" y="6108"/>
                  </a:lnTo>
                  <a:lnTo>
                    <a:pt x="5489" y="5370"/>
                  </a:lnTo>
                  <a:cubicBezTo>
                    <a:pt x="5441" y="5013"/>
                    <a:pt x="5155" y="4763"/>
                    <a:pt x="4798" y="4763"/>
                  </a:cubicBezTo>
                  <a:lnTo>
                    <a:pt x="3989" y="4763"/>
                  </a:lnTo>
                  <a:cubicBezTo>
                    <a:pt x="3631" y="4763"/>
                    <a:pt x="3334" y="5025"/>
                    <a:pt x="3298" y="5370"/>
                  </a:cubicBezTo>
                  <a:lnTo>
                    <a:pt x="3215" y="6108"/>
                  </a:lnTo>
                  <a:lnTo>
                    <a:pt x="3215" y="6144"/>
                  </a:lnTo>
                  <a:cubicBezTo>
                    <a:pt x="2977" y="5965"/>
                    <a:pt x="2774" y="5763"/>
                    <a:pt x="2619" y="5525"/>
                  </a:cubicBezTo>
                  <a:cubicBezTo>
                    <a:pt x="2393" y="5180"/>
                    <a:pt x="2274" y="4787"/>
                    <a:pt x="2274" y="4370"/>
                  </a:cubicBezTo>
                  <a:cubicBezTo>
                    <a:pt x="2274" y="4287"/>
                    <a:pt x="2203" y="4203"/>
                    <a:pt x="2107" y="4203"/>
                  </a:cubicBezTo>
                  <a:cubicBezTo>
                    <a:pt x="2024" y="4203"/>
                    <a:pt x="1941" y="4287"/>
                    <a:pt x="1941" y="4370"/>
                  </a:cubicBezTo>
                  <a:lnTo>
                    <a:pt x="1941" y="4394"/>
                  </a:lnTo>
                  <a:lnTo>
                    <a:pt x="1846" y="4394"/>
                  </a:lnTo>
                  <a:cubicBezTo>
                    <a:pt x="1762" y="4394"/>
                    <a:pt x="1691" y="4358"/>
                    <a:pt x="1631" y="4298"/>
                  </a:cubicBezTo>
                  <a:cubicBezTo>
                    <a:pt x="1572" y="4239"/>
                    <a:pt x="1560" y="4167"/>
                    <a:pt x="1560" y="4096"/>
                  </a:cubicBezTo>
                  <a:cubicBezTo>
                    <a:pt x="1572" y="3953"/>
                    <a:pt x="1703" y="3834"/>
                    <a:pt x="1857" y="3834"/>
                  </a:cubicBezTo>
                  <a:cubicBezTo>
                    <a:pt x="1941" y="3834"/>
                    <a:pt x="2024" y="3763"/>
                    <a:pt x="2024" y="3667"/>
                  </a:cubicBezTo>
                  <a:cubicBezTo>
                    <a:pt x="2024" y="3596"/>
                    <a:pt x="1976" y="3536"/>
                    <a:pt x="1905" y="3525"/>
                  </a:cubicBezTo>
                  <a:lnTo>
                    <a:pt x="1905" y="3310"/>
                  </a:lnTo>
                  <a:lnTo>
                    <a:pt x="5775" y="3310"/>
                  </a:lnTo>
                  <a:cubicBezTo>
                    <a:pt x="5858" y="3310"/>
                    <a:pt x="5929" y="3239"/>
                    <a:pt x="5929" y="3155"/>
                  </a:cubicBezTo>
                  <a:cubicBezTo>
                    <a:pt x="5929" y="3060"/>
                    <a:pt x="5858" y="2989"/>
                    <a:pt x="5775" y="2989"/>
                  </a:cubicBezTo>
                  <a:lnTo>
                    <a:pt x="1726" y="2989"/>
                  </a:lnTo>
                  <a:cubicBezTo>
                    <a:pt x="1750" y="2572"/>
                    <a:pt x="1869" y="2155"/>
                    <a:pt x="2096" y="1798"/>
                  </a:cubicBezTo>
                  <a:lnTo>
                    <a:pt x="2096" y="2274"/>
                  </a:lnTo>
                  <a:cubicBezTo>
                    <a:pt x="2096" y="2465"/>
                    <a:pt x="2238" y="2620"/>
                    <a:pt x="2441" y="2620"/>
                  </a:cubicBezTo>
                  <a:lnTo>
                    <a:pt x="2798" y="2620"/>
                  </a:lnTo>
                  <a:cubicBezTo>
                    <a:pt x="2989" y="2620"/>
                    <a:pt x="3131" y="2465"/>
                    <a:pt x="3131" y="2274"/>
                  </a:cubicBezTo>
                  <a:lnTo>
                    <a:pt x="3131" y="822"/>
                  </a:lnTo>
                  <a:cubicBezTo>
                    <a:pt x="3310" y="727"/>
                    <a:pt x="3489" y="655"/>
                    <a:pt x="3691" y="596"/>
                  </a:cubicBezTo>
                  <a:lnTo>
                    <a:pt x="3691" y="2274"/>
                  </a:lnTo>
                  <a:cubicBezTo>
                    <a:pt x="3691" y="2465"/>
                    <a:pt x="3834" y="2620"/>
                    <a:pt x="4024" y="2620"/>
                  </a:cubicBezTo>
                  <a:lnTo>
                    <a:pt x="4727" y="2620"/>
                  </a:lnTo>
                  <a:cubicBezTo>
                    <a:pt x="4917" y="2620"/>
                    <a:pt x="5072" y="2465"/>
                    <a:pt x="5072" y="2274"/>
                  </a:cubicBezTo>
                  <a:lnTo>
                    <a:pt x="5072" y="596"/>
                  </a:lnTo>
                  <a:close/>
                  <a:moveTo>
                    <a:pt x="4822" y="5072"/>
                  </a:moveTo>
                  <a:cubicBezTo>
                    <a:pt x="5001" y="5072"/>
                    <a:pt x="5155" y="5203"/>
                    <a:pt x="5179" y="5406"/>
                  </a:cubicBezTo>
                  <a:lnTo>
                    <a:pt x="5263" y="6144"/>
                  </a:lnTo>
                  <a:cubicBezTo>
                    <a:pt x="5263" y="6275"/>
                    <a:pt x="5191" y="6430"/>
                    <a:pt x="5060" y="6501"/>
                  </a:cubicBezTo>
                  <a:lnTo>
                    <a:pt x="4560" y="6739"/>
                  </a:lnTo>
                  <a:cubicBezTo>
                    <a:pt x="4513" y="6763"/>
                    <a:pt x="4459" y="6775"/>
                    <a:pt x="4404" y="6775"/>
                  </a:cubicBezTo>
                  <a:cubicBezTo>
                    <a:pt x="4349" y="6775"/>
                    <a:pt x="4292" y="6763"/>
                    <a:pt x="4239" y="6739"/>
                  </a:cubicBezTo>
                  <a:lnTo>
                    <a:pt x="3751" y="6501"/>
                  </a:lnTo>
                  <a:cubicBezTo>
                    <a:pt x="3608" y="6430"/>
                    <a:pt x="3536" y="6299"/>
                    <a:pt x="3548" y="6144"/>
                  </a:cubicBezTo>
                  <a:lnTo>
                    <a:pt x="3643" y="5406"/>
                  </a:lnTo>
                  <a:cubicBezTo>
                    <a:pt x="3655" y="5227"/>
                    <a:pt x="3822" y="5072"/>
                    <a:pt x="4001" y="5072"/>
                  </a:cubicBezTo>
                  <a:close/>
                  <a:moveTo>
                    <a:pt x="5489" y="6561"/>
                  </a:moveTo>
                  <a:lnTo>
                    <a:pt x="5489" y="7120"/>
                  </a:lnTo>
                  <a:cubicBezTo>
                    <a:pt x="5489" y="7370"/>
                    <a:pt x="5620" y="7608"/>
                    <a:pt x="5822" y="7716"/>
                  </a:cubicBezTo>
                  <a:cubicBezTo>
                    <a:pt x="5465" y="8168"/>
                    <a:pt x="4953" y="8418"/>
                    <a:pt x="4405" y="8418"/>
                  </a:cubicBezTo>
                  <a:cubicBezTo>
                    <a:pt x="3846" y="8418"/>
                    <a:pt x="3334" y="8168"/>
                    <a:pt x="3000" y="7739"/>
                  </a:cubicBezTo>
                  <a:cubicBezTo>
                    <a:pt x="3215" y="7620"/>
                    <a:pt x="3346" y="7394"/>
                    <a:pt x="3346" y="7144"/>
                  </a:cubicBezTo>
                  <a:lnTo>
                    <a:pt x="3346" y="6573"/>
                  </a:lnTo>
                  <a:lnTo>
                    <a:pt x="3370" y="6573"/>
                  </a:lnTo>
                  <a:cubicBezTo>
                    <a:pt x="3429" y="6668"/>
                    <a:pt x="3524" y="6727"/>
                    <a:pt x="3608" y="6787"/>
                  </a:cubicBezTo>
                  <a:lnTo>
                    <a:pt x="4096" y="7025"/>
                  </a:lnTo>
                  <a:cubicBezTo>
                    <a:pt x="4203" y="7073"/>
                    <a:pt x="4310" y="7096"/>
                    <a:pt x="4417" y="7096"/>
                  </a:cubicBezTo>
                  <a:cubicBezTo>
                    <a:pt x="4513" y="7096"/>
                    <a:pt x="4620" y="7073"/>
                    <a:pt x="4727" y="7025"/>
                  </a:cubicBezTo>
                  <a:lnTo>
                    <a:pt x="5215" y="6787"/>
                  </a:lnTo>
                  <a:cubicBezTo>
                    <a:pt x="5322" y="6739"/>
                    <a:pt x="5394" y="6668"/>
                    <a:pt x="5453" y="6573"/>
                  </a:cubicBezTo>
                  <a:cubicBezTo>
                    <a:pt x="5465" y="6573"/>
                    <a:pt x="5465" y="6573"/>
                    <a:pt x="5489" y="6561"/>
                  </a:cubicBezTo>
                  <a:close/>
                  <a:moveTo>
                    <a:pt x="2298" y="7966"/>
                  </a:moveTo>
                  <a:lnTo>
                    <a:pt x="2298" y="9299"/>
                  </a:lnTo>
                  <a:lnTo>
                    <a:pt x="2107" y="9299"/>
                  </a:lnTo>
                  <a:cubicBezTo>
                    <a:pt x="1976" y="9299"/>
                    <a:pt x="1857" y="9347"/>
                    <a:pt x="1750" y="9406"/>
                  </a:cubicBezTo>
                  <a:lnTo>
                    <a:pt x="1750" y="8120"/>
                  </a:lnTo>
                  <a:lnTo>
                    <a:pt x="2298" y="7966"/>
                  </a:lnTo>
                  <a:close/>
                  <a:moveTo>
                    <a:pt x="6501" y="7966"/>
                  </a:moveTo>
                  <a:lnTo>
                    <a:pt x="7049" y="8120"/>
                  </a:lnTo>
                  <a:lnTo>
                    <a:pt x="7049" y="9406"/>
                  </a:lnTo>
                  <a:cubicBezTo>
                    <a:pt x="6941" y="9347"/>
                    <a:pt x="6822" y="9299"/>
                    <a:pt x="6691" y="9299"/>
                  </a:cubicBezTo>
                  <a:lnTo>
                    <a:pt x="6501" y="9299"/>
                  </a:lnTo>
                  <a:lnTo>
                    <a:pt x="6501" y="7966"/>
                  </a:lnTo>
                  <a:close/>
                  <a:moveTo>
                    <a:pt x="4048" y="0"/>
                  </a:moveTo>
                  <a:cubicBezTo>
                    <a:pt x="3881" y="0"/>
                    <a:pt x="3762" y="96"/>
                    <a:pt x="3715" y="250"/>
                  </a:cubicBezTo>
                  <a:cubicBezTo>
                    <a:pt x="3477" y="310"/>
                    <a:pt x="3239" y="381"/>
                    <a:pt x="3036" y="500"/>
                  </a:cubicBezTo>
                  <a:cubicBezTo>
                    <a:pt x="3012" y="500"/>
                    <a:pt x="3012" y="488"/>
                    <a:pt x="3000" y="488"/>
                  </a:cubicBezTo>
                  <a:cubicBezTo>
                    <a:pt x="2965" y="468"/>
                    <a:pt x="2922" y="456"/>
                    <a:pt x="2878" y="456"/>
                  </a:cubicBezTo>
                  <a:cubicBezTo>
                    <a:pt x="2819" y="456"/>
                    <a:pt x="2757" y="477"/>
                    <a:pt x="2703" y="524"/>
                  </a:cubicBezTo>
                  <a:lnTo>
                    <a:pt x="2322" y="798"/>
                  </a:lnTo>
                  <a:cubicBezTo>
                    <a:pt x="2179" y="905"/>
                    <a:pt x="2107" y="1060"/>
                    <a:pt x="2107" y="1215"/>
                  </a:cubicBezTo>
                  <a:lnTo>
                    <a:pt x="2107" y="1227"/>
                  </a:lnTo>
                  <a:cubicBezTo>
                    <a:pt x="1691" y="1727"/>
                    <a:pt x="1453" y="2346"/>
                    <a:pt x="1405" y="2989"/>
                  </a:cubicBezTo>
                  <a:lnTo>
                    <a:pt x="1214" y="2989"/>
                  </a:lnTo>
                  <a:cubicBezTo>
                    <a:pt x="1131" y="2989"/>
                    <a:pt x="1048" y="3060"/>
                    <a:pt x="1048" y="3155"/>
                  </a:cubicBezTo>
                  <a:cubicBezTo>
                    <a:pt x="1048" y="3239"/>
                    <a:pt x="1131" y="3310"/>
                    <a:pt x="1214" y="3310"/>
                  </a:cubicBezTo>
                  <a:lnTo>
                    <a:pt x="1572" y="3310"/>
                  </a:lnTo>
                  <a:lnTo>
                    <a:pt x="1572" y="3584"/>
                  </a:lnTo>
                  <a:cubicBezTo>
                    <a:pt x="1381" y="3667"/>
                    <a:pt x="1250" y="3846"/>
                    <a:pt x="1226" y="4060"/>
                  </a:cubicBezTo>
                  <a:cubicBezTo>
                    <a:pt x="1214" y="4227"/>
                    <a:pt x="1274" y="4406"/>
                    <a:pt x="1381" y="4525"/>
                  </a:cubicBezTo>
                  <a:cubicBezTo>
                    <a:pt x="1500" y="4644"/>
                    <a:pt x="1667" y="4715"/>
                    <a:pt x="1822" y="4715"/>
                  </a:cubicBezTo>
                  <a:lnTo>
                    <a:pt x="1941" y="4715"/>
                  </a:lnTo>
                  <a:cubicBezTo>
                    <a:pt x="1988" y="5060"/>
                    <a:pt x="2119" y="5394"/>
                    <a:pt x="2298" y="5691"/>
                  </a:cubicBezTo>
                  <a:cubicBezTo>
                    <a:pt x="2477" y="5965"/>
                    <a:pt x="2703" y="6203"/>
                    <a:pt x="2977" y="6382"/>
                  </a:cubicBezTo>
                  <a:lnTo>
                    <a:pt x="2977" y="7144"/>
                  </a:lnTo>
                  <a:cubicBezTo>
                    <a:pt x="2977" y="7311"/>
                    <a:pt x="2869" y="7442"/>
                    <a:pt x="2715" y="7477"/>
                  </a:cubicBezTo>
                  <a:lnTo>
                    <a:pt x="869" y="8037"/>
                  </a:lnTo>
                  <a:cubicBezTo>
                    <a:pt x="357" y="8180"/>
                    <a:pt x="0" y="8656"/>
                    <a:pt x="0" y="9192"/>
                  </a:cubicBezTo>
                  <a:lnTo>
                    <a:pt x="0" y="11037"/>
                  </a:lnTo>
                  <a:cubicBezTo>
                    <a:pt x="0" y="11133"/>
                    <a:pt x="71" y="11204"/>
                    <a:pt x="155" y="11204"/>
                  </a:cubicBezTo>
                  <a:cubicBezTo>
                    <a:pt x="250" y="11204"/>
                    <a:pt x="322" y="11133"/>
                    <a:pt x="322" y="11037"/>
                  </a:cubicBezTo>
                  <a:lnTo>
                    <a:pt x="322" y="9192"/>
                  </a:lnTo>
                  <a:cubicBezTo>
                    <a:pt x="322" y="8811"/>
                    <a:pt x="595" y="8454"/>
                    <a:pt x="964" y="8347"/>
                  </a:cubicBezTo>
                  <a:lnTo>
                    <a:pt x="1393" y="8216"/>
                  </a:lnTo>
                  <a:lnTo>
                    <a:pt x="1393" y="11037"/>
                  </a:lnTo>
                  <a:cubicBezTo>
                    <a:pt x="1393" y="11133"/>
                    <a:pt x="1465" y="11204"/>
                    <a:pt x="1560" y="11204"/>
                  </a:cubicBezTo>
                  <a:cubicBezTo>
                    <a:pt x="1643" y="11204"/>
                    <a:pt x="1715" y="11133"/>
                    <a:pt x="1715" y="11037"/>
                  </a:cubicBezTo>
                  <a:lnTo>
                    <a:pt x="1715" y="9978"/>
                  </a:lnTo>
                  <a:cubicBezTo>
                    <a:pt x="1715" y="9787"/>
                    <a:pt x="1881" y="9621"/>
                    <a:pt x="2084" y="9621"/>
                  </a:cubicBezTo>
                  <a:lnTo>
                    <a:pt x="2774" y="9621"/>
                  </a:lnTo>
                  <a:cubicBezTo>
                    <a:pt x="2869" y="9621"/>
                    <a:pt x="2941" y="9549"/>
                    <a:pt x="2941" y="9466"/>
                  </a:cubicBezTo>
                  <a:cubicBezTo>
                    <a:pt x="2941" y="9371"/>
                    <a:pt x="2869" y="9299"/>
                    <a:pt x="2774" y="9299"/>
                  </a:cubicBezTo>
                  <a:lnTo>
                    <a:pt x="2584" y="9299"/>
                  </a:lnTo>
                  <a:lnTo>
                    <a:pt x="2584" y="7858"/>
                  </a:lnTo>
                  <a:lnTo>
                    <a:pt x="2631" y="7835"/>
                  </a:lnTo>
                  <a:cubicBezTo>
                    <a:pt x="3012" y="8406"/>
                    <a:pt x="3655" y="8751"/>
                    <a:pt x="4358" y="8751"/>
                  </a:cubicBezTo>
                  <a:cubicBezTo>
                    <a:pt x="5060" y="8751"/>
                    <a:pt x="5679" y="8406"/>
                    <a:pt x="6084" y="7835"/>
                  </a:cubicBezTo>
                  <a:lnTo>
                    <a:pt x="6120" y="7858"/>
                  </a:lnTo>
                  <a:lnTo>
                    <a:pt x="6120" y="9299"/>
                  </a:lnTo>
                  <a:lnTo>
                    <a:pt x="3477" y="9299"/>
                  </a:lnTo>
                  <a:cubicBezTo>
                    <a:pt x="3381" y="9299"/>
                    <a:pt x="3310" y="9371"/>
                    <a:pt x="3310" y="9466"/>
                  </a:cubicBezTo>
                  <a:cubicBezTo>
                    <a:pt x="3310" y="9549"/>
                    <a:pt x="3381" y="9621"/>
                    <a:pt x="3477" y="9621"/>
                  </a:cubicBezTo>
                  <a:lnTo>
                    <a:pt x="6632" y="9621"/>
                  </a:lnTo>
                  <a:cubicBezTo>
                    <a:pt x="6822" y="9621"/>
                    <a:pt x="6989" y="9787"/>
                    <a:pt x="6989" y="9978"/>
                  </a:cubicBezTo>
                  <a:lnTo>
                    <a:pt x="6989" y="11037"/>
                  </a:lnTo>
                  <a:cubicBezTo>
                    <a:pt x="6989" y="11133"/>
                    <a:pt x="7060" y="11204"/>
                    <a:pt x="7156" y="11204"/>
                  </a:cubicBezTo>
                  <a:cubicBezTo>
                    <a:pt x="7239" y="11204"/>
                    <a:pt x="7310" y="11133"/>
                    <a:pt x="7310" y="11037"/>
                  </a:cubicBezTo>
                  <a:lnTo>
                    <a:pt x="7310" y="8216"/>
                  </a:lnTo>
                  <a:lnTo>
                    <a:pt x="7751" y="8347"/>
                  </a:lnTo>
                  <a:cubicBezTo>
                    <a:pt x="8120" y="8454"/>
                    <a:pt x="8382" y="8811"/>
                    <a:pt x="8382" y="9192"/>
                  </a:cubicBezTo>
                  <a:lnTo>
                    <a:pt x="8382" y="11037"/>
                  </a:lnTo>
                  <a:cubicBezTo>
                    <a:pt x="8382" y="11133"/>
                    <a:pt x="8465" y="11204"/>
                    <a:pt x="8549" y="11204"/>
                  </a:cubicBezTo>
                  <a:cubicBezTo>
                    <a:pt x="8644" y="11204"/>
                    <a:pt x="8715" y="11133"/>
                    <a:pt x="8715" y="11037"/>
                  </a:cubicBezTo>
                  <a:lnTo>
                    <a:pt x="8715" y="9192"/>
                  </a:lnTo>
                  <a:cubicBezTo>
                    <a:pt x="8775" y="8656"/>
                    <a:pt x="8418" y="8180"/>
                    <a:pt x="7894" y="8037"/>
                  </a:cubicBezTo>
                  <a:lnTo>
                    <a:pt x="6048" y="7489"/>
                  </a:lnTo>
                  <a:cubicBezTo>
                    <a:pt x="5906" y="7442"/>
                    <a:pt x="5798" y="7287"/>
                    <a:pt x="5798" y="7144"/>
                  </a:cubicBezTo>
                  <a:lnTo>
                    <a:pt x="5798" y="6382"/>
                  </a:lnTo>
                  <a:cubicBezTo>
                    <a:pt x="6358" y="6001"/>
                    <a:pt x="6739" y="5382"/>
                    <a:pt x="6822" y="4715"/>
                  </a:cubicBezTo>
                  <a:lnTo>
                    <a:pt x="6929" y="4715"/>
                  </a:lnTo>
                  <a:cubicBezTo>
                    <a:pt x="7263" y="4715"/>
                    <a:pt x="7525" y="4477"/>
                    <a:pt x="7561" y="4179"/>
                  </a:cubicBezTo>
                  <a:cubicBezTo>
                    <a:pt x="7572" y="4013"/>
                    <a:pt x="7513" y="3834"/>
                    <a:pt x="7406" y="3715"/>
                  </a:cubicBezTo>
                  <a:cubicBezTo>
                    <a:pt x="7346" y="3656"/>
                    <a:pt x="7287" y="3608"/>
                    <a:pt x="7215" y="3572"/>
                  </a:cubicBezTo>
                  <a:lnTo>
                    <a:pt x="7215" y="3310"/>
                  </a:lnTo>
                  <a:lnTo>
                    <a:pt x="7572" y="3310"/>
                  </a:lnTo>
                  <a:cubicBezTo>
                    <a:pt x="7656" y="3310"/>
                    <a:pt x="7739" y="3239"/>
                    <a:pt x="7739" y="3155"/>
                  </a:cubicBezTo>
                  <a:cubicBezTo>
                    <a:pt x="7739" y="3060"/>
                    <a:pt x="7656" y="2989"/>
                    <a:pt x="7572" y="2989"/>
                  </a:cubicBezTo>
                  <a:lnTo>
                    <a:pt x="7382" y="2989"/>
                  </a:lnTo>
                  <a:cubicBezTo>
                    <a:pt x="7346" y="2346"/>
                    <a:pt x="7096" y="1727"/>
                    <a:pt x="6679" y="1227"/>
                  </a:cubicBezTo>
                  <a:lnTo>
                    <a:pt x="6679" y="1215"/>
                  </a:lnTo>
                  <a:cubicBezTo>
                    <a:pt x="6679" y="1048"/>
                    <a:pt x="6608" y="905"/>
                    <a:pt x="6465" y="798"/>
                  </a:cubicBezTo>
                  <a:lnTo>
                    <a:pt x="6084" y="524"/>
                  </a:lnTo>
                  <a:cubicBezTo>
                    <a:pt x="6024" y="487"/>
                    <a:pt x="5964" y="463"/>
                    <a:pt x="5900" y="463"/>
                  </a:cubicBezTo>
                  <a:cubicBezTo>
                    <a:pt x="5864" y="463"/>
                    <a:pt x="5826" y="471"/>
                    <a:pt x="5786" y="488"/>
                  </a:cubicBezTo>
                  <a:cubicBezTo>
                    <a:pt x="5775" y="488"/>
                    <a:pt x="5775" y="500"/>
                    <a:pt x="5751" y="500"/>
                  </a:cubicBezTo>
                  <a:cubicBezTo>
                    <a:pt x="5536" y="381"/>
                    <a:pt x="5310" y="310"/>
                    <a:pt x="5072" y="250"/>
                  </a:cubicBezTo>
                  <a:cubicBezTo>
                    <a:pt x="5024" y="96"/>
                    <a:pt x="4905" y="0"/>
                    <a:pt x="4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26;p68">
              <a:extLst>
                <a:ext uri="{FF2B5EF4-FFF2-40B4-BE49-F238E27FC236}">
                  <a16:creationId xmlns:a16="http://schemas.microsoft.com/office/drawing/2014/main" id="{F612FC72-F6B7-0080-17E4-07B3328EEFF4}"/>
                </a:ext>
              </a:extLst>
            </p:cNvPr>
            <p:cNvSpPr/>
            <p:nvPr/>
          </p:nvSpPr>
          <p:spPr>
            <a:xfrm>
              <a:off x="5420533" y="4102440"/>
              <a:ext cx="10581" cy="10201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51"/>
                    <a:pt x="84" y="322"/>
                    <a:pt x="167" y="322"/>
                  </a:cubicBezTo>
                  <a:cubicBezTo>
                    <a:pt x="262" y="322"/>
                    <a:pt x="334" y="251"/>
                    <a:pt x="334" y="167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027;p68">
              <a:extLst>
                <a:ext uri="{FF2B5EF4-FFF2-40B4-BE49-F238E27FC236}">
                  <a16:creationId xmlns:a16="http://schemas.microsoft.com/office/drawing/2014/main" id="{104FDF8B-80A2-6364-D2A1-F14F9B8E5916}"/>
                </a:ext>
              </a:extLst>
            </p:cNvPr>
            <p:cNvSpPr/>
            <p:nvPr/>
          </p:nvSpPr>
          <p:spPr>
            <a:xfrm>
              <a:off x="5554064" y="4102440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74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Zastosowane technologie</a:t>
            </a:r>
            <a:endParaRPr b="1" dirty="0"/>
          </a:p>
        </p:txBody>
      </p:sp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Django</a:t>
            </a:r>
            <a:endParaRPr dirty="0"/>
          </a:p>
        </p:txBody>
      </p:sp>
      <p:sp>
        <p:nvSpPr>
          <p:cNvPr id="238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720000" y="3206456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Backend wykorzystujący popularny pythonowy framework 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Bootstrap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06456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Frontend oparty o klasyczny HTML, CSS, JS wspomagany biblioteką Bootstrap</a:t>
            </a:r>
            <a:endParaRPr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SQLite</a:t>
            </a:r>
            <a:endParaRPr dirty="0"/>
          </a:p>
        </p:txBody>
      </p:sp>
      <p:sp>
        <p:nvSpPr>
          <p:cNvPr id="242" name="Google Shape;242;p35"/>
          <p:cNvSpPr txBox="1">
            <a:spLocks noGrp="1"/>
          </p:cNvSpPr>
          <p:nvPr>
            <p:ph type="subTitle" idx="5"/>
          </p:nvPr>
        </p:nvSpPr>
        <p:spPr>
          <a:xfrm>
            <a:off x="5957037" y="3206456"/>
            <a:ext cx="2622696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Podstawowy silnik baz danych. Dzięki zastosowaniu Django ORM, będzie mógł być w przyszłości zastąpiony przez wydajniejsze rozwiązania</a:t>
            </a:r>
            <a:endParaRPr dirty="0"/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a 4">
            <a:extLst>
              <a:ext uri="{FF2B5EF4-FFF2-40B4-BE49-F238E27FC236}">
                <a16:creationId xmlns:a16="http://schemas.microsoft.com/office/drawing/2014/main" id="{8D7176D1-97DC-E95C-4641-946089F3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683" y="2102782"/>
            <a:ext cx="607048" cy="607048"/>
          </a:xfrm>
          <a:prstGeom prst="rect">
            <a:avLst/>
          </a:prstGeom>
        </p:spPr>
      </p:pic>
      <p:pic>
        <p:nvPicPr>
          <p:cNvPr id="7" name="Obraz 6" descr="Obraz zawierający Grafika, symbol, fioletowy, Czcionka&#10;&#10;Opis wygenerowany automatycznie">
            <a:extLst>
              <a:ext uri="{FF2B5EF4-FFF2-40B4-BE49-F238E27FC236}">
                <a16:creationId xmlns:a16="http://schemas.microsoft.com/office/drawing/2014/main" id="{BD4B2A4D-CB9A-E89E-D544-AC1383852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174" y="2102378"/>
            <a:ext cx="627652" cy="627652"/>
          </a:xfrm>
          <a:prstGeom prst="rect">
            <a:avLst/>
          </a:prstGeom>
        </p:spPr>
      </p:pic>
      <p:pic>
        <p:nvPicPr>
          <p:cNvPr id="15" name="Obraz 14" descr="Obraz zawierający krąg, zrzut ekranu, design&#10;&#10;Opis wygenerowany automatycznie">
            <a:extLst>
              <a:ext uri="{FF2B5EF4-FFF2-40B4-BE49-F238E27FC236}">
                <a16:creationId xmlns:a16="http://schemas.microsoft.com/office/drawing/2014/main" id="{6451C063-2C81-FDCB-7AAA-029B1082F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269" y="2102378"/>
            <a:ext cx="660923" cy="6609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Funkcjonalności</a:t>
            </a:r>
            <a:endParaRPr b="1"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5"/>
          </p:nvPr>
        </p:nvSpPr>
        <p:spPr>
          <a:xfrm>
            <a:off x="2083939" y="2029789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Graficzny wyboru pokoju i współlokatorów</a:t>
            </a:r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>
            <a:off x="127158" y="2730229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Baza danych mieszkańców domu studenckiego</a:t>
            </a:r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3"/>
          </p:nvPr>
        </p:nvSpPr>
        <p:spPr>
          <a:xfrm>
            <a:off x="-698453" y="3606662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Zdalne ustalanie czasu zakwaterowania</a:t>
            </a:r>
          </a:p>
        </p:txBody>
      </p:sp>
      <p:sp>
        <p:nvSpPr>
          <p:cNvPr id="278" name="Google Shape;278;p37"/>
          <p:cNvSpPr txBox="1">
            <a:spLocks noGrp="1"/>
          </p:cNvSpPr>
          <p:nvPr>
            <p:ph type="subTitle" idx="7"/>
          </p:nvPr>
        </p:nvSpPr>
        <p:spPr>
          <a:xfrm>
            <a:off x="6526856" y="4167679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/>
              <a:t>Lista gości online</a:t>
            </a:r>
          </a:p>
        </p:txBody>
      </p:sp>
      <p:cxnSp>
        <p:nvCxnSpPr>
          <p:cNvPr id="279" name="Google Shape;279;p37"/>
          <p:cNvCxnSpPr/>
          <p:nvPr/>
        </p:nvCxnSpPr>
        <p:spPr>
          <a:xfrm>
            <a:off x="4707625" y="1214850"/>
            <a:ext cx="1066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72;p37">
            <a:extLst>
              <a:ext uri="{FF2B5EF4-FFF2-40B4-BE49-F238E27FC236}">
                <a16:creationId xmlns:a16="http://schemas.microsoft.com/office/drawing/2014/main" id="{991B1067-9FF3-468B-B96D-119134FA1FC0}"/>
              </a:ext>
            </a:extLst>
          </p:cNvPr>
          <p:cNvSpPr txBox="1">
            <a:spLocks/>
          </p:cNvSpPr>
          <p:nvPr/>
        </p:nvSpPr>
        <p:spPr>
          <a:xfrm>
            <a:off x="6696095" y="2782346"/>
            <a:ext cx="273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/>
            <a:r>
              <a:rPr lang="pl-PL" dirty="0"/>
              <a:t>Możliwość rezerwacji stanowisk </a:t>
            </a:r>
            <a:br>
              <a:rPr lang="pl-PL" dirty="0"/>
            </a:br>
            <a:r>
              <a:rPr lang="pl-PL" dirty="0"/>
              <a:t>w pokojach wspólnych</a:t>
            </a:r>
          </a:p>
        </p:txBody>
      </p:sp>
      <p:grpSp>
        <p:nvGrpSpPr>
          <p:cNvPr id="4" name="Google Shape;7708;p63">
            <a:extLst>
              <a:ext uri="{FF2B5EF4-FFF2-40B4-BE49-F238E27FC236}">
                <a16:creationId xmlns:a16="http://schemas.microsoft.com/office/drawing/2014/main" id="{B9692A79-860B-B504-14D1-E25CBEAA195C}"/>
              </a:ext>
            </a:extLst>
          </p:cNvPr>
          <p:cNvGrpSpPr/>
          <p:nvPr/>
        </p:nvGrpSpPr>
        <p:grpSpPr>
          <a:xfrm>
            <a:off x="2609164" y="2527831"/>
            <a:ext cx="4080195" cy="2265850"/>
            <a:chOff x="2413923" y="3636973"/>
            <a:chExt cx="1429850" cy="777653"/>
          </a:xfrm>
        </p:grpSpPr>
        <p:grpSp>
          <p:nvGrpSpPr>
            <p:cNvPr id="5" name="Google Shape;7709;p63">
              <a:extLst>
                <a:ext uri="{FF2B5EF4-FFF2-40B4-BE49-F238E27FC236}">
                  <a16:creationId xmlns:a16="http://schemas.microsoft.com/office/drawing/2014/main" id="{C12FCD5F-C103-9C82-BAA7-EE0AD45205C0}"/>
                </a:ext>
              </a:extLst>
            </p:cNvPr>
            <p:cNvGrpSpPr/>
            <p:nvPr/>
          </p:nvGrpSpPr>
          <p:grpSpPr>
            <a:xfrm>
              <a:off x="2413923" y="3636973"/>
              <a:ext cx="1429850" cy="777653"/>
              <a:chOff x="2413923" y="3636973"/>
              <a:chExt cx="1429850" cy="777653"/>
            </a:xfrm>
          </p:grpSpPr>
          <p:sp>
            <p:nvSpPr>
              <p:cNvPr id="9" name="Google Shape;7710;p63">
                <a:extLst>
                  <a:ext uri="{FF2B5EF4-FFF2-40B4-BE49-F238E27FC236}">
                    <a16:creationId xmlns:a16="http://schemas.microsoft.com/office/drawing/2014/main" id="{DAB47C35-412A-1876-E4F6-168207784721}"/>
                  </a:ext>
                </a:extLst>
              </p:cNvPr>
              <p:cNvSpPr/>
              <p:nvPr/>
            </p:nvSpPr>
            <p:spPr>
              <a:xfrm>
                <a:off x="2484774" y="3827200"/>
                <a:ext cx="1231201" cy="587426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7711;p63">
                <a:extLst>
                  <a:ext uri="{FF2B5EF4-FFF2-40B4-BE49-F238E27FC236}">
                    <a16:creationId xmlns:a16="http://schemas.microsoft.com/office/drawing/2014/main" id="{D76EAABF-28D7-AD2B-DDED-AEF799570CE9}"/>
                  </a:ext>
                </a:extLst>
              </p:cNvPr>
              <p:cNvGrpSpPr/>
              <p:nvPr/>
            </p:nvGrpSpPr>
            <p:grpSpPr>
              <a:xfrm>
                <a:off x="2627034" y="3811109"/>
                <a:ext cx="260841" cy="110102"/>
                <a:chOff x="2627034" y="3811109"/>
                <a:chExt cx="260841" cy="110102"/>
              </a:xfrm>
            </p:grpSpPr>
            <p:sp>
              <p:nvSpPr>
                <p:cNvPr id="23" name="Google Shape;7712;p63">
                  <a:extLst>
                    <a:ext uri="{FF2B5EF4-FFF2-40B4-BE49-F238E27FC236}">
                      <a16:creationId xmlns:a16="http://schemas.microsoft.com/office/drawing/2014/main" id="{923573A5-D7D0-E134-2F4E-E93AF4A4E383}"/>
                    </a:ext>
                  </a:extLst>
                </p:cNvPr>
                <p:cNvSpPr/>
                <p:nvPr/>
              </p:nvSpPr>
              <p:spPr>
                <a:xfrm>
                  <a:off x="2820975" y="3854311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" name="Google Shape;7713;p63">
                  <a:extLst>
                    <a:ext uri="{FF2B5EF4-FFF2-40B4-BE49-F238E27FC236}">
                      <a16:creationId xmlns:a16="http://schemas.microsoft.com/office/drawing/2014/main" id="{73316836-E074-730D-62CA-BC5FAE43ECE2}"/>
                    </a:ext>
                  </a:extLst>
                </p:cNvPr>
                <p:cNvCxnSpPr/>
                <p:nvPr/>
              </p:nvCxnSpPr>
              <p:spPr>
                <a:xfrm rot="10800000">
                  <a:off x="2627034" y="3811109"/>
                  <a:ext cx="201000" cy="72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" name="Google Shape;7714;p63">
                <a:extLst>
                  <a:ext uri="{FF2B5EF4-FFF2-40B4-BE49-F238E27FC236}">
                    <a16:creationId xmlns:a16="http://schemas.microsoft.com/office/drawing/2014/main" id="{AD723B7C-F0FA-9AD8-DC6F-ACAB6ED1E61F}"/>
                  </a:ext>
                </a:extLst>
              </p:cNvPr>
              <p:cNvGrpSpPr/>
              <p:nvPr/>
            </p:nvGrpSpPr>
            <p:grpSpPr>
              <a:xfrm>
                <a:off x="3454137" y="3815201"/>
                <a:ext cx="211364" cy="196648"/>
                <a:chOff x="3454137" y="3815201"/>
                <a:chExt cx="211364" cy="196648"/>
              </a:xfrm>
            </p:grpSpPr>
            <p:sp>
              <p:nvSpPr>
                <p:cNvPr id="21" name="Google Shape;7715;p63">
                  <a:extLst>
                    <a:ext uri="{FF2B5EF4-FFF2-40B4-BE49-F238E27FC236}">
                      <a16:creationId xmlns:a16="http://schemas.microsoft.com/office/drawing/2014/main" id="{4743E297-CCB6-059C-FC5E-66D396F367F2}"/>
                    </a:ext>
                  </a:extLst>
                </p:cNvPr>
                <p:cNvSpPr/>
                <p:nvPr/>
              </p:nvSpPr>
              <p:spPr>
                <a:xfrm>
                  <a:off x="3454137" y="3944949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2" name="Google Shape;7716;p63">
                  <a:extLst>
                    <a:ext uri="{FF2B5EF4-FFF2-40B4-BE49-F238E27FC236}">
                      <a16:creationId xmlns:a16="http://schemas.microsoft.com/office/drawing/2014/main" id="{7C254B83-C219-608B-5913-1FCA84AF9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87311" y="3815201"/>
                  <a:ext cx="178190" cy="15267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" name="Google Shape;7717;p63">
                <a:extLst>
                  <a:ext uri="{FF2B5EF4-FFF2-40B4-BE49-F238E27FC236}">
                    <a16:creationId xmlns:a16="http://schemas.microsoft.com/office/drawing/2014/main" id="{BC404C77-B75A-3E21-F4AF-3874B2B0BF75}"/>
                  </a:ext>
                </a:extLst>
              </p:cNvPr>
              <p:cNvGrpSpPr/>
              <p:nvPr/>
            </p:nvGrpSpPr>
            <p:grpSpPr>
              <a:xfrm>
                <a:off x="3211441" y="3636973"/>
                <a:ext cx="66900" cy="250343"/>
                <a:chOff x="3211441" y="3636973"/>
                <a:chExt cx="66900" cy="250343"/>
              </a:xfrm>
            </p:grpSpPr>
            <p:sp>
              <p:nvSpPr>
                <p:cNvPr id="19" name="Google Shape;7718;p63">
                  <a:extLst>
                    <a:ext uri="{FF2B5EF4-FFF2-40B4-BE49-F238E27FC236}">
                      <a16:creationId xmlns:a16="http://schemas.microsoft.com/office/drawing/2014/main" id="{B250022D-6F37-4659-E8AF-363CCE796963}"/>
                    </a:ext>
                  </a:extLst>
                </p:cNvPr>
                <p:cNvSpPr/>
                <p:nvPr/>
              </p:nvSpPr>
              <p:spPr>
                <a:xfrm>
                  <a:off x="3211441" y="382041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" name="Google Shape;7719;p63">
                  <a:extLst>
                    <a:ext uri="{FF2B5EF4-FFF2-40B4-BE49-F238E27FC236}">
                      <a16:creationId xmlns:a16="http://schemas.microsoft.com/office/drawing/2014/main" id="{C2B96FB9-E031-0364-9F10-F8154E418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147207" y="3734058"/>
                  <a:ext cx="194769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" name="Google Shape;7720;p63">
                <a:extLst>
                  <a:ext uri="{FF2B5EF4-FFF2-40B4-BE49-F238E27FC236}">
                    <a16:creationId xmlns:a16="http://schemas.microsoft.com/office/drawing/2014/main" id="{E00B3E3A-B78E-2E40-15B8-47A70A912E3C}"/>
                  </a:ext>
                </a:extLst>
              </p:cNvPr>
              <p:cNvGrpSpPr/>
              <p:nvPr/>
            </p:nvGrpSpPr>
            <p:grpSpPr>
              <a:xfrm>
                <a:off x="2413923" y="4058666"/>
                <a:ext cx="224119" cy="66900"/>
                <a:chOff x="2413923" y="4058666"/>
                <a:chExt cx="224119" cy="66900"/>
              </a:xfrm>
            </p:grpSpPr>
            <p:sp>
              <p:nvSpPr>
                <p:cNvPr id="17" name="Google Shape;7721;p63">
                  <a:extLst>
                    <a:ext uri="{FF2B5EF4-FFF2-40B4-BE49-F238E27FC236}">
                      <a16:creationId xmlns:a16="http://schemas.microsoft.com/office/drawing/2014/main" id="{37E3BF68-6833-1FD8-0552-1F74DB8C3481}"/>
                    </a:ext>
                  </a:extLst>
                </p:cNvPr>
                <p:cNvSpPr/>
                <p:nvPr/>
              </p:nvSpPr>
              <p:spPr>
                <a:xfrm>
                  <a:off x="2571142" y="4058666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" name="Google Shape;7722;p63">
                  <a:extLst>
                    <a:ext uri="{FF2B5EF4-FFF2-40B4-BE49-F238E27FC236}">
                      <a16:creationId xmlns:a16="http://schemas.microsoft.com/office/drawing/2014/main" id="{D65A0B2F-FB9C-45BE-9C95-ECEEE068ED57}"/>
                    </a:ext>
                  </a:extLst>
                </p:cNvPr>
                <p:cNvCxnSpPr/>
                <p:nvPr/>
              </p:nvCxnSpPr>
              <p:spPr>
                <a:xfrm flipH="1">
                  <a:off x="2413923" y="4092060"/>
                  <a:ext cx="1596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" name="Google Shape;7723;p63">
                <a:extLst>
                  <a:ext uri="{FF2B5EF4-FFF2-40B4-BE49-F238E27FC236}">
                    <a16:creationId xmlns:a16="http://schemas.microsoft.com/office/drawing/2014/main" id="{1540BD2C-CD62-08E5-BF3D-DB614515DFF2}"/>
                  </a:ext>
                </a:extLst>
              </p:cNvPr>
              <p:cNvGrpSpPr/>
              <p:nvPr/>
            </p:nvGrpSpPr>
            <p:grpSpPr>
              <a:xfrm>
                <a:off x="3640038" y="4220531"/>
                <a:ext cx="203735" cy="66900"/>
                <a:chOff x="3640038" y="4220531"/>
                <a:chExt cx="203735" cy="66900"/>
              </a:xfrm>
            </p:grpSpPr>
            <p:sp>
              <p:nvSpPr>
                <p:cNvPr id="15" name="Google Shape;7724;p63">
                  <a:extLst>
                    <a:ext uri="{FF2B5EF4-FFF2-40B4-BE49-F238E27FC236}">
                      <a16:creationId xmlns:a16="http://schemas.microsoft.com/office/drawing/2014/main" id="{E8223D52-6AD3-11DF-26FA-20C8379B3FB1}"/>
                    </a:ext>
                  </a:extLst>
                </p:cNvPr>
                <p:cNvSpPr/>
                <p:nvPr/>
              </p:nvSpPr>
              <p:spPr>
                <a:xfrm>
                  <a:off x="3640038" y="4220531"/>
                  <a:ext cx="66900" cy="66900"/>
                </a:xfrm>
                <a:prstGeom prst="ellipse">
                  <a:avLst/>
                </a:pr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" name="Google Shape;7725;p63">
                  <a:extLst>
                    <a:ext uri="{FF2B5EF4-FFF2-40B4-BE49-F238E27FC236}">
                      <a16:creationId xmlns:a16="http://schemas.microsoft.com/office/drawing/2014/main" id="{AAA96B01-3E9F-0112-B1E8-D17EC969F2BA}"/>
                    </a:ext>
                  </a:extLst>
                </p:cNvPr>
                <p:cNvCxnSpPr/>
                <p:nvPr/>
              </p:nvCxnSpPr>
              <p:spPr>
                <a:xfrm>
                  <a:off x="3685973" y="4255306"/>
                  <a:ext cx="157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" name="Google Shape;7727;p63">
              <a:extLst>
                <a:ext uri="{FF2B5EF4-FFF2-40B4-BE49-F238E27FC236}">
                  <a16:creationId xmlns:a16="http://schemas.microsoft.com/office/drawing/2014/main" id="{708361C3-E3CE-0BB2-AFF9-EA9A6EE2B3B6}"/>
                </a:ext>
              </a:extLst>
            </p:cNvPr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9093;p67">
            <a:extLst>
              <a:ext uri="{FF2B5EF4-FFF2-40B4-BE49-F238E27FC236}">
                <a16:creationId xmlns:a16="http://schemas.microsoft.com/office/drawing/2014/main" id="{54E27EF9-F9E2-E1AC-B8F8-8FD0217D4A4C}"/>
              </a:ext>
            </a:extLst>
          </p:cNvPr>
          <p:cNvGrpSpPr/>
          <p:nvPr/>
        </p:nvGrpSpPr>
        <p:grpSpPr>
          <a:xfrm>
            <a:off x="2843568" y="2837878"/>
            <a:ext cx="294850" cy="349434"/>
            <a:chOff x="3122257" y="1508594"/>
            <a:chExt cx="294850" cy="349434"/>
          </a:xfrm>
          <a:solidFill>
            <a:schemeClr val="tx1"/>
          </a:solidFill>
        </p:grpSpPr>
        <p:sp>
          <p:nvSpPr>
            <p:cNvPr id="34" name="Google Shape;9094;p67">
              <a:extLst>
                <a:ext uri="{FF2B5EF4-FFF2-40B4-BE49-F238E27FC236}">
                  <a16:creationId xmlns:a16="http://schemas.microsoft.com/office/drawing/2014/main" id="{32207BDF-EE7E-76FC-A1B7-5EDE25F85C3A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95;p67">
              <a:extLst>
                <a:ext uri="{FF2B5EF4-FFF2-40B4-BE49-F238E27FC236}">
                  <a16:creationId xmlns:a16="http://schemas.microsoft.com/office/drawing/2014/main" id="{6B5BA4B2-EC5B-AA47-C348-332A778C22CF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096;p67">
              <a:extLst>
                <a:ext uri="{FF2B5EF4-FFF2-40B4-BE49-F238E27FC236}">
                  <a16:creationId xmlns:a16="http://schemas.microsoft.com/office/drawing/2014/main" id="{F5CB21A3-4568-8793-A101-47EC1A3C13D2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97;p67">
              <a:extLst>
                <a:ext uri="{FF2B5EF4-FFF2-40B4-BE49-F238E27FC236}">
                  <a16:creationId xmlns:a16="http://schemas.microsoft.com/office/drawing/2014/main" id="{E8211834-FA18-54AC-B1F6-E72071FA6F1D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098;p67">
              <a:extLst>
                <a:ext uri="{FF2B5EF4-FFF2-40B4-BE49-F238E27FC236}">
                  <a16:creationId xmlns:a16="http://schemas.microsoft.com/office/drawing/2014/main" id="{AC46B430-39A1-2A88-3611-42ED976AA0C0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9122;p67">
            <a:extLst>
              <a:ext uri="{FF2B5EF4-FFF2-40B4-BE49-F238E27FC236}">
                <a16:creationId xmlns:a16="http://schemas.microsoft.com/office/drawing/2014/main" id="{65AC4C33-7785-7233-E8F2-92A2DC6BFBF9}"/>
              </a:ext>
            </a:extLst>
          </p:cNvPr>
          <p:cNvGrpSpPr/>
          <p:nvPr/>
        </p:nvGrpSpPr>
        <p:grpSpPr>
          <a:xfrm>
            <a:off x="2100625" y="3680821"/>
            <a:ext cx="345997" cy="345997"/>
            <a:chOff x="1756921" y="1509739"/>
            <a:chExt cx="345997" cy="345997"/>
          </a:xfrm>
          <a:solidFill>
            <a:schemeClr val="tx1"/>
          </a:solidFill>
        </p:grpSpPr>
        <p:sp>
          <p:nvSpPr>
            <p:cNvPr id="40" name="Google Shape;9123;p67">
              <a:extLst>
                <a:ext uri="{FF2B5EF4-FFF2-40B4-BE49-F238E27FC236}">
                  <a16:creationId xmlns:a16="http://schemas.microsoft.com/office/drawing/2014/main" id="{00C7166B-4FAD-C068-C982-EFC6C4497246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24;p67">
              <a:extLst>
                <a:ext uri="{FF2B5EF4-FFF2-40B4-BE49-F238E27FC236}">
                  <a16:creationId xmlns:a16="http://schemas.microsoft.com/office/drawing/2014/main" id="{B71F2F50-63AC-F3FF-C42E-F9DE17AB5213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25;p67">
              <a:extLst>
                <a:ext uri="{FF2B5EF4-FFF2-40B4-BE49-F238E27FC236}">
                  <a16:creationId xmlns:a16="http://schemas.microsoft.com/office/drawing/2014/main" id="{5AA06A99-5FEE-8E5F-BB50-556106493BB3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6;p67">
              <a:extLst>
                <a:ext uri="{FF2B5EF4-FFF2-40B4-BE49-F238E27FC236}">
                  <a16:creationId xmlns:a16="http://schemas.microsoft.com/office/drawing/2014/main" id="{29C6E208-3ED7-B15B-0F26-C5539BE012D4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7;p67">
              <a:extLst>
                <a:ext uri="{FF2B5EF4-FFF2-40B4-BE49-F238E27FC236}">
                  <a16:creationId xmlns:a16="http://schemas.microsoft.com/office/drawing/2014/main" id="{E850D530-C30B-A207-103E-6F9EFA87C8B1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8;p67">
              <a:extLst>
                <a:ext uri="{FF2B5EF4-FFF2-40B4-BE49-F238E27FC236}">
                  <a16:creationId xmlns:a16="http://schemas.microsoft.com/office/drawing/2014/main" id="{AED9D3B6-9A52-6B58-B1E9-1CF622D13F2F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129;p67">
              <a:extLst>
                <a:ext uri="{FF2B5EF4-FFF2-40B4-BE49-F238E27FC236}">
                  <a16:creationId xmlns:a16="http://schemas.microsoft.com/office/drawing/2014/main" id="{E5444E24-7BBE-9990-D2C3-DDA9931D70EB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30;p67">
              <a:extLst>
                <a:ext uri="{FF2B5EF4-FFF2-40B4-BE49-F238E27FC236}">
                  <a16:creationId xmlns:a16="http://schemas.microsoft.com/office/drawing/2014/main" id="{41D00ADD-BF5E-409B-96E7-E3B11A5B271C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31;p67">
              <a:extLst>
                <a:ext uri="{FF2B5EF4-FFF2-40B4-BE49-F238E27FC236}">
                  <a16:creationId xmlns:a16="http://schemas.microsoft.com/office/drawing/2014/main" id="{245CB244-4868-77F9-AD70-D8063E99F3BD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32;p67">
              <a:extLst>
                <a:ext uri="{FF2B5EF4-FFF2-40B4-BE49-F238E27FC236}">
                  <a16:creationId xmlns:a16="http://schemas.microsoft.com/office/drawing/2014/main" id="{17F3235D-BDD7-EA10-BA59-D57C17251EE3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33;p67">
              <a:extLst>
                <a:ext uri="{FF2B5EF4-FFF2-40B4-BE49-F238E27FC236}">
                  <a16:creationId xmlns:a16="http://schemas.microsoft.com/office/drawing/2014/main" id="{1C667E93-2DE6-E544-504D-599630BB2ECB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34;p67">
              <a:extLst>
                <a:ext uri="{FF2B5EF4-FFF2-40B4-BE49-F238E27FC236}">
                  <a16:creationId xmlns:a16="http://schemas.microsoft.com/office/drawing/2014/main" id="{888A761F-26EE-BD11-7184-40ADA416F9EB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5;p67">
              <a:extLst>
                <a:ext uri="{FF2B5EF4-FFF2-40B4-BE49-F238E27FC236}">
                  <a16:creationId xmlns:a16="http://schemas.microsoft.com/office/drawing/2014/main" id="{3DBA850B-A828-1D72-03C1-0371D57CE6DD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36;p67">
              <a:extLst>
                <a:ext uri="{FF2B5EF4-FFF2-40B4-BE49-F238E27FC236}">
                  <a16:creationId xmlns:a16="http://schemas.microsoft.com/office/drawing/2014/main" id="{17B5ECD5-A6D2-6ECF-13D8-42119EC7E3ED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37;p67">
              <a:extLst>
                <a:ext uri="{FF2B5EF4-FFF2-40B4-BE49-F238E27FC236}">
                  <a16:creationId xmlns:a16="http://schemas.microsoft.com/office/drawing/2014/main" id="{E67A2DC3-4416-630A-FED3-A42D788EDF92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38;p67">
              <a:extLst>
                <a:ext uri="{FF2B5EF4-FFF2-40B4-BE49-F238E27FC236}">
                  <a16:creationId xmlns:a16="http://schemas.microsoft.com/office/drawing/2014/main" id="{52210E56-8FA9-36C2-345D-7DCD1E61334A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39;p67">
              <a:extLst>
                <a:ext uri="{FF2B5EF4-FFF2-40B4-BE49-F238E27FC236}">
                  <a16:creationId xmlns:a16="http://schemas.microsoft.com/office/drawing/2014/main" id="{398D2AA2-5A8B-38E9-1D93-940D910FA84D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9059;p66">
            <a:extLst>
              <a:ext uri="{FF2B5EF4-FFF2-40B4-BE49-F238E27FC236}">
                <a16:creationId xmlns:a16="http://schemas.microsoft.com/office/drawing/2014/main" id="{11DA4694-03A7-8D7E-DECE-6CE2650D1B1E}"/>
              </a:ext>
            </a:extLst>
          </p:cNvPr>
          <p:cNvGrpSpPr/>
          <p:nvPr/>
        </p:nvGrpSpPr>
        <p:grpSpPr>
          <a:xfrm>
            <a:off x="4816339" y="2109690"/>
            <a:ext cx="451512" cy="358921"/>
            <a:chOff x="2623237" y="2431047"/>
            <a:chExt cx="355024" cy="332630"/>
          </a:xfrm>
          <a:solidFill>
            <a:schemeClr val="tx1"/>
          </a:solidFill>
        </p:grpSpPr>
        <p:sp>
          <p:nvSpPr>
            <p:cNvPr id="58" name="Google Shape;9060;p66">
              <a:extLst>
                <a:ext uri="{FF2B5EF4-FFF2-40B4-BE49-F238E27FC236}">
                  <a16:creationId xmlns:a16="http://schemas.microsoft.com/office/drawing/2014/main" id="{617F1E82-FD85-7EB5-529A-DE4DD376E688}"/>
                </a:ext>
              </a:extLst>
            </p:cNvPr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61;p66">
              <a:extLst>
                <a:ext uri="{FF2B5EF4-FFF2-40B4-BE49-F238E27FC236}">
                  <a16:creationId xmlns:a16="http://schemas.microsoft.com/office/drawing/2014/main" id="{52A05248-BC61-7F43-A63F-28197FFBF571}"/>
                </a:ext>
              </a:extLst>
            </p:cNvPr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62;p66">
              <a:extLst>
                <a:ext uri="{FF2B5EF4-FFF2-40B4-BE49-F238E27FC236}">
                  <a16:creationId xmlns:a16="http://schemas.microsoft.com/office/drawing/2014/main" id="{B82F933C-46FD-5479-7878-E411D157730C}"/>
                </a:ext>
              </a:extLst>
            </p:cNvPr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63;p66">
              <a:extLst>
                <a:ext uri="{FF2B5EF4-FFF2-40B4-BE49-F238E27FC236}">
                  <a16:creationId xmlns:a16="http://schemas.microsoft.com/office/drawing/2014/main" id="{C8DDC7BC-03CC-CE1A-C5CF-5613547D67FB}"/>
                </a:ext>
              </a:extLst>
            </p:cNvPr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26;p67">
            <a:extLst>
              <a:ext uri="{FF2B5EF4-FFF2-40B4-BE49-F238E27FC236}">
                <a16:creationId xmlns:a16="http://schemas.microsoft.com/office/drawing/2014/main" id="{082D54F0-6731-B230-349F-FA608A34D60E}"/>
              </a:ext>
            </a:extLst>
          </p:cNvPr>
          <p:cNvGrpSpPr/>
          <p:nvPr/>
        </p:nvGrpSpPr>
        <p:grpSpPr>
          <a:xfrm>
            <a:off x="6820438" y="4198267"/>
            <a:ext cx="347143" cy="254684"/>
            <a:chOff x="5331913" y="3413947"/>
            <a:chExt cx="347143" cy="254684"/>
          </a:xfrm>
          <a:solidFill>
            <a:schemeClr val="tx1"/>
          </a:solidFill>
        </p:grpSpPr>
        <p:sp>
          <p:nvSpPr>
            <p:cNvPr id="256" name="Google Shape;9627;p67">
              <a:extLst>
                <a:ext uri="{FF2B5EF4-FFF2-40B4-BE49-F238E27FC236}">
                  <a16:creationId xmlns:a16="http://schemas.microsoft.com/office/drawing/2014/main" id="{2378ED66-39E4-EFA7-898E-554820D99219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628;p67">
              <a:extLst>
                <a:ext uri="{FF2B5EF4-FFF2-40B4-BE49-F238E27FC236}">
                  <a16:creationId xmlns:a16="http://schemas.microsoft.com/office/drawing/2014/main" id="{C975948C-61E1-F383-FC6C-6607F7578466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629;p67">
              <a:extLst>
                <a:ext uri="{FF2B5EF4-FFF2-40B4-BE49-F238E27FC236}">
                  <a16:creationId xmlns:a16="http://schemas.microsoft.com/office/drawing/2014/main" id="{2B9BF46F-7416-3C04-4731-C1826F7C6950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630;p67">
              <a:extLst>
                <a:ext uri="{FF2B5EF4-FFF2-40B4-BE49-F238E27FC236}">
                  <a16:creationId xmlns:a16="http://schemas.microsoft.com/office/drawing/2014/main" id="{137FC163-BF15-DBC1-6E78-F81DA349FFEE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631;p67">
              <a:extLst>
                <a:ext uri="{FF2B5EF4-FFF2-40B4-BE49-F238E27FC236}">
                  <a16:creationId xmlns:a16="http://schemas.microsoft.com/office/drawing/2014/main" id="{7A67D75C-C8F0-BD90-E10B-9F10E40B445C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632;p67">
              <a:extLst>
                <a:ext uri="{FF2B5EF4-FFF2-40B4-BE49-F238E27FC236}">
                  <a16:creationId xmlns:a16="http://schemas.microsoft.com/office/drawing/2014/main" id="{7F40200B-A1B2-6BE4-E02E-980693C43688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756;p67">
            <a:extLst>
              <a:ext uri="{FF2B5EF4-FFF2-40B4-BE49-F238E27FC236}">
                <a16:creationId xmlns:a16="http://schemas.microsoft.com/office/drawing/2014/main" id="{6E1AA919-4921-A789-B835-30D455C21C34}"/>
              </a:ext>
            </a:extLst>
          </p:cNvPr>
          <p:cNvGrpSpPr/>
          <p:nvPr/>
        </p:nvGrpSpPr>
        <p:grpSpPr>
          <a:xfrm>
            <a:off x="6259870" y="2880313"/>
            <a:ext cx="422542" cy="342973"/>
            <a:chOff x="2165809" y="3811059"/>
            <a:chExt cx="422542" cy="342973"/>
          </a:xfrm>
          <a:solidFill>
            <a:schemeClr val="tx1"/>
          </a:solidFill>
        </p:grpSpPr>
        <p:sp>
          <p:nvSpPr>
            <p:cNvPr id="268" name="Google Shape;9757;p67">
              <a:extLst>
                <a:ext uri="{FF2B5EF4-FFF2-40B4-BE49-F238E27FC236}">
                  <a16:creationId xmlns:a16="http://schemas.microsoft.com/office/drawing/2014/main" id="{EE881946-A156-E97B-A6FD-17B4A0B4C8ED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758;p67">
              <a:extLst>
                <a:ext uri="{FF2B5EF4-FFF2-40B4-BE49-F238E27FC236}">
                  <a16:creationId xmlns:a16="http://schemas.microsoft.com/office/drawing/2014/main" id="{6202CE39-925A-5F7F-229E-8B71FB5B71B9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759;p67">
              <a:extLst>
                <a:ext uri="{FF2B5EF4-FFF2-40B4-BE49-F238E27FC236}">
                  <a16:creationId xmlns:a16="http://schemas.microsoft.com/office/drawing/2014/main" id="{8299832B-B610-8B1D-5B6C-165A3DFB6F3C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760;p67">
              <a:extLst>
                <a:ext uri="{FF2B5EF4-FFF2-40B4-BE49-F238E27FC236}">
                  <a16:creationId xmlns:a16="http://schemas.microsoft.com/office/drawing/2014/main" id="{D233CD58-1159-E32D-1EE7-AF1D6C3DBA31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761;p67">
              <a:extLst>
                <a:ext uri="{FF2B5EF4-FFF2-40B4-BE49-F238E27FC236}">
                  <a16:creationId xmlns:a16="http://schemas.microsoft.com/office/drawing/2014/main" id="{4F25A7EA-6FA1-6F48-F576-2CBA0DD2CC00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762;p67">
              <a:extLst>
                <a:ext uri="{FF2B5EF4-FFF2-40B4-BE49-F238E27FC236}">
                  <a16:creationId xmlns:a16="http://schemas.microsoft.com/office/drawing/2014/main" id="{2F128F2B-631F-2036-192E-7C40459065DA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763;p67">
              <a:extLst>
                <a:ext uri="{FF2B5EF4-FFF2-40B4-BE49-F238E27FC236}">
                  <a16:creationId xmlns:a16="http://schemas.microsoft.com/office/drawing/2014/main" id="{097C9979-6E13-B35E-7E6A-8EEE03601CF3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764;p67">
              <a:extLst>
                <a:ext uri="{FF2B5EF4-FFF2-40B4-BE49-F238E27FC236}">
                  <a16:creationId xmlns:a16="http://schemas.microsoft.com/office/drawing/2014/main" id="{0DCC8A90-AF22-6664-D5CF-ADBC6D1470C4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765;p67">
              <a:extLst>
                <a:ext uri="{FF2B5EF4-FFF2-40B4-BE49-F238E27FC236}">
                  <a16:creationId xmlns:a16="http://schemas.microsoft.com/office/drawing/2014/main" id="{94EA12B6-6F9A-D253-0672-0E608C7A7580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766;p67">
              <a:extLst>
                <a:ext uri="{FF2B5EF4-FFF2-40B4-BE49-F238E27FC236}">
                  <a16:creationId xmlns:a16="http://schemas.microsoft.com/office/drawing/2014/main" id="{62EC2EC1-0097-E54A-738B-7E40A38F732B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767;p67">
              <a:extLst>
                <a:ext uri="{FF2B5EF4-FFF2-40B4-BE49-F238E27FC236}">
                  <a16:creationId xmlns:a16="http://schemas.microsoft.com/office/drawing/2014/main" id="{0BF69304-A2C3-6EA5-EE71-E431F3CDBA2C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768;p67">
              <a:extLst>
                <a:ext uri="{FF2B5EF4-FFF2-40B4-BE49-F238E27FC236}">
                  <a16:creationId xmlns:a16="http://schemas.microsoft.com/office/drawing/2014/main" id="{1C8762BF-5CF7-79ED-718E-3AB736CDB7B3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769;p67">
              <a:extLst>
                <a:ext uri="{FF2B5EF4-FFF2-40B4-BE49-F238E27FC236}">
                  <a16:creationId xmlns:a16="http://schemas.microsoft.com/office/drawing/2014/main" id="{4B51BE2E-63CB-61A2-4CE0-40D0C89DDD02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770;p67">
              <a:extLst>
                <a:ext uri="{FF2B5EF4-FFF2-40B4-BE49-F238E27FC236}">
                  <a16:creationId xmlns:a16="http://schemas.microsoft.com/office/drawing/2014/main" id="{B5F75B1B-7A4B-C4F3-082A-D97C54592E83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771;p67">
              <a:extLst>
                <a:ext uri="{FF2B5EF4-FFF2-40B4-BE49-F238E27FC236}">
                  <a16:creationId xmlns:a16="http://schemas.microsoft.com/office/drawing/2014/main" id="{495157CF-5E92-4AEB-FC81-DC765EB5E600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772;p67">
              <a:extLst>
                <a:ext uri="{FF2B5EF4-FFF2-40B4-BE49-F238E27FC236}">
                  <a16:creationId xmlns:a16="http://schemas.microsoft.com/office/drawing/2014/main" id="{BCF8198B-624A-85DF-A439-636FCB3F6EAE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773;p67">
              <a:extLst>
                <a:ext uri="{FF2B5EF4-FFF2-40B4-BE49-F238E27FC236}">
                  <a16:creationId xmlns:a16="http://schemas.microsoft.com/office/drawing/2014/main" id="{A5F74121-4169-F005-7ECB-03DCDD8FF88A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774;p67">
              <a:extLst>
                <a:ext uri="{FF2B5EF4-FFF2-40B4-BE49-F238E27FC236}">
                  <a16:creationId xmlns:a16="http://schemas.microsoft.com/office/drawing/2014/main" id="{93AF497D-17B5-CFBB-1CC3-A5B1FF2AA6D7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>
            <a:spLocks noGrp="1"/>
          </p:cNvSpPr>
          <p:nvPr>
            <p:ph type="title"/>
          </p:nvPr>
        </p:nvSpPr>
        <p:spPr>
          <a:xfrm>
            <a:off x="290607" y="1173478"/>
            <a:ext cx="2998769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Strona Administracji</a:t>
            </a:r>
            <a:endParaRPr sz="2000" dirty="0"/>
          </a:p>
        </p:txBody>
      </p:sp>
      <p:sp>
        <p:nvSpPr>
          <p:cNvPr id="549" name="Google Shape;549;p50"/>
          <p:cNvSpPr txBox="1">
            <a:spLocks noGrp="1"/>
          </p:cNvSpPr>
          <p:nvPr>
            <p:ph type="subTitle" idx="1"/>
          </p:nvPr>
        </p:nvSpPr>
        <p:spPr>
          <a:xfrm>
            <a:off x="214744" y="1580283"/>
            <a:ext cx="3074859" cy="944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Zarządzanie kontami mieszkańców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Dodawanie planu pokoi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Potwierdzanie zakwaterowania</a:t>
            </a:r>
          </a:p>
        </p:txBody>
      </p:sp>
      <p:sp>
        <p:nvSpPr>
          <p:cNvPr id="550" name="Google Shape;550;p50"/>
          <p:cNvSpPr txBox="1">
            <a:spLocks noGrp="1"/>
          </p:cNvSpPr>
          <p:nvPr>
            <p:ph type="title" idx="2"/>
          </p:nvPr>
        </p:nvSpPr>
        <p:spPr>
          <a:xfrm>
            <a:off x="5854280" y="1642070"/>
            <a:ext cx="24138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Strona Domowa</a:t>
            </a:r>
            <a:endParaRPr sz="2000" dirty="0"/>
          </a:p>
        </p:txBody>
      </p:sp>
      <p:sp>
        <p:nvSpPr>
          <p:cNvPr id="551" name="Google Shape;551;p50"/>
          <p:cNvSpPr txBox="1">
            <a:spLocks noGrp="1"/>
          </p:cNvSpPr>
          <p:nvPr>
            <p:ph type="subTitle" idx="3"/>
          </p:nvPr>
        </p:nvSpPr>
        <p:spPr>
          <a:xfrm>
            <a:off x="5899498" y="2009839"/>
            <a:ext cx="2138100" cy="833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Informacje o domu studenckim oraz serwisie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Aktualności</a:t>
            </a:r>
          </a:p>
        </p:txBody>
      </p:sp>
      <p:sp>
        <p:nvSpPr>
          <p:cNvPr id="552" name="Google Shape;552;p50"/>
          <p:cNvSpPr txBox="1">
            <a:spLocks noGrp="1"/>
          </p:cNvSpPr>
          <p:nvPr>
            <p:ph type="subTitle" idx="5"/>
          </p:nvPr>
        </p:nvSpPr>
        <p:spPr>
          <a:xfrm>
            <a:off x="5854280" y="3213259"/>
            <a:ext cx="3220111" cy="10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l-PL" dirty="0"/>
              <a:t>Sprawdzanie aktualnego stanu rezerwacji dla danego stanowiska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l-PL" dirty="0"/>
              <a:t>Możliwość rezerwacji jeżeli jest wolne w wybranym czasie</a:t>
            </a:r>
          </a:p>
        </p:txBody>
      </p:sp>
      <p:sp>
        <p:nvSpPr>
          <p:cNvPr id="553" name="Google Shape;553;p50"/>
          <p:cNvSpPr txBox="1">
            <a:spLocks noGrp="1"/>
          </p:cNvSpPr>
          <p:nvPr>
            <p:ph type="title" idx="4"/>
          </p:nvPr>
        </p:nvSpPr>
        <p:spPr>
          <a:xfrm>
            <a:off x="5854280" y="2820613"/>
            <a:ext cx="2485817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Strona rezerwacji</a:t>
            </a:r>
            <a:endParaRPr sz="2000" dirty="0"/>
          </a:p>
        </p:txBody>
      </p:sp>
      <p:sp>
        <p:nvSpPr>
          <p:cNvPr id="554" name="Google Shape;554;p50"/>
          <p:cNvSpPr txBox="1">
            <a:spLocks noGrp="1"/>
          </p:cNvSpPr>
          <p:nvPr>
            <p:ph type="title" idx="6"/>
          </p:nvPr>
        </p:nvSpPr>
        <p:spPr>
          <a:xfrm>
            <a:off x="214475" y="2385807"/>
            <a:ext cx="3074859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Strona kwaterowania</a:t>
            </a:r>
            <a:endParaRPr sz="2000" dirty="0"/>
          </a:p>
        </p:txBody>
      </p:sp>
      <p:sp>
        <p:nvSpPr>
          <p:cNvPr id="555" name="Google Shape;555;p50"/>
          <p:cNvSpPr txBox="1">
            <a:spLocks noGrp="1"/>
          </p:cNvSpPr>
          <p:nvPr>
            <p:ph type="subTitle" idx="7"/>
          </p:nvPr>
        </p:nvSpPr>
        <p:spPr>
          <a:xfrm>
            <a:off x="157019" y="2761556"/>
            <a:ext cx="3132315" cy="787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l-PL" dirty="0"/>
              <a:t>Umawianie czasu zakwaterowania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l-PL" dirty="0"/>
              <a:t>Graficzny wybór pokoi i współlokatorów</a:t>
            </a:r>
          </a:p>
        </p:txBody>
      </p:sp>
      <p:cxnSp>
        <p:nvCxnSpPr>
          <p:cNvPr id="556" name="Google Shape;556;p50"/>
          <p:cNvCxnSpPr>
            <a:cxnSpLocks/>
            <a:stCxn id="557" idx="4"/>
            <a:endCxn id="558" idx="0"/>
          </p:cNvCxnSpPr>
          <p:nvPr/>
        </p:nvCxnSpPr>
        <p:spPr>
          <a:xfrm rot="16200000" flipH="1">
            <a:off x="4495553" y="1137250"/>
            <a:ext cx="276444" cy="1114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50"/>
          <p:cNvCxnSpPr>
            <a:cxnSpLocks/>
            <a:stCxn id="558" idx="4"/>
            <a:endCxn id="560" idx="0"/>
          </p:cNvCxnSpPr>
          <p:nvPr/>
        </p:nvCxnSpPr>
        <p:spPr>
          <a:xfrm rot="5400000">
            <a:off x="4423874" y="1710469"/>
            <a:ext cx="397699" cy="113630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50"/>
          <p:cNvCxnSpPr>
            <a:cxnSpLocks/>
            <a:stCxn id="560" idx="4"/>
            <a:endCxn id="562" idx="0"/>
          </p:cNvCxnSpPr>
          <p:nvPr/>
        </p:nvCxnSpPr>
        <p:spPr>
          <a:xfrm rot="16200000" flipH="1">
            <a:off x="4417370" y="2361869"/>
            <a:ext cx="287104" cy="101270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50"/>
          <p:cNvSpPr/>
          <p:nvPr/>
        </p:nvSpPr>
        <p:spPr>
          <a:xfrm>
            <a:off x="3953075" y="1308928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0"/>
          <p:cNvSpPr/>
          <p:nvPr/>
        </p:nvSpPr>
        <p:spPr>
          <a:xfrm>
            <a:off x="5067275" y="1832572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0"/>
          <p:cNvSpPr/>
          <p:nvPr/>
        </p:nvSpPr>
        <p:spPr>
          <a:xfrm>
            <a:off x="3930970" y="2477471"/>
            <a:ext cx="247200" cy="247199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0"/>
          <p:cNvSpPr/>
          <p:nvPr/>
        </p:nvSpPr>
        <p:spPr>
          <a:xfrm>
            <a:off x="4943675" y="3011774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0"/>
          <p:cNvSpPr txBox="1">
            <a:spLocks noGrp="1"/>
          </p:cNvSpPr>
          <p:nvPr>
            <p:ph type="title" idx="8"/>
          </p:nvPr>
        </p:nvSpPr>
        <p:spPr>
          <a:xfrm>
            <a:off x="681437" y="3385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Plan systemu</a:t>
            </a:r>
            <a:endParaRPr b="1" dirty="0"/>
          </a:p>
        </p:txBody>
      </p:sp>
      <p:cxnSp>
        <p:nvCxnSpPr>
          <p:cNvPr id="564" name="Google Shape;564;p50"/>
          <p:cNvCxnSpPr/>
          <p:nvPr/>
        </p:nvCxnSpPr>
        <p:spPr>
          <a:xfrm>
            <a:off x="3736775" y="1044266"/>
            <a:ext cx="24138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50"/>
          <p:cNvSpPr/>
          <p:nvPr/>
        </p:nvSpPr>
        <p:spPr>
          <a:xfrm>
            <a:off x="3953075" y="3548959"/>
            <a:ext cx="247200" cy="247199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6" name="Google Shape;566;p50"/>
          <p:cNvCxnSpPr>
            <a:cxnSpLocks/>
            <a:stCxn id="562" idx="4"/>
            <a:endCxn id="565" idx="0"/>
          </p:cNvCxnSpPr>
          <p:nvPr/>
        </p:nvCxnSpPr>
        <p:spPr>
          <a:xfrm rot="5400000">
            <a:off x="4426983" y="2908666"/>
            <a:ext cx="289985" cy="990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50"/>
          <p:cNvSpPr txBox="1">
            <a:spLocks noGrp="1"/>
          </p:cNvSpPr>
          <p:nvPr>
            <p:ph type="title" idx="9"/>
          </p:nvPr>
        </p:nvSpPr>
        <p:spPr>
          <a:xfrm>
            <a:off x="290725" y="3416005"/>
            <a:ext cx="2998609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Strona z listą gości</a:t>
            </a:r>
            <a:endParaRPr sz="2000" dirty="0"/>
          </a:p>
        </p:txBody>
      </p:sp>
      <p:sp>
        <p:nvSpPr>
          <p:cNvPr id="568" name="Google Shape;568;p50"/>
          <p:cNvSpPr txBox="1">
            <a:spLocks noGrp="1"/>
          </p:cNvSpPr>
          <p:nvPr>
            <p:ph type="subTitle" idx="13"/>
          </p:nvPr>
        </p:nvSpPr>
        <p:spPr>
          <a:xfrm>
            <a:off x="547139" y="3796158"/>
            <a:ext cx="2742195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l-PL" dirty="0"/>
              <a:t>Wpisywanie nowych gości na listę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l-PL" dirty="0"/>
              <a:t>Przeglądanie aktualnej listy gości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491</Words>
  <Application>Microsoft Office PowerPoint</Application>
  <PresentationFormat>Pokaz na ekranie (16:9)</PresentationFormat>
  <Paragraphs>85</Paragraphs>
  <Slides>12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Lexend Deca</vt:lpstr>
      <vt:lpstr>Bebas Neue</vt:lpstr>
      <vt:lpstr>Arial</vt:lpstr>
      <vt:lpstr>Catamaran</vt:lpstr>
      <vt:lpstr>Pastel Minimalist Elegant Lines Portfolio by Slidesgo</vt:lpstr>
      <vt:lpstr>System zarządzania domem studenckim</vt:lpstr>
      <vt:lpstr>Niska jakość</vt:lpstr>
      <vt:lpstr>Rozwiązanie problemu</vt:lpstr>
      <vt:lpstr>115,000</vt:lpstr>
      <vt:lpstr>Model biznesowy</vt:lpstr>
      <vt:lpstr>Możliwe kolaboracje</vt:lpstr>
      <vt:lpstr>Zastosowane technologie</vt:lpstr>
      <vt:lpstr>Funkcjonalności</vt:lpstr>
      <vt:lpstr>Strona Administracji</vt:lpstr>
      <vt:lpstr>Zdobycie zainteresowania domów studenckich</vt:lpstr>
      <vt:lpstr>1 Senior Django Developer </vt:lpstr>
      <vt:lpstr>Analiza kosztów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Bartek</dc:creator>
  <cp:lastModifiedBy>Bartosz Kruszewski</cp:lastModifiedBy>
  <cp:revision>4</cp:revision>
  <dcterms:modified xsi:type="dcterms:W3CDTF">2024-10-16T22:18:40Z</dcterms:modified>
</cp:coreProperties>
</file>