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37"/>
  </p:notesMasterIdLst>
  <p:handoutMasterIdLst>
    <p:handoutMasterId r:id="rId38"/>
  </p:handoutMasterIdLst>
  <p:sldIdLst>
    <p:sldId id="257" r:id="rId5"/>
    <p:sldId id="266" r:id="rId6"/>
    <p:sldId id="267" r:id="rId7"/>
    <p:sldId id="265" r:id="rId8"/>
    <p:sldId id="259" r:id="rId9"/>
    <p:sldId id="277" r:id="rId10"/>
    <p:sldId id="258" r:id="rId11"/>
    <p:sldId id="260" r:id="rId12"/>
    <p:sldId id="305" r:id="rId13"/>
    <p:sldId id="306" r:id="rId14"/>
    <p:sldId id="261" r:id="rId15"/>
    <p:sldId id="299" r:id="rId16"/>
    <p:sldId id="300" r:id="rId17"/>
    <p:sldId id="270" r:id="rId18"/>
    <p:sldId id="307" r:id="rId19"/>
    <p:sldId id="301" r:id="rId20"/>
    <p:sldId id="302" r:id="rId21"/>
    <p:sldId id="272" r:id="rId22"/>
    <p:sldId id="273" r:id="rId23"/>
    <p:sldId id="303" r:id="rId24"/>
    <p:sldId id="262" r:id="rId25"/>
    <p:sldId id="304" r:id="rId26"/>
    <p:sldId id="269" r:id="rId27"/>
    <p:sldId id="279" r:id="rId28"/>
    <p:sldId id="280" r:id="rId29"/>
    <p:sldId id="308" r:id="rId30"/>
    <p:sldId id="263" r:id="rId31"/>
    <p:sldId id="282" r:id="rId32"/>
    <p:sldId id="275" r:id="rId33"/>
    <p:sldId id="278" r:id="rId34"/>
    <p:sldId id="274" r:id="rId35"/>
    <p:sldId id="264" r:id="rId36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8D2829-3B26-D34C-BFFB-333574194ACB}" type="doc">
      <dgm:prSet loTypeId="urn:microsoft.com/office/officeart/2005/8/layout/arrow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E5275506-0938-1E4A-ACF1-D6866729595F}">
      <dgm:prSet phldrT="[Tekst]"/>
      <dgm:spPr/>
      <dgm:t>
        <a:bodyPr/>
        <a:lstStyle/>
        <a:p>
          <a:r>
            <a:rPr lang="pl-PL" dirty="0"/>
            <a:t>Rzeczy </a:t>
          </a:r>
        </a:p>
        <a:p>
          <a:r>
            <a:rPr lang="pl-PL" dirty="0"/>
            <a:t>(art. 45 KC)</a:t>
          </a:r>
        </a:p>
      </dgm:t>
    </dgm:pt>
    <dgm:pt modelId="{92BF513E-BA1C-2841-82F9-2CDFC23AF991}" type="parTrans" cxnId="{D91D1F09-B727-704D-AE76-6866DA0D1999}">
      <dgm:prSet/>
      <dgm:spPr/>
      <dgm:t>
        <a:bodyPr/>
        <a:lstStyle/>
        <a:p>
          <a:endParaRPr lang="pl-PL"/>
        </a:p>
      </dgm:t>
    </dgm:pt>
    <dgm:pt modelId="{8E85F188-632D-1A46-84CF-82826108ADD1}" type="sibTrans" cxnId="{D91D1F09-B727-704D-AE76-6866DA0D1999}">
      <dgm:prSet/>
      <dgm:spPr/>
      <dgm:t>
        <a:bodyPr/>
        <a:lstStyle/>
        <a:p>
          <a:endParaRPr lang="pl-PL"/>
        </a:p>
      </dgm:t>
    </dgm:pt>
    <dgm:pt modelId="{4B3315C9-9934-EB46-A94E-37C85E855AE6}">
      <dgm:prSet phldrT="[Tekst]"/>
      <dgm:spPr/>
      <dgm:t>
        <a:bodyPr/>
        <a:lstStyle/>
        <a:p>
          <a:r>
            <a:rPr lang="pl-PL" dirty="0"/>
            <a:t>Dobra niematerialne</a:t>
          </a:r>
        </a:p>
      </dgm:t>
    </dgm:pt>
    <dgm:pt modelId="{6BC86D02-BFE7-E145-A2EF-EF018C2F4989}" type="parTrans" cxnId="{6A50C2A2-B607-014A-89B5-12BE19685BC4}">
      <dgm:prSet/>
      <dgm:spPr/>
      <dgm:t>
        <a:bodyPr/>
        <a:lstStyle/>
        <a:p>
          <a:endParaRPr lang="pl-PL"/>
        </a:p>
      </dgm:t>
    </dgm:pt>
    <dgm:pt modelId="{B397A504-3668-E440-AB8F-52B3FF3902A0}" type="sibTrans" cxnId="{6A50C2A2-B607-014A-89B5-12BE19685BC4}">
      <dgm:prSet/>
      <dgm:spPr/>
      <dgm:t>
        <a:bodyPr/>
        <a:lstStyle/>
        <a:p>
          <a:endParaRPr lang="pl-PL"/>
        </a:p>
      </dgm:t>
    </dgm:pt>
    <dgm:pt modelId="{F3F6B898-FDC9-9445-A77C-2C32A95D5203}" type="pres">
      <dgm:prSet presAssocID="{778D2829-3B26-D34C-BFFB-333574194ACB}" presName="cycle" presStyleCnt="0">
        <dgm:presLayoutVars>
          <dgm:dir/>
          <dgm:resizeHandles val="exact"/>
        </dgm:presLayoutVars>
      </dgm:prSet>
      <dgm:spPr/>
    </dgm:pt>
    <dgm:pt modelId="{024EC8CA-31BB-0549-A520-7155693FEC75}" type="pres">
      <dgm:prSet presAssocID="{E5275506-0938-1E4A-ACF1-D6866729595F}" presName="arrow" presStyleLbl="node1" presStyleIdx="0" presStyleCnt="2" custScaleY="100084" custRadScaleRad="104055" custRadScaleInc="-8946">
        <dgm:presLayoutVars>
          <dgm:bulletEnabled val="1"/>
        </dgm:presLayoutVars>
      </dgm:prSet>
      <dgm:spPr/>
    </dgm:pt>
    <dgm:pt modelId="{692890FB-31DC-E848-94A8-6161172F7E55}" type="pres">
      <dgm:prSet presAssocID="{4B3315C9-9934-EB46-A94E-37C85E855AE6}" presName="arrow" presStyleLbl="node1" presStyleIdx="1" presStyleCnt="2" custRadScaleRad="149407" custRadScaleInc="19127">
        <dgm:presLayoutVars>
          <dgm:bulletEnabled val="1"/>
        </dgm:presLayoutVars>
      </dgm:prSet>
      <dgm:spPr/>
    </dgm:pt>
  </dgm:ptLst>
  <dgm:cxnLst>
    <dgm:cxn modelId="{D91D1F09-B727-704D-AE76-6866DA0D1999}" srcId="{778D2829-3B26-D34C-BFFB-333574194ACB}" destId="{E5275506-0938-1E4A-ACF1-D6866729595F}" srcOrd="0" destOrd="0" parTransId="{92BF513E-BA1C-2841-82F9-2CDFC23AF991}" sibTransId="{8E85F188-632D-1A46-84CF-82826108ADD1}"/>
    <dgm:cxn modelId="{E2175D36-DFA1-674C-AC59-7F7126B044C0}" type="presOf" srcId="{4B3315C9-9934-EB46-A94E-37C85E855AE6}" destId="{692890FB-31DC-E848-94A8-6161172F7E55}" srcOrd="0" destOrd="0" presId="urn:microsoft.com/office/officeart/2005/8/layout/arrow1"/>
    <dgm:cxn modelId="{A5B42D80-71F7-2C40-A9C8-289E779D3CE8}" type="presOf" srcId="{778D2829-3B26-D34C-BFFB-333574194ACB}" destId="{F3F6B898-FDC9-9445-A77C-2C32A95D5203}" srcOrd="0" destOrd="0" presId="urn:microsoft.com/office/officeart/2005/8/layout/arrow1"/>
    <dgm:cxn modelId="{6A50C2A2-B607-014A-89B5-12BE19685BC4}" srcId="{778D2829-3B26-D34C-BFFB-333574194ACB}" destId="{4B3315C9-9934-EB46-A94E-37C85E855AE6}" srcOrd="1" destOrd="0" parTransId="{6BC86D02-BFE7-E145-A2EF-EF018C2F4989}" sibTransId="{B397A504-3668-E440-AB8F-52B3FF3902A0}"/>
    <dgm:cxn modelId="{7C6F8EFA-3306-8240-B88C-3CDF4FBC6774}" type="presOf" srcId="{E5275506-0938-1E4A-ACF1-D6866729595F}" destId="{024EC8CA-31BB-0549-A520-7155693FEC75}" srcOrd="0" destOrd="0" presId="urn:microsoft.com/office/officeart/2005/8/layout/arrow1"/>
    <dgm:cxn modelId="{2FD9E489-2CE2-E540-B2EB-B45ADD72EF24}" type="presParOf" srcId="{F3F6B898-FDC9-9445-A77C-2C32A95D5203}" destId="{024EC8CA-31BB-0549-A520-7155693FEC75}" srcOrd="0" destOrd="0" presId="urn:microsoft.com/office/officeart/2005/8/layout/arrow1"/>
    <dgm:cxn modelId="{992C18A2-67A7-534B-8BD2-C7DD206D469A}" type="presParOf" srcId="{F3F6B898-FDC9-9445-A77C-2C32A95D5203}" destId="{692890FB-31DC-E848-94A8-6161172F7E55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3EFB86C-83FF-43CD-9538-7E80AB2BD8C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88307CD-05F0-48F6-8BD9-16A65FA13181}">
      <dgm:prSet phldrT="[Tekst]"/>
      <dgm:spPr/>
      <dgm:t>
        <a:bodyPr/>
        <a:lstStyle/>
        <a:p>
          <a:r>
            <a:rPr lang="pl-PL" dirty="0"/>
            <a:t>Karta Praw Podstawowych</a:t>
          </a:r>
          <a:endParaRPr lang="en-GB" dirty="0"/>
        </a:p>
      </dgm:t>
    </dgm:pt>
    <dgm:pt modelId="{82936004-3AA6-4253-9E6D-A2C904149E52}" type="parTrans" cxnId="{340DEFEA-3DB1-48A3-A4A4-339DD73A83B1}">
      <dgm:prSet/>
      <dgm:spPr/>
      <dgm:t>
        <a:bodyPr/>
        <a:lstStyle/>
        <a:p>
          <a:endParaRPr lang="en-GB"/>
        </a:p>
      </dgm:t>
    </dgm:pt>
    <dgm:pt modelId="{957909F2-477F-4E1B-A3E0-0421A0F78308}" type="sibTrans" cxnId="{340DEFEA-3DB1-48A3-A4A4-339DD73A83B1}">
      <dgm:prSet/>
      <dgm:spPr/>
      <dgm:t>
        <a:bodyPr/>
        <a:lstStyle/>
        <a:p>
          <a:endParaRPr lang="en-GB"/>
        </a:p>
      </dgm:t>
    </dgm:pt>
    <dgm:pt modelId="{112E8089-9298-43F6-8BE7-0AC5EBFA1F4D}">
      <dgm:prSet phldrT="[Tekst]"/>
      <dgm:spPr/>
      <dgm:t>
        <a:bodyPr/>
        <a:lstStyle/>
        <a:p>
          <a:r>
            <a:rPr lang="pl-PL" dirty="0"/>
            <a:t>Dyrektywy</a:t>
          </a:r>
          <a:endParaRPr lang="en-GB" dirty="0"/>
        </a:p>
      </dgm:t>
    </dgm:pt>
    <dgm:pt modelId="{96A1554C-FC05-4957-92CF-16BFD32FF278}" type="parTrans" cxnId="{63C49A5E-5926-474E-B733-F811647A9978}">
      <dgm:prSet/>
      <dgm:spPr/>
      <dgm:t>
        <a:bodyPr/>
        <a:lstStyle/>
        <a:p>
          <a:endParaRPr lang="en-GB"/>
        </a:p>
      </dgm:t>
    </dgm:pt>
    <dgm:pt modelId="{7E79332A-D9E6-483B-AB37-7B92A6465372}" type="sibTrans" cxnId="{63C49A5E-5926-474E-B733-F811647A9978}">
      <dgm:prSet/>
      <dgm:spPr/>
      <dgm:t>
        <a:bodyPr/>
        <a:lstStyle/>
        <a:p>
          <a:endParaRPr lang="en-GB"/>
        </a:p>
      </dgm:t>
    </dgm:pt>
    <dgm:pt modelId="{AF519A6B-5DEA-DC4A-AA11-2134F5AC1CF4}">
      <dgm:prSet phldrT="[Tekst]"/>
      <dgm:spPr/>
      <dgm:t>
        <a:bodyPr/>
        <a:lstStyle/>
        <a:p>
          <a:pPr>
            <a:buFont typeface="+mj-lt"/>
            <a:buAutoNum type="arabicPeriod"/>
          </a:pPr>
          <a:r>
            <a:rPr lang="pl-PL" dirty="0"/>
            <a:t>Art. 114 TFUE, który uprawnia Radę do przyjmowania środków prawnych mających na celu zbliżanie przepisów wewnętrznych państw członkowskich w celu ustanowienia i funkcjonowania rynku wewnętrznego. Oznacza to, że w zakresie prawa autorskiego </a:t>
          </a:r>
          <a:r>
            <a:rPr lang="pl-PL" b="1" dirty="0"/>
            <a:t>prawo unijne jest prawem integracyjnym.</a:t>
          </a:r>
          <a:r>
            <a:rPr lang="pl-PL" dirty="0"/>
            <a:t> Za pomocą̨ pewnych metod zmierza ono do scalenia prawa wspólnotowego z krajowymi porządkami prawnymi.</a:t>
          </a:r>
          <a:endParaRPr lang="en-GB" dirty="0"/>
        </a:p>
      </dgm:t>
    </dgm:pt>
    <dgm:pt modelId="{83C71720-2959-394B-8FCB-317556651393}" type="parTrans" cxnId="{BA20DAE4-92EB-5E4D-BCAD-40E80F3E665F}">
      <dgm:prSet/>
      <dgm:spPr/>
      <dgm:t>
        <a:bodyPr/>
        <a:lstStyle/>
        <a:p>
          <a:endParaRPr lang="pl-PL"/>
        </a:p>
      </dgm:t>
    </dgm:pt>
    <dgm:pt modelId="{963B4A7A-06B2-7448-A87A-4C70696174E1}" type="sibTrans" cxnId="{BA20DAE4-92EB-5E4D-BCAD-40E80F3E665F}">
      <dgm:prSet/>
      <dgm:spPr/>
      <dgm:t>
        <a:bodyPr/>
        <a:lstStyle/>
        <a:p>
          <a:endParaRPr lang="pl-PL"/>
        </a:p>
      </dgm:t>
    </dgm:pt>
    <dgm:pt modelId="{B2D066CA-A472-F248-80EA-08E1D69EB326}">
      <dgm:prSet phldrT="[Tekst]"/>
      <dgm:spPr/>
      <dgm:t>
        <a:bodyPr/>
        <a:lstStyle/>
        <a:p>
          <a:r>
            <a:rPr lang="en-GB" dirty="0"/>
            <a:t>Art. 17 </a:t>
          </a:r>
          <a:r>
            <a:rPr lang="pl-PL" dirty="0"/>
            <a:t>każdy ma prawo do władania, używania, rozporządzania i przekazania w drodze spadku mienia nabytego zgodnie z prawem. Nikt nie może być́ pozbawiony swojej własności, chyba że w interesie publicznym, w przypadkach i na warunkach przewidzianych w ustawie, za słusznym odszkodowaniem za jej utratę̨ wypłaconym we właściwym terminie. Korzystanie z mienia może podlegać́ regulacji ustawowej w zakresie, w jakim jest to konieczne ze względu na interes ogólny. </a:t>
          </a:r>
          <a:endParaRPr lang="en-GB" dirty="0"/>
        </a:p>
      </dgm:t>
    </dgm:pt>
    <dgm:pt modelId="{6F207B8D-C84F-F848-96A5-DD810F6BB817}" type="parTrans" cxnId="{FAEC8D62-E868-D94C-B732-401E45C79941}">
      <dgm:prSet/>
      <dgm:spPr/>
      <dgm:t>
        <a:bodyPr/>
        <a:lstStyle/>
        <a:p>
          <a:endParaRPr lang="pl-PL"/>
        </a:p>
      </dgm:t>
    </dgm:pt>
    <dgm:pt modelId="{183D8D38-1ABD-8E46-8D8B-D300E34DF694}" type="sibTrans" cxnId="{FAEC8D62-E868-D94C-B732-401E45C79941}">
      <dgm:prSet/>
      <dgm:spPr/>
      <dgm:t>
        <a:bodyPr/>
        <a:lstStyle/>
        <a:p>
          <a:endParaRPr lang="pl-PL"/>
        </a:p>
      </dgm:t>
    </dgm:pt>
    <dgm:pt modelId="{C1B44D2D-7C8B-E04D-93D4-46A82C07B6DC}">
      <dgm:prSet phldrT="[Tekst]"/>
      <dgm:spPr/>
      <dgm:t>
        <a:bodyPr/>
        <a:lstStyle/>
        <a:p>
          <a:r>
            <a:rPr lang="pl-PL" dirty="0"/>
            <a:t>Orzecznictwo TSUE </a:t>
          </a:r>
          <a:endParaRPr lang="en-GB" dirty="0"/>
        </a:p>
      </dgm:t>
    </dgm:pt>
    <dgm:pt modelId="{39FFCB13-320D-5E4E-B698-7729B3FFA971}" type="parTrans" cxnId="{D41403C5-91CB-B743-8096-3F9FD8BDE818}">
      <dgm:prSet/>
      <dgm:spPr/>
      <dgm:t>
        <a:bodyPr/>
        <a:lstStyle/>
        <a:p>
          <a:endParaRPr lang="pl-PL"/>
        </a:p>
      </dgm:t>
    </dgm:pt>
    <dgm:pt modelId="{446F2684-73D3-D643-BA0E-F7D5DFE7ADEB}" type="sibTrans" cxnId="{D41403C5-91CB-B743-8096-3F9FD8BDE818}">
      <dgm:prSet/>
      <dgm:spPr/>
      <dgm:t>
        <a:bodyPr/>
        <a:lstStyle/>
        <a:p>
          <a:endParaRPr lang="pl-PL"/>
        </a:p>
      </dgm:t>
    </dgm:pt>
    <dgm:pt modelId="{2140CCBF-F6D1-BC4B-B2BA-A85B52746B8F}">
      <dgm:prSet phldrT="[Tekst]"/>
      <dgm:spPr/>
      <dgm:t>
        <a:bodyPr/>
        <a:lstStyle/>
        <a:p>
          <a:r>
            <a:rPr lang="pl-PL" noProof="0" dirty="0"/>
            <a:t>stanowią instrument harmonizacji,</a:t>
          </a:r>
        </a:p>
        <a:p>
          <a:endParaRPr lang="pl-PL" noProof="0" dirty="0"/>
        </a:p>
        <a:p>
          <a:r>
            <a:rPr lang="pl-PL" noProof="0" dirty="0"/>
            <a:t>Implementowane do krajowych porządków prawnych w drodze krajowej legislacji, </a:t>
          </a:r>
        </a:p>
        <a:p>
          <a:endParaRPr lang="pl-PL" noProof="0" dirty="0"/>
        </a:p>
        <a:p>
          <a:r>
            <a:rPr lang="pl-PL" noProof="0" dirty="0"/>
            <a:t>Przyjmuje się ich bezpośrednią skuteczność. Mogą stanowić źródło praw I obowiązków dla obywateli I można się na nie powoływać przed organami wewnętrznymi</a:t>
          </a:r>
        </a:p>
      </dgm:t>
    </dgm:pt>
    <dgm:pt modelId="{937548CF-EA00-FA41-BBB6-D4B9D8F53221}" type="parTrans" cxnId="{89A707A8-EFB6-2942-9C8F-AD77F0C5A5AD}">
      <dgm:prSet/>
      <dgm:spPr/>
      <dgm:t>
        <a:bodyPr/>
        <a:lstStyle/>
        <a:p>
          <a:endParaRPr lang="pl-PL"/>
        </a:p>
      </dgm:t>
    </dgm:pt>
    <dgm:pt modelId="{4E247AAC-8FB6-5A46-B57F-F077E1411F5B}" type="sibTrans" cxnId="{89A707A8-EFB6-2942-9C8F-AD77F0C5A5AD}">
      <dgm:prSet/>
      <dgm:spPr/>
      <dgm:t>
        <a:bodyPr/>
        <a:lstStyle/>
        <a:p>
          <a:endParaRPr lang="pl-PL"/>
        </a:p>
      </dgm:t>
    </dgm:pt>
    <dgm:pt modelId="{0AA430B3-7945-486B-9398-205DBD54DBCD}">
      <dgm:prSet phldrT="[Tekst]"/>
      <dgm:spPr/>
      <dgm:t>
        <a:bodyPr/>
        <a:lstStyle/>
        <a:p>
          <a:r>
            <a:rPr lang="pl-PL" dirty="0"/>
            <a:t>Traktat o funkcjonowaniu Unii Europejskiej</a:t>
          </a:r>
          <a:endParaRPr lang="en-GB" dirty="0"/>
        </a:p>
      </dgm:t>
    </dgm:pt>
    <dgm:pt modelId="{4343EB6B-4931-48B6-8BE6-8C8E506C5F7C}" type="sibTrans" cxnId="{DF33C3B3-7C0F-45D4-B45C-A30EBB302996}">
      <dgm:prSet/>
      <dgm:spPr/>
      <dgm:t>
        <a:bodyPr/>
        <a:lstStyle/>
        <a:p>
          <a:endParaRPr lang="en-GB"/>
        </a:p>
      </dgm:t>
    </dgm:pt>
    <dgm:pt modelId="{1497DD69-E313-4428-9221-2984AF0B05C5}" type="parTrans" cxnId="{DF33C3B3-7C0F-45D4-B45C-A30EBB302996}">
      <dgm:prSet/>
      <dgm:spPr/>
      <dgm:t>
        <a:bodyPr/>
        <a:lstStyle/>
        <a:p>
          <a:endParaRPr lang="en-GB"/>
        </a:p>
      </dgm:t>
    </dgm:pt>
    <dgm:pt modelId="{607F8E57-D5EF-4CED-8EA7-7678E778B953}">
      <dgm:prSet phldrT="[Tekst]" custT="1"/>
      <dgm:spPr/>
      <dgm:t>
        <a:bodyPr/>
        <a:lstStyle/>
        <a:p>
          <a:endParaRPr lang="en-GB" sz="2000" dirty="0"/>
        </a:p>
        <a:p>
          <a:r>
            <a:rPr lang="en-GB" sz="2000" dirty="0" err="1"/>
            <a:t>Brak</a:t>
          </a:r>
          <a:r>
            <a:rPr lang="en-GB" sz="2000" dirty="0"/>
            <a:t> </a:t>
          </a:r>
          <a:r>
            <a:rPr lang="en-GB" sz="2000" dirty="0" err="1"/>
            <a:t>unijnego</a:t>
          </a:r>
          <a:r>
            <a:rPr lang="en-GB" sz="2000" dirty="0"/>
            <a:t> </a:t>
          </a:r>
          <a:r>
            <a:rPr lang="en-GB" sz="2000" dirty="0" err="1"/>
            <a:t>prawa</a:t>
          </a:r>
          <a:r>
            <a:rPr lang="en-GB" sz="2000" dirty="0"/>
            <a:t> </a:t>
          </a:r>
          <a:r>
            <a:rPr lang="en-GB" sz="2000" dirty="0" err="1"/>
            <a:t>własności</a:t>
          </a:r>
          <a:r>
            <a:rPr lang="en-GB" sz="2000" dirty="0"/>
            <a:t> </a:t>
          </a:r>
          <a:r>
            <a:rPr lang="en-GB" sz="2000" dirty="0" err="1"/>
            <a:t>intelektualnej</a:t>
          </a:r>
          <a:endParaRPr lang="pl-PL" sz="2500" dirty="0"/>
        </a:p>
      </dgm:t>
    </dgm:pt>
    <dgm:pt modelId="{3F5B97C8-23E1-499C-82CC-62741FE822AB}" type="sibTrans" cxnId="{85E7B399-083C-4AA6-8AF1-2922D79602AA}">
      <dgm:prSet/>
      <dgm:spPr/>
      <dgm:t>
        <a:bodyPr/>
        <a:lstStyle/>
        <a:p>
          <a:endParaRPr lang="en-GB"/>
        </a:p>
      </dgm:t>
    </dgm:pt>
    <dgm:pt modelId="{F1366E70-709C-4195-A941-7A3CEA75DAF3}" type="parTrans" cxnId="{85E7B399-083C-4AA6-8AF1-2922D79602AA}">
      <dgm:prSet/>
      <dgm:spPr/>
      <dgm:t>
        <a:bodyPr/>
        <a:lstStyle/>
        <a:p>
          <a:endParaRPr lang="en-GB"/>
        </a:p>
      </dgm:t>
    </dgm:pt>
    <dgm:pt modelId="{BF7D76CF-1BF4-45BE-BD16-631CE9025C96}" type="pres">
      <dgm:prSet presAssocID="{F3EFB86C-83FF-43CD-9538-7E80AB2BD8C4}" presName="vert0" presStyleCnt="0">
        <dgm:presLayoutVars>
          <dgm:dir/>
          <dgm:animOne val="branch"/>
          <dgm:animLvl val="lvl"/>
        </dgm:presLayoutVars>
      </dgm:prSet>
      <dgm:spPr/>
    </dgm:pt>
    <dgm:pt modelId="{6634380D-F1DF-480D-8923-B1687BFD1A31}" type="pres">
      <dgm:prSet presAssocID="{607F8E57-D5EF-4CED-8EA7-7678E778B953}" presName="thickLine" presStyleLbl="alignNode1" presStyleIdx="0" presStyleCnt="1"/>
      <dgm:spPr/>
    </dgm:pt>
    <dgm:pt modelId="{78336946-F608-4D1A-A83F-B2052667DF57}" type="pres">
      <dgm:prSet presAssocID="{607F8E57-D5EF-4CED-8EA7-7678E778B953}" presName="horz1" presStyleCnt="0"/>
      <dgm:spPr/>
    </dgm:pt>
    <dgm:pt modelId="{2C68DB95-ED64-4F38-9F13-2C58EEDDFFFB}" type="pres">
      <dgm:prSet presAssocID="{607F8E57-D5EF-4CED-8EA7-7678E778B953}" presName="tx1" presStyleLbl="revTx" presStyleIdx="0" presStyleCnt="8"/>
      <dgm:spPr/>
    </dgm:pt>
    <dgm:pt modelId="{91BC7FC7-4AA2-44C2-81B7-5EFB522006D4}" type="pres">
      <dgm:prSet presAssocID="{607F8E57-D5EF-4CED-8EA7-7678E778B953}" presName="vert1" presStyleCnt="0"/>
      <dgm:spPr/>
    </dgm:pt>
    <dgm:pt modelId="{FD30ABA3-9C0B-4C3B-9161-C29B65F68C54}" type="pres">
      <dgm:prSet presAssocID="{0AA430B3-7945-486B-9398-205DBD54DBCD}" presName="vertSpace2a" presStyleCnt="0"/>
      <dgm:spPr/>
    </dgm:pt>
    <dgm:pt modelId="{FF99C96E-A820-44C6-AFCD-9B5F45B24098}" type="pres">
      <dgm:prSet presAssocID="{0AA430B3-7945-486B-9398-205DBD54DBCD}" presName="horz2" presStyleCnt="0"/>
      <dgm:spPr/>
    </dgm:pt>
    <dgm:pt modelId="{D0EEBE9F-F192-4D93-90FC-65E8F8451203}" type="pres">
      <dgm:prSet presAssocID="{0AA430B3-7945-486B-9398-205DBD54DBCD}" presName="horzSpace2" presStyleCnt="0"/>
      <dgm:spPr/>
    </dgm:pt>
    <dgm:pt modelId="{9D2B3EB9-EED1-4276-A172-76CF96DB1B47}" type="pres">
      <dgm:prSet presAssocID="{0AA430B3-7945-486B-9398-205DBD54DBCD}" presName="tx2" presStyleLbl="revTx" presStyleIdx="1" presStyleCnt="8"/>
      <dgm:spPr/>
    </dgm:pt>
    <dgm:pt modelId="{68D99896-7FAF-4952-9DC9-D9D64DCCF7D5}" type="pres">
      <dgm:prSet presAssocID="{0AA430B3-7945-486B-9398-205DBD54DBCD}" presName="vert2" presStyleCnt="0"/>
      <dgm:spPr/>
    </dgm:pt>
    <dgm:pt modelId="{5D03175A-5805-6C4C-9394-B0F7B0C6D7CD}" type="pres">
      <dgm:prSet presAssocID="{AF519A6B-5DEA-DC4A-AA11-2134F5AC1CF4}" presName="horz3" presStyleCnt="0"/>
      <dgm:spPr/>
    </dgm:pt>
    <dgm:pt modelId="{B5BA4A85-8552-B94D-94AE-8E4700F10C21}" type="pres">
      <dgm:prSet presAssocID="{AF519A6B-5DEA-DC4A-AA11-2134F5AC1CF4}" presName="horzSpace3" presStyleCnt="0"/>
      <dgm:spPr/>
    </dgm:pt>
    <dgm:pt modelId="{3F6FDC75-F6C2-C049-866B-B68C6ECEA123}" type="pres">
      <dgm:prSet presAssocID="{AF519A6B-5DEA-DC4A-AA11-2134F5AC1CF4}" presName="tx3" presStyleLbl="revTx" presStyleIdx="2" presStyleCnt="8"/>
      <dgm:spPr/>
    </dgm:pt>
    <dgm:pt modelId="{4BFA429B-3AC5-F549-AE0A-E1B22F682021}" type="pres">
      <dgm:prSet presAssocID="{AF519A6B-5DEA-DC4A-AA11-2134F5AC1CF4}" presName="vert3" presStyleCnt="0"/>
      <dgm:spPr/>
    </dgm:pt>
    <dgm:pt modelId="{73B56EA1-0467-4C20-842C-C9DC1FE1E17B}" type="pres">
      <dgm:prSet presAssocID="{0AA430B3-7945-486B-9398-205DBD54DBCD}" presName="thinLine2b" presStyleLbl="callout" presStyleIdx="0" presStyleCnt="4"/>
      <dgm:spPr/>
    </dgm:pt>
    <dgm:pt modelId="{6D755D9F-E525-47B3-BEE2-C3E9229FF45C}" type="pres">
      <dgm:prSet presAssocID="{0AA430B3-7945-486B-9398-205DBD54DBCD}" presName="vertSpace2b" presStyleCnt="0"/>
      <dgm:spPr/>
    </dgm:pt>
    <dgm:pt modelId="{8EE78AD7-1058-4D3C-979F-AA06CC433A3B}" type="pres">
      <dgm:prSet presAssocID="{C88307CD-05F0-48F6-8BD9-16A65FA13181}" presName="horz2" presStyleCnt="0"/>
      <dgm:spPr/>
    </dgm:pt>
    <dgm:pt modelId="{0A3EE641-5CA1-4203-B6B7-C9E3E11E68AC}" type="pres">
      <dgm:prSet presAssocID="{C88307CD-05F0-48F6-8BD9-16A65FA13181}" presName="horzSpace2" presStyleCnt="0"/>
      <dgm:spPr/>
    </dgm:pt>
    <dgm:pt modelId="{44CAE4B9-D1E9-4B64-A9D0-718EF8FF3C12}" type="pres">
      <dgm:prSet presAssocID="{C88307CD-05F0-48F6-8BD9-16A65FA13181}" presName="tx2" presStyleLbl="revTx" presStyleIdx="3" presStyleCnt="8"/>
      <dgm:spPr/>
    </dgm:pt>
    <dgm:pt modelId="{588BD5E6-8A75-43CA-B097-1B7769446C48}" type="pres">
      <dgm:prSet presAssocID="{C88307CD-05F0-48F6-8BD9-16A65FA13181}" presName="vert2" presStyleCnt="0"/>
      <dgm:spPr/>
    </dgm:pt>
    <dgm:pt modelId="{DB53A23A-B4F0-7645-8090-7C4ABC36A57E}" type="pres">
      <dgm:prSet presAssocID="{B2D066CA-A472-F248-80EA-08E1D69EB326}" presName="horz3" presStyleCnt="0"/>
      <dgm:spPr/>
    </dgm:pt>
    <dgm:pt modelId="{E4FE10FE-B850-4846-BDA0-E0BD9B850853}" type="pres">
      <dgm:prSet presAssocID="{B2D066CA-A472-F248-80EA-08E1D69EB326}" presName="horzSpace3" presStyleCnt="0"/>
      <dgm:spPr/>
    </dgm:pt>
    <dgm:pt modelId="{73F7000A-A06E-1C49-94FB-F6DE7C427792}" type="pres">
      <dgm:prSet presAssocID="{B2D066CA-A472-F248-80EA-08E1D69EB326}" presName="tx3" presStyleLbl="revTx" presStyleIdx="4" presStyleCnt="8"/>
      <dgm:spPr/>
    </dgm:pt>
    <dgm:pt modelId="{610FCF98-EF58-AA41-8C05-795D2AB4AF3F}" type="pres">
      <dgm:prSet presAssocID="{B2D066CA-A472-F248-80EA-08E1D69EB326}" presName="vert3" presStyleCnt="0"/>
      <dgm:spPr/>
    </dgm:pt>
    <dgm:pt modelId="{81C8AF5D-D495-43ED-AB98-8D8D5149B391}" type="pres">
      <dgm:prSet presAssocID="{C88307CD-05F0-48F6-8BD9-16A65FA13181}" presName="thinLine2b" presStyleLbl="callout" presStyleIdx="1" presStyleCnt="4"/>
      <dgm:spPr/>
    </dgm:pt>
    <dgm:pt modelId="{0E283411-2A07-437E-9D84-D2DD3F18B9DA}" type="pres">
      <dgm:prSet presAssocID="{C88307CD-05F0-48F6-8BD9-16A65FA13181}" presName="vertSpace2b" presStyleCnt="0"/>
      <dgm:spPr/>
    </dgm:pt>
    <dgm:pt modelId="{FC2C3508-DD7E-4A69-AEAB-02FC56C6A86F}" type="pres">
      <dgm:prSet presAssocID="{112E8089-9298-43F6-8BE7-0AC5EBFA1F4D}" presName="horz2" presStyleCnt="0"/>
      <dgm:spPr/>
    </dgm:pt>
    <dgm:pt modelId="{E093558D-C992-44A5-A473-C1E5446FEEAF}" type="pres">
      <dgm:prSet presAssocID="{112E8089-9298-43F6-8BE7-0AC5EBFA1F4D}" presName="horzSpace2" presStyleCnt="0"/>
      <dgm:spPr/>
    </dgm:pt>
    <dgm:pt modelId="{48E39D1E-A606-4635-B065-180527C48132}" type="pres">
      <dgm:prSet presAssocID="{112E8089-9298-43F6-8BE7-0AC5EBFA1F4D}" presName="tx2" presStyleLbl="revTx" presStyleIdx="5" presStyleCnt="8"/>
      <dgm:spPr/>
    </dgm:pt>
    <dgm:pt modelId="{B61D0A14-DAFD-4B7C-8D13-1EE84644257B}" type="pres">
      <dgm:prSet presAssocID="{112E8089-9298-43F6-8BE7-0AC5EBFA1F4D}" presName="vert2" presStyleCnt="0"/>
      <dgm:spPr/>
    </dgm:pt>
    <dgm:pt modelId="{C83353E1-79FF-774D-8FE3-7B48BEFE5290}" type="pres">
      <dgm:prSet presAssocID="{2140CCBF-F6D1-BC4B-B2BA-A85B52746B8F}" presName="horz3" presStyleCnt="0"/>
      <dgm:spPr/>
    </dgm:pt>
    <dgm:pt modelId="{095C9F98-9AE9-C643-937B-4DA64A5A9D4F}" type="pres">
      <dgm:prSet presAssocID="{2140CCBF-F6D1-BC4B-B2BA-A85B52746B8F}" presName="horzSpace3" presStyleCnt="0"/>
      <dgm:spPr/>
    </dgm:pt>
    <dgm:pt modelId="{71F339B4-D828-CC4D-8B9D-797FFA371C1C}" type="pres">
      <dgm:prSet presAssocID="{2140CCBF-F6D1-BC4B-B2BA-A85B52746B8F}" presName="tx3" presStyleLbl="revTx" presStyleIdx="6" presStyleCnt="8"/>
      <dgm:spPr/>
    </dgm:pt>
    <dgm:pt modelId="{14DE9B28-DD61-044C-99F6-0BA2D5F40F58}" type="pres">
      <dgm:prSet presAssocID="{2140CCBF-F6D1-BC4B-B2BA-A85B52746B8F}" presName="vert3" presStyleCnt="0"/>
      <dgm:spPr/>
    </dgm:pt>
    <dgm:pt modelId="{ED469763-EF80-4DF5-9BF1-5514F0F180C6}" type="pres">
      <dgm:prSet presAssocID="{112E8089-9298-43F6-8BE7-0AC5EBFA1F4D}" presName="thinLine2b" presStyleLbl="callout" presStyleIdx="2" presStyleCnt="4"/>
      <dgm:spPr/>
    </dgm:pt>
    <dgm:pt modelId="{99FD2F5C-A8A5-4B40-A16B-CD348995014A}" type="pres">
      <dgm:prSet presAssocID="{112E8089-9298-43F6-8BE7-0AC5EBFA1F4D}" presName="vertSpace2b" presStyleCnt="0"/>
      <dgm:spPr/>
    </dgm:pt>
    <dgm:pt modelId="{4768951B-0B0C-584C-B08D-E5A27CBC3A90}" type="pres">
      <dgm:prSet presAssocID="{C1B44D2D-7C8B-E04D-93D4-46A82C07B6DC}" presName="horz2" presStyleCnt="0"/>
      <dgm:spPr/>
    </dgm:pt>
    <dgm:pt modelId="{E4D49079-B04E-CD47-AADC-A69DFAB2EE6B}" type="pres">
      <dgm:prSet presAssocID="{C1B44D2D-7C8B-E04D-93D4-46A82C07B6DC}" presName="horzSpace2" presStyleCnt="0"/>
      <dgm:spPr/>
    </dgm:pt>
    <dgm:pt modelId="{93EF850B-C643-0348-B60C-0ABF86A71874}" type="pres">
      <dgm:prSet presAssocID="{C1B44D2D-7C8B-E04D-93D4-46A82C07B6DC}" presName="tx2" presStyleLbl="revTx" presStyleIdx="7" presStyleCnt="8"/>
      <dgm:spPr/>
    </dgm:pt>
    <dgm:pt modelId="{41E53938-70B0-6C40-A35A-0679A68DD664}" type="pres">
      <dgm:prSet presAssocID="{C1B44D2D-7C8B-E04D-93D4-46A82C07B6DC}" presName="vert2" presStyleCnt="0"/>
      <dgm:spPr/>
    </dgm:pt>
    <dgm:pt modelId="{5836890E-60BB-B540-8133-09B76FCD1DEC}" type="pres">
      <dgm:prSet presAssocID="{C1B44D2D-7C8B-E04D-93D4-46A82C07B6DC}" presName="thinLine2b" presStyleLbl="callout" presStyleIdx="3" presStyleCnt="4"/>
      <dgm:spPr/>
    </dgm:pt>
    <dgm:pt modelId="{F3FDD704-40F8-C147-8649-A47018EA3F0D}" type="pres">
      <dgm:prSet presAssocID="{C1B44D2D-7C8B-E04D-93D4-46A82C07B6DC}" presName="vertSpace2b" presStyleCnt="0"/>
      <dgm:spPr/>
    </dgm:pt>
  </dgm:ptLst>
  <dgm:cxnLst>
    <dgm:cxn modelId="{1E4F0F18-329E-DC4B-BB88-F0E8F23DFF5E}" type="presOf" srcId="{0AA430B3-7945-486B-9398-205DBD54DBCD}" destId="{9D2B3EB9-EED1-4276-A172-76CF96DB1B47}" srcOrd="0" destOrd="0" presId="urn:microsoft.com/office/officeart/2008/layout/LinedList"/>
    <dgm:cxn modelId="{CFE5B54E-7E19-0F48-ABCB-21DB4E8B88FC}" type="presOf" srcId="{AF519A6B-5DEA-DC4A-AA11-2134F5AC1CF4}" destId="{3F6FDC75-F6C2-C049-866B-B68C6ECEA123}" srcOrd="0" destOrd="0" presId="urn:microsoft.com/office/officeart/2008/layout/LinedList"/>
    <dgm:cxn modelId="{A0EDD251-45D9-794A-AD4B-B88A8E76B6E5}" type="presOf" srcId="{2140CCBF-F6D1-BC4B-B2BA-A85B52746B8F}" destId="{71F339B4-D828-CC4D-8B9D-797FFA371C1C}" srcOrd="0" destOrd="0" presId="urn:microsoft.com/office/officeart/2008/layout/LinedList"/>
    <dgm:cxn modelId="{63C49A5E-5926-474E-B733-F811647A9978}" srcId="{607F8E57-D5EF-4CED-8EA7-7678E778B953}" destId="{112E8089-9298-43F6-8BE7-0AC5EBFA1F4D}" srcOrd="2" destOrd="0" parTransId="{96A1554C-FC05-4957-92CF-16BFD32FF278}" sibTransId="{7E79332A-D9E6-483B-AB37-7B92A6465372}"/>
    <dgm:cxn modelId="{FAEC8D62-E868-D94C-B732-401E45C79941}" srcId="{C88307CD-05F0-48F6-8BD9-16A65FA13181}" destId="{B2D066CA-A472-F248-80EA-08E1D69EB326}" srcOrd="0" destOrd="0" parTransId="{6F207B8D-C84F-F848-96A5-DD810F6BB817}" sibTransId="{183D8D38-1ABD-8E46-8D8B-D300E34DF694}"/>
    <dgm:cxn modelId="{D6D5566D-2D86-4D8C-B9F1-613444A9166D}" type="presOf" srcId="{F3EFB86C-83FF-43CD-9538-7E80AB2BD8C4}" destId="{BF7D76CF-1BF4-45BE-BD16-631CE9025C96}" srcOrd="0" destOrd="0" presId="urn:microsoft.com/office/officeart/2008/layout/LinedList"/>
    <dgm:cxn modelId="{23EDA07E-9957-294C-B629-18BB43BE27DD}" type="presOf" srcId="{112E8089-9298-43F6-8BE7-0AC5EBFA1F4D}" destId="{48E39D1E-A606-4635-B065-180527C48132}" srcOrd="0" destOrd="0" presId="urn:microsoft.com/office/officeart/2008/layout/LinedList"/>
    <dgm:cxn modelId="{85E7B399-083C-4AA6-8AF1-2922D79602AA}" srcId="{F3EFB86C-83FF-43CD-9538-7E80AB2BD8C4}" destId="{607F8E57-D5EF-4CED-8EA7-7678E778B953}" srcOrd="0" destOrd="0" parTransId="{F1366E70-709C-4195-A941-7A3CEA75DAF3}" sibTransId="{3F5B97C8-23E1-499C-82CC-62741FE822AB}"/>
    <dgm:cxn modelId="{89A707A8-EFB6-2942-9C8F-AD77F0C5A5AD}" srcId="{112E8089-9298-43F6-8BE7-0AC5EBFA1F4D}" destId="{2140CCBF-F6D1-BC4B-B2BA-A85B52746B8F}" srcOrd="0" destOrd="0" parTransId="{937548CF-EA00-FA41-BBB6-D4B9D8F53221}" sibTransId="{4E247AAC-8FB6-5A46-B57F-F077E1411F5B}"/>
    <dgm:cxn modelId="{DF33C3B3-7C0F-45D4-B45C-A30EBB302996}" srcId="{607F8E57-D5EF-4CED-8EA7-7678E778B953}" destId="{0AA430B3-7945-486B-9398-205DBD54DBCD}" srcOrd="0" destOrd="0" parTransId="{1497DD69-E313-4428-9221-2984AF0B05C5}" sibTransId="{4343EB6B-4931-48B6-8BE6-8C8E506C5F7C}"/>
    <dgm:cxn modelId="{5E6DAABE-82EF-BD44-AAF3-44E561DDE764}" type="presOf" srcId="{C88307CD-05F0-48F6-8BD9-16A65FA13181}" destId="{44CAE4B9-D1E9-4B64-A9D0-718EF8FF3C12}" srcOrd="0" destOrd="0" presId="urn:microsoft.com/office/officeart/2008/layout/LinedList"/>
    <dgm:cxn modelId="{BA90F5BF-9CD5-40DC-A222-06203691B1BD}" type="presOf" srcId="{607F8E57-D5EF-4CED-8EA7-7678E778B953}" destId="{2C68DB95-ED64-4F38-9F13-2C58EEDDFFFB}" srcOrd="0" destOrd="0" presId="urn:microsoft.com/office/officeart/2008/layout/LinedList"/>
    <dgm:cxn modelId="{D41403C5-91CB-B743-8096-3F9FD8BDE818}" srcId="{607F8E57-D5EF-4CED-8EA7-7678E778B953}" destId="{C1B44D2D-7C8B-E04D-93D4-46A82C07B6DC}" srcOrd="3" destOrd="0" parTransId="{39FFCB13-320D-5E4E-B698-7729B3FFA971}" sibTransId="{446F2684-73D3-D643-BA0E-F7D5DFE7ADEB}"/>
    <dgm:cxn modelId="{E87673DA-A5D9-1148-B3CD-3A466FB648B1}" type="presOf" srcId="{C1B44D2D-7C8B-E04D-93D4-46A82C07B6DC}" destId="{93EF850B-C643-0348-B60C-0ABF86A71874}" srcOrd="0" destOrd="0" presId="urn:microsoft.com/office/officeart/2008/layout/LinedList"/>
    <dgm:cxn modelId="{BA20DAE4-92EB-5E4D-BCAD-40E80F3E665F}" srcId="{0AA430B3-7945-486B-9398-205DBD54DBCD}" destId="{AF519A6B-5DEA-DC4A-AA11-2134F5AC1CF4}" srcOrd="0" destOrd="0" parTransId="{83C71720-2959-394B-8FCB-317556651393}" sibTransId="{963B4A7A-06B2-7448-A87A-4C70696174E1}"/>
    <dgm:cxn modelId="{340DEFEA-3DB1-48A3-A4A4-339DD73A83B1}" srcId="{607F8E57-D5EF-4CED-8EA7-7678E778B953}" destId="{C88307CD-05F0-48F6-8BD9-16A65FA13181}" srcOrd="1" destOrd="0" parTransId="{82936004-3AA6-4253-9E6D-A2C904149E52}" sibTransId="{957909F2-477F-4E1B-A3E0-0421A0F78308}"/>
    <dgm:cxn modelId="{980C47FA-97AB-1E45-9A3B-2E95B97C3818}" type="presOf" srcId="{B2D066CA-A472-F248-80EA-08E1D69EB326}" destId="{73F7000A-A06E-1C49-94FB-F6DE7C427792}" srcOrd="0" destOrd="0" presId="urn:microsoft.com/office/officeart/2008/layout/LinedList"/>
    <dgm:cxn modelId="{4B22BDCB-4673-48D7-BEFB-F41F3E19E372}" type="presParOf" srcId="{BF7D76CF-1BF4-45BE-BD16-631CE9025C96}" destId="{6634380D-F1DF-480D-8923-B1687BFD1A31}" srcOrd="0" destOrd="0" presId="urn:microsoft.com/office/officeart/2008/layout/LinedList"/>
    <dgm:cxn modelId="{58FE943A-01ED-4DC5-9B20-6E15F2872DC5}" type="presParOf" srcId="{BF7D76CF-1BF4-45BE-BD16-631CE9025C96}" destId="{78336946-F608-4D1A-A83F-B2052667DF57}" srcOrd="1" destOrd="0" presId="urn:microsoft.com/office/officeart/2008/layout/LinedList"/>
    <dgm:cxn modelId="{A688AB0D-466A-420D-82A2-99EEAA06542F}" type="presParOf" srcId="{78336946-F608-4D1A-A83F-B2052667DF57}" destId="{2C68DB95-ED64-4F38-9F13-2C58EEDDFFFB}" srcOrd="0" destOrd="0" presId="urn:microsoft.com/office/officeart/2008/layout/LinedList"/>
    <dgm:cxn modelId="{E6FAB2AA-EA0D-46AC-ACFB-FFC5ABB434C6}" type="presParOf" srcId="{78336946-F608-4D1A-A83F-B2052667DF57}" destId="{91BC7FC7-4AA2-44C2-81B7-5EFB522006D4}" srcOrd="1" destOrd="0" presId="urn:microsoft.com/office/officeart/2008/layout/LinedList"/>
    <dgm:cxn modelId="{54AD940B-E2C7-4547-BFCA-B765BC101823}" type="presParOf" srcId="{91BC7FC7-4AA2-44C2-81B7-5EFB522006D4}" destId="{FD30ABA3-9C0B-4C3B-9161-C29B65F68C54}" srcOrd="0" destOrd="0" presId="urn:microsoft.com/office/officeart/2008/layout/LinedList"/>
    <dgm:cxn modelId="{66E8AA41-CC25-FE48-ABA5-0378418AC73C}" type="presParOf" srcId="{91BC7FC7-4AA2-44C2-81B7-5EFB522006D4}" destId="{FF99C96E-A820-44C6-AFCD-9B5F45B24098}" srcOrd="1" destOrd="0" presId="urn:microsoft.com/office/officeart/2008/layout/LinedList"/>
    <dgm:cxn modelId="{1D13BD50-4A7C-C848-8543-FD96956E4220}" type="presParOf" srcId="{FF99C96E-A820-44C6-AFCD-9B5F45B24098}" destId="{D0EEBE9F-F192-4D93-90FC-65E8F8451203}" srcOrd="0" destOrd="0" presId="urn:microsoft.com/office/officeart/2008/layout/LinedList"/>
    <dgm:cxn modelId="{DDFCB46E-E8E5-8F4B-AFDF-EBB905F81D55}" type="presParOf" srcId="{FF99C96E-A820-44C6-AFCD-9B5F45B24098}" destId="{9D2B3EB9-EED1-4276-A172-76CF96DB1B47}" srcOrd="1" destOrd="0" presId="urn:microsoft.com/office/officeart/2008/layout/LinedList"/>
    <dgm:cxn modelId="{C9AC481E-D457-1542-935B-F56990854F0A}" type="presParOf" srcId="{FF99C96E-A820-44C6-AFCD-9B5F45B24098}" destId="{68D99896-7FAF-4952-9DC9-D9D64DCCF7D5}" srcOrd="2" destOrd="0" presId="urn:microsoft.com/office/officeart/2008/layout/LinedList"/>
    <dgm:cxn modelId="{B0AB5904-95CF-E54A-AF0D-76D7E6715339}" type="presParOf" srcId="{68D99896-7FAF-4952-9DC9-D9D64DCCF7D5}" destId="{5D03175A-5805-6C4C-9394-B0F7B0C6D7CD}" srcOrd="0" destOrd="0" presId="urn:microsoft.com/office/officeart/2008/layout/LinedList"/>
    <dgm:cxn modelId="{19616248-1DBF-A84B-AAD2-294667165462}" type="presParOf" srcId="{5D03175A-5805-6C4C-9394-B0F7B0C6D7CD}" destId="{B5BA4A85-8552-B94D-94AE-8E4700F10C21}" srcOrd="0" destOrd="0" presId="urn:microsoft.com/office/officeart/2008/layout/LinedList"/>
    <dgm:cxn modelId="{1F5BE8B2-9A87-8B41-AE1E-0EBC8FADC1C1}" type="presParOf" srcId="{5D03175A-5805-6C4C-9394-B0F7B0C6D7CD}" destId="{3F6FDC75-F6C2-C049-866B-B68C6ECEA123}" srcOrd="1" destOrd="0" presId="urn:microsoft.com/office/officeart/2008/layout/LinedList"/>
    <dgm:cxn modelId="{C1872C7F-3A86-7041-8C76-AA3105974227}" type="presParOf" srcId="{5D03175A-5805-6C4C-9394-B0F7B0C6D7CD}" destId="{4BFA429B-3AC5-F549-AE0A-E1B22F682021}" srcOrd="2" destOrd="0" presId="urn:microsoft.com/office/officeart/2008/layout/LinedList"/>
    <dgm:cxn modelId="{8646EB9F-3797-0B48-B23F-300DB72118BB}" type="presParOf" srcId="{91BC7FC7-4AA2-44C2-81B7-5EFB522006D4}" destId="{73B56EA1-0467-4C20-842C-C9DC1FE1E17B}" srcOrd="2" destOrd="0" presId="urn:microsoft.com/office/officeart/2008/layout/LinedList"/>
    <dgm:cxn modelId="{89E3CC0E-D4D6-7B4F-8540-A5C3097E6108}" type="presParOf" srcId="{91BC7FC7-4AA2-44C2-81B7-5EFB522006D4}" destId="{6D755D9F-E525-47B3-BEE2-C3E9229FF45C}" srcOrd="3" destOrd="0" presId="urn:microsoft.com/office/officeart/2008/layout/LinedList"/>
    <dgm:cxn modelId="{8B4B0630-FC8C-E049-A6E1-60B9FA3E1999}" type="presParOf" srcId="{91BC7FC7-4AA2-44C2-81B7-5EFB522006D4}" destId="{8EE78AD7-1058-4D3C-979F-AA06CC433A3B}" srcOrd="4" destOrd="0" presId="urn:microsoft.com/office/officeart/2008/layout/LinedList"/>
    <dgm:cxn modelId="{27C2B782-7B45-FE43-8DBD-94374A59A4C0}" type="presParOf" srcId="{8EE78AD7-1058-4D3C-979F-AA06CC433A3B}" destId="{0A3EE641-5CA1-4203-B6B7-C9E3E11E68AC}" srcOrd="0" destOrd="0" presId="urn:microsoft.com/office/officeart/2008/layout/LinedList"/>
    <dgm:cxn modelId="{1E19CF12-BC31-E740-92C8-1981D78F1744}" type="presParOf" srcId="{8EE78AD7-1058-4D3C-979F-AA06CC433A3B}" destId="{44CAE4B9-D1E9-4B64-A9D0-718EF8FF3C12}" srcOrd="1" destOrd="0" presId="urn:microsoft.com/office/officeart/2008/layout/LinedList"/>
    <dgm:cxn modelId="{2FC32606-80A6-ED40-9651-C034B1A67396}" type="presParOf" srcId="{8EE78AD7-1058-4D3C-979F-AA06CC433A3B}" destId="{588BD5E6-8A75-43CA-B097-1B7769446C48}" srcOrd="2" destOrd="0" presId="urn:microsoft.com/office/officeart/2008/layout/LinedList"/>
    <dgm:cxn modelId="{F6EB10B0-049A-1147-8B76-437CB6DA8C58}" type="presParOf" srcId="{588BD5E6-8A75-43CA-B097-1B7769446C48}" destId="{DB53A23A-B4F0-7645-8090-7C4ABC36A57E}" srcOrd="0" destOrd="0" presId="urn:microsoft.com/office/officeart/2008/layout/LinedList"/>
    <dgm:cxn modelId="{B5BB5709-B172-5D4A-8A18-6728E0B645B9}" type="presParOf" srcId="{DB53A23A-B4F0-7645-8090-7C4ABC36A57E}" destId="{E4FE10FE-B850-4846-BDA0-E0BD9B850853}" srcOrd="0" destOrd="0" presId="urn:microsoft.com/office/officeart/2008/layout/LinedList"/>
    <dgm:cxn modelId="{855E48A3-F89F-4D4A-87DF-BE4A6AEFE7CF}" type="presParOf" srcId="{DB53A23A-B4F0-7645-8090-7C4ABC36A57E}" destId="{73F7000A-A06E-1C49-94FB-F6DE7C427792}" srcOrd="1" destOrd="0" presId="urn:microsoft.com/office/officeart/2008/layout/LinedList"/>
    <dgm:cxn modelId="{E7F32430-A71E-E143-8086-466F93922D8E}" type="presParOf" srcId="{DB53A23A-B4F0-7645-8090-7C4ABC36A57E}" destId="{610FCF98-EF58-AA41-8C05-795D2AB4AF3F}" srcOrd="2" destOrd="0" presId="urn:microsoft.com/office/officeart/2008/layout/LinedList"/>
    <dgm:cxn modelId="{27F18CCE-5929-204A-8077-893444553C06}" type="presParOf" srcId="{91BC7FC7-4AA2-44C2-81B7-5EFB522006D4}" destId="{81C8AF5D-D495-43ED-AB98-8D8D5149B391}" srcOrd="5" destOrd="0" presId="urn:microsoft.com/office/officeart/2008/layout/LinedList"/>
    <dgm:cxn modelId="{B9CD2D11-A903-D74D-8BC7-DB7965C839DC}" type="presParOf" srcId="{91BC7FC7-4AA2-44C2-81B7-5EFB522006D4}" destId="{0E283411-2A07-437E-9D84-D2DD3F18B9DA}" srcOrd="6" destOrd="0" presId="urn:microsoft.com/office/officeart/2008/layout/LinedList"/>
    <dgm:cxn modelId="{37B22AB7-8EC5-F94A-8F52-B5B464181269}" type="presParOf" srcId="{91BC7FC7-4AA2-44C2-81B7-5EFB522006D4}" destId="{FC2C3508-DD7E-4A69-AEAB-02FC56C6A86F}" srcOrd="7" destOrd="0" presId="urn:microsoft.com/office/officeart/2008/layout/LinedList"/>
    <dgm:cxn modelId="{4C14667A-A839-2241-910C-566A5F08810A}" type="presParOf" srcId="{FC2C3508-DD7E-4A69-AEAB-02FC56C6A86F}" destId="{E093558D-C992-44A5-A473-C1E5446FEEAF}" srcOrd="0" destOrd="0" presId="urn:microsoft.com/office/officeart/2008/layout/LinedList"/>
    <dgm:cxn modelId="{119548F8-0C6B-8641-BFF1-A39C5DBF8BD3}" type="presParOf" srcId="{FC2C3508-DD7E-4A69-AEAB-02FC56C6A86F}" destId="{48E39D1E-A606-4635-B065-180527C48132}" srcOrd="1" destOrd="0" presId="urn:microsoft.com/office/officeart/2008/layout/LinedList"/>
    <dgm:cxn modelId="{3A4737B4-0E22-A640-A0E5-AB1F7E216981}" type="presParOf" srcId="{FC2C3508-DD7E-4A69-AEAB-02FC56C6A86F}" destId="{B61D0A14-DAFD-4B7C-8D13-1EE84644257B}" srcOrd="2" destOrd="0" presId="urn:microsoft.com/office/officeart/2008/layout/LinedList"/>
    <dgm:cxn modelId="{6EC83E79-F53A-494D-B517-B0C8A973F113}" type="presParOf" srcId="{B61D0A14-DAFD-4B7C-8D13-1EE84644257B}" destId="{C83353E1-79FF-774D-8FE3-7B48BEFE5290}" srcOrd="0" destOrd="0" presId="urn:microsoft.com/office/officeart/2008/layout/LinedList"/>
    <dgm:cxn modelId="{D6B517EB-861F-8F48-9CB2-73B649B4251E}" type="presParOf" srcId="{C83353E1-79FF-774D-8FE3-7B48BEFE5290}" destId="{095C9F98-9AE9-C643-937B-4DA64A5A9D4F}" srcOrd="0" destOrd="0" presId="urn:microsoft.com/office/officeart/2008/layout/LinedList"/>
    <dgm:cxn modelId="{36E97771-B66E-3C4D-A603-14CE9DE93F04}" type="presParOf" srcId="{C83353E1-79FF-774D-8FE3-7B48BEFE5290}" destId="{71F339B4-D828-CC4D-8B9D-797FFA371C1C}" srcOrd="1" destOrd="0" presId="urn:microsoft.com/office/officeart/2008/layout/LinedList"/>
    <dgm:cxn modelId="{9D0ED823-C1C1-AF42-970A-A9E3B8858889}" type="presParOf" srcId="{C83353E1-79FF-774D-8FE3-7B48BEFE5290}" destId="{14DE9B28-DD61-044C-99F6-0BA2D5F40F58}" srcOrd="2" destOrd="0" presId="urn:microsoft.com/office/officeart/2008/layout/LinedList"/>
    <dgm:cxn modelId="{4DEC8577-726D-1142-953F-29D1E1546843}" type="presParOf" srcId="{91BC7FC7-4AA2-44C2-81B7-5EFB522006D4}" destId="{ED469763-EF80-4DF5-9BF1-5514F0F180C6}" srcOrd="8" destOrd="0" presId="urn:microsoft.com/office/officeart/2008/layout/LinedList"/>
    <dgm:cxn modelId="{DDEED90B-418C-1540-BAA6-090F5CBC4DCC}" type="presParOf" srcId="{91BC7FC7-4AA2-44C2-81B7-5EFB522006D4}" destId="{99FD2F5C-A8A5-4B40-A16B-CD348995014A}" srcOrd="9" destOrd="0" presId="urn:microsoft.com/office/officeart/2008/layout/LinedList"/>
    <dgm:cxn modelId="{F4598C9D-84E0-AE49-B649-78DF63B4319F}" type="presParOf" srcId="{91BC7FC7-4AA2-44C2-81B7-5EFB522006D4}" destId="{4768951B-0B0C-584C-B08D-E5A27CBC3A90}" srcOrd="10" destOrd="0" presId="urn:microsoft.com/office/officeart/2008/layout/LinedList"/>
    <dgm:cxn modelId="{1A67E0B1-E3E3-8C45-8BED-4D7CA95ACAAF}" type="presParOf" srcId="{4768951B-0B0C-584C-B08D-E5A27CBC3A90}" destId="{E4D49079-B04E-CD47-AADC-A69DFAB2EE6B}" srcOrd="0" destOrd="0" presId="urn:microsoft.com/office/officeart/2008/layout/LinedList"/>
    <dgm:cxn modelId="{33DC1FFB-3BC4-5149-8F5F-C46AF1329E36}" type="presParOf" srcId="{4768951B-0B0C-584C-B08D-E5A27CBC3A90}" destId="{93EF850B-C643-0348-B60C-0ABF86A71874}" srcOrd="1" destOrd="0" presId="urn:microsoft.com/office/officeart/2008/layout/LinedList"/>
    <dgm:cxn modelId="{01A172FA-2554-7A4A-97B1-EE0BEA66914E}" type="presParOf" srcId="{4768951B-0B0C-584C-B08D-E5A27CBC3A90}" destId="{41E53938-70B0-6C40-A35A-0679A68DD664}" srcOrd="2" destOrd="0" presId="urn:microsoft.com/office/officeart/2008/layout/LinedList"/>
    <dgm:cxn modelId="{0E51BBA1-A18E-1340-A5B0-6050DC4074FA}" type="presParOf" srcId="{91BC7FC7-4AA2-44C2-81B7-5EFB522006D4}" destId="{5836890E-60BB-B540-8133-09B76FCD1DEC}" srcOrd="11" destOrd="0" presId="urn:microsoft.com/office/officeart/2008/layout/LinedList"/>
    <dgm:cxn modelId="{4D9F4278-6B0B-0146-AF87-AB0BB80EF481}" type="presParOf" srcId="{91BC7FC7-4AA2-44C2-81B7-5EFB522006D4}" destId="{F3FDD704-40F8-C147-8649-A47018EA3F0D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04DADA-99C0-4FD8-8589-BF51F62ABA7D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09AC83B-4AAB-4B83-AF07-04F788D6B60D}">
      <dgm:prSet/>
      <dgm:spPr/>
      <dgm:t>
        <a:bodyPr/>
        <a:lstStyle/>
        <a:p>
          <a:r>
            <a:rPr lang="pl-PL"/>
            <a:t>Ustawa z dnia 29.03.1926 r. – o prawie autorskim </a:t>
          </a:r>
          <a:endParaRPr lang="en-US"/>
        </a:p>
      </dgm:t>
    </dgm:pt>
    <dgm:pt modelId="{17F59E84-1E4A-4A5F-9A87-0AB47F2670B6}" type="parTrans" cxnId="{521645CB-BF1E-42D5-9D28-51AF306993B0}">
      <dgm:prSet/>
      <dgm:spPr/>
      <dgm:t>
        <a:bodyPr/>
        <a:lstStyle/>
        <a:p>
          <a:endParaRPr lang="en-US"/>
        </a:p>
      </dgm:t>
    </dgm:pt>
    <dgm:pt modelId="{D618A4D9-4344-4E08-A069-7C79358D0AC8}" type="sibTrans" cxnId="{521645CB-BF1E-42D5-9D28-51AF306993B0}">
      <dgm:prSet/>
      <dgm:spPr/>
      <dgm:t>
        <a:bodyPr/>
        <a:lstStyle/>
        <a:p>
          <a:endParaRPr lang="en-US"/>
        </a:p>
      </dgm:t>
    </dgm:pt>
    <dgm:pt modelId="{09FC9BF6-6478-444A-BB26-02A25388A09F}">
      <dgm:prSet/>
      <dgm:spPr/>
      <dgm:t>
        <a:bodyPr/>
        <a:lstStyle/>
        <a:p>
          <a:r>
            <a:rPr lang="pl-PL"/>
            <a:t>była pierwszym aktem regulującym zagadnienie praw autorskich. Uznawana za nowoczesną i uwzględniającą najnowsze tendencje. </a:t>
          </a:r>
          <a:endParaRPr lang="en-US"/>
        </a:p>
      </dgm:t>
    </dgm:pt>
    <dgm:pt modelId="{CBC5D30E-B6CE-423E-9AB3-61E3AF61AC3A}" type="parTrans" cxnId="{37CD8682-5C33-4899-99EB-5CC5DC044BC0}">
      <dgm:prSet/>
      <dgm:spPr/>
      <dgm:t>
        <a:bodyPr/>
        <a:lstStyle/>
        <a:p>
          <a:endParaRPr lang="en-US"/>
        </a:p>
      </dgm:t>
    </dgm:pt>
    <dgm:pt modelId="{6C0CF5AA-0089-4C0E-AC51-53ABC3CEA626}" type="sibTrans" cxnId="{37CD8682-5C33-4899-99EB-5CC5DC044BC0}">
      <dgm:prSet/>
      <dgm:spPr/>
      <dgm:t>
        <a:bodyPr/>
        <a:lstStyle/>
        <a:p>
          <a:endParaRPr lang="en-US"/>
        </a:p>
      </dgm:t>
    </dgm:pt>
    <dgm:pt modelId="{D324027E-A22A-4F44-9D34-76125A740405}">
      <dgm:prSet/>
      <dgm:spPr/>
      <dgm:t>
        <a:bodyPr/>
        <a:lstStyle/>
        <a:p>
          <a:r>
            <a:rPr lang="pl-PL"/>
            <a:t>konstruowała uprawnienie prawnoautorskie na wzór prawa własności (praw rzeczowych)</a:t>
          </a:r>
          <a:endParaRPr lang="en-US"/>
        </a:p>
      </dgm:t>
    </dgm:pt>
    <dgm:pt modelId="{BE3E9AF5-6044-47D7-9B8D-593455201E04}" type="parTrans" cxnId="{C2EFFA0C-069A-4FBB-9D33-A37FA7163FF7}">
      <dgm:prSet/>
      <dgm:spPr/>
      <dgm:t>
        <a:bodyPr/>
        <a:lstStyle/>
        <a:p>
          <a:endParaRPr lang="en-US"/>
        </a:p>
      </dgm:t>
    </dgm:pt>
    <dgm:pt modelId="{8C8A92D0-0317-4211-BBA4-C15AD6C4BE09}" type="sibTrans" cxnId="{C2EFFA0C-069A-4FBB-9D33-A37FA7163FF7}">
      <dgm:prSet/>
      <dgm:spPr/>
      <dgm:t>
        <a:bodyPr/>
        <a:lstStyle/>
        <a:p>
          <a:endParaRPr lang="en-US"/>
        </a:p>
      </dgm:t>
    </dgm:pt>
    <dgm:pt modelId="{8BA46A86-7B76-47B9-95CF-9EE6061214F1}">
      <dgm:prSet/>
      <dgm:spPr/>
      <dgm:t>
        <a:bodyPr/>
        <a:lstStyle/>
        <a:p>
          <a:r>
            <a:rPr lang="pl-PL"/>
            <a:t>Zgodnie z art. 12 „Twórca rozporządza swym dziełem wyłącznie i pod każdym względem, w szczególności rozstrzyga, czy dzieło ma się ukazać, czy ma być odtworzone, rozpowszechnione i w jaki sposób” – odstępstwo od egzemplifikacji uprawnień autora </a:t>
          </a:r>
          <a:endParaRPr lang="en-US"/>
        </a:p>
      </dgm:t>
    </dgm:pt>
    <dgm:pt modelId="{658FFB09-A5B3-41EE-A757-F432102429A2}" type="parTrans" cxnId="{415EEF04-E039-4E30-97EA-5040C31FB979}">
      <dgm:prSet/>
      <dgm:spPr/>
      <dgm:t>
        <a:bodyPr/>
        <a:lstStyle/>
        <a:p>
          <a:endParaRPr lang="en-US"/>
        </a:p>
      </dgm:t>
    </dgm:pt>
    <dgm:pt modelId="{6DC1199B-CF13-463A-993C-ABA1C7539767}" type="sibTrans" cxnId="{415EEF04-E039-4E30-97EA-5040C31FB979}">
      <dgm:prSet/>
      <dgm:spPr/>
      <dgm:t>
        <a:bodyPr/>
        <a:lstStyle/>
        <a:p>
          <a:endParaRPr lang="en-US"/>
        </a:p>
      </dgm:t>
    </dgm:pt>
    <dgm:pt modelId="{B7B6C431-89D9-4B23-BBF4-DD1FAFFF6434}">
      <dgm:prSet/>
      <dgm:spPr/>
      <dgm:t>
        <a:bodyPr/>
        <a:lstStyle/>
        <a:p>
          <a:r>
            <a:rPr lang="pl-PL"/>
            <a:t>Ustawa z dnia 10.07.1952 r. – o prawie autorskim </a:t>
          </a:r>
          <a:endParaRPr lang="en-US"/>
        </a:p>
      </dgm:t>
    </dgm:pt>
    <dgm:pt modelId="{DA6CF88D-19B0-41A1-A903-EEAEA4709BE7}" type="parTrans" cxnId="{1CE0D48C-757A-45FD-812A-767D8E10B86D}">
      <dgm:prSet/>
      <dgm:spPr/>
      <dgm:t>
        <a:bodyPr/>
        <a:lstStyle/>
        <a:p>
          <a:endParaRPr lang="en-US"/>
        </a:p>
      </dgm:t>
    </dgm:pt>
    <dgm:pt modelId="{AF34D032-8079-4C83-A1BB-B7423466E472}" type="sibTrans" cxnId="{1CE0D48C-757A-45FD-812A-767D8E10B86D}">
      <dgm:prSet/>
      <dgm:spPr/>
      <dgm:t>
        <a:bodyPr/>
        <a:lstStyle/>
        <a:p>
          <a:endParaRPr lang="en-US"/>
        </a:p>
      </dgm:t>
    </dgm:pt>
    <dgm:pt modelId="{F4C916FC-699E-4E56-A8EB-83F88898D94B}">
      <dgm:prSet/>
      <dgm:spPr/>
      <dgm:t>
        <a:bodyPr/>
        <a:lstStyle/>
        <a:p>
          <a:r>
            <a:rPr lang="pl-PL"/>
            <a:t>Przepisy podporządkowane koncepcjom radzieckim – ograniczenie praw podmiotowych twórców przez czynnik administracyjny oraz uprzywilejowanie sektora uspołecznionego,</a:t>
          </a:r>
          <a:endParaRPr lang="en-US"/>
        </a:p>
      </dgm:t>
    </dgm:pt>
    <dgm:pt modelId="{194C1B09-7536-415C-9C6D-295468A6556E}" type="parTrans" cxnId="{D6F8D0D9-C414-43FA-A3BF-3BE561378775}">
      <dgm:prSet/>
      <dgm:spPr/>
      <dgm:t>
        <a:bodyPr/>
        <a:lstStyle/>
        <a:p>
          <a:endParaRPr lang="en-US"/>
        </a:p>
      </dgm:t>
    </dgm:pt>
    <dgm:pt modelId="{2F51A5BA-5028-4AA3-888B-667AF1238297}" type="sibTrans" cxnId="{D6F8D0D9-C414-43FA-A3BF-3BE561378775}">
      <dgm:prSet/>
      <dgm:spPr/>
      <dgm:t>
        <a:bodyPr/>
        <a:lstStyle/>
        <a:p>
          <a:endParaRPr lang="en-US"/>
        </a:p>
      </dgm:t>
    </dgm:pt>
    <dgm:pt modelId="{8C612E5D-A4D5-4AD1-9293-D8127E2E1FCE}">
      <dgm:prSet/>
      <dgm:spPr/>
      <dgm:t>
        <a:bodyPr/>
        <a:lstStyle/>
        <a:p>
          <a:r>
            <a:rPr lang="pl-PL"/>
            <a:t>Fragmentaryczne uregulowania, niedostosowane do potrzeb obrotu prawnego, </a:t>
          </a:r>
          <a:endParaRPr lang="en-US"/>
        </a:p>
      </dgm:t>
    </dgm:pt>
    <dgm:pt modelId="{5A3E152B-5150-4E95-9D16-0C12B53D462C}" type="parTrans" cxnId="{AEA1C347-3686-43A3-B456-08771618AD1B}">
      <dgm:prSet/>
      <dgm:spPr/>
      <dgm:t>
        <a:bodyPr/>
        <a:lstStyle/>
        <a:p>
          <a:endParaRPr lang="en-US"/>
        </a:p>
      </dgm:t>
    </dgm:pt>
    <dgm:pt modelId="{3F453C0E-792B-4E1F-8467-D7FFB06FEF57}" type="sibTrans" cxnId="{AEA1C347-3686-43A3-B456-08771618AD1B}">
      <dgm:prSet/>
      <dgm:spPr/>
      <dgm:t>
        <a:bodyPr/>
        <a:lstStyle/>
        <a:p>
          <a:endParaRPr lang="en-US"/>
        </a:p>
      </dgm:t>
    </dgm:pt>
    <dgm:pt modelId="{ED326348-586F-4A7D-8AC9-77C17AFC4117}">
      <dgm:prSet/>
      <dgm:spPr/>
      <dgm:t>
        <a:bodyPr/>
        <a:lstStyle/>
        <a:p>
          <a:r>
            <a:rPr lang="pl-PL"/>
            <a:t>Ustawa z dnia 4.02.1994 r. – o prawie autorskim i prawach pokrewnych</a:t>
          </a:r>
          <a:endParaRPr lang="en-US"/>
        </a:p>
      </dgm:t>
    </dgm:pt>
    <dgm:pt modelId="{01BFCFF0-12AC-4AF8-BD32-45FF111DE9F9}" type="parTrans" cxnId="{BCD43C46-569C-4304-B4D7-60A6DE855B07}">
      <dgm:prSet/>
      <dgm:spPr/>
      <dgm:t>
        <a:bodyPr/>
        <a:lstStyle/>
        <a:p>
          <a:endParaRPr lang="en-US"/>
        </a:p>
      </dgm:t>
    </dgm:pt>
    <dgm:pt modelId="{A20CF7BD-B245-4421-A66D-DCAE59D1339E}" type="sibTrans" cxnId="{BCD43C46-569C-4304-B4D7-60A6DE855B07}">
      <dgm:prSet/>
      <dgm:spPr/>
      <dgm:t>
        <a:bodyPr/>
        <a:lstStyle/>
        <a:p>
          <a:endParaRPr lang="en-US"/>
        </a:p>
      </dgm:t>
    </dgm:pt>
    <dgm:pt modelId="{E7B04DA6-3E42-498F-AA42-C2778AB47146}">
      <dgm:prSet/>
      <dgm:spPr/>
      <dgm:t>
        <a:bodyPr/>
        <a:lstStyle/>
        <a:p>
          <a:r>
            <a:rPr lang="pl-PL"/>
            <a:t>Uregulowała pozycję autora i zarząd prawami autorskimi, ochronę jego interesów, zakres dozwolonego użytku</a:t>
          </a:r>
          <a:endParaRPr lang="en-US"/>
        </a:p>
      </dgm:t>
    </dgm:pt>
    <dgm:pt modelId="{4317265D-474B-4043-9853-35C0FDEFA50A}" type="parTrans" cxnId="{E53CDE44-DC8A-404D-B1F9-BA3A055F78F9}">
      <dgm:prSet/>
      <dgm:spPr/>
      <dgm:t>
        <a:bodyPr/>
        <a:lstStyle/>
        <a:p>
          <a:endParaRPr lang="en-US"/>
        </a:p>
      </dgm:t>
    </dgm:pt>
    <dgm:pt modelId="{3D3C2DC3-6E98-4D62-9429-910C8AFFCD94}" type="sibTrans" cxnId="{E53CDE44-DC8A-404D-B1F9-BA3A055F78F9}">
      <dgm:prSet/>
      <dgm:spPr/>
      <dgm:t>
        <a:bodyPr/>
        <a:lstStyle/>
        <a:p>
          <a:endParaRPr lang="en-US"/>
        </a:p>
      </dgm:t>
    </dgm:pt>
    <dgm:pt modelId="{88ADE7A2-5CFF-485D-B07B-B825B143E62F}">
      <dgm:prSet/>
      <dgm:spPr/>
      <dgm:t>
        <a:bodyPr/>
        <a:lstStyle/>
        <a:p>
          <a:r>
            <a:rPr lang="pl-PL"/>
            <a:t>Zawiera zbiór przepisów dotyczących praw pokrewnych </a:t>
          </a:r>
          <a:endParaRPr lang="en-US"/>
        </a:p>
      </dgm:t>
    </dgm:pt>
    <dgm:pt modelId="{4077EEE3-0B75-4D9E-8D56-083833614315}" type="parTrans" cxnId="{136DEE5E-7287-47A3-A24B-03F3C4F3C7A8}">
      <dgm:prSet/>
      <dgm:spPr/>
      <dgm:t>
        <a:bodyPr/>
        <a:lstStyle/>
        <a:p>
          <a:endParaRPr lang="en-US"/>
        </a:p>
      </dgm:t>
    </dgm:pt>
    <dgm:pt modelId="{6954C2C5-6198-4AED-A2BA-EAE4E86EE96A}" type="sibTrans" cxnId="{136DEE5E-7287-47A3-A24B-03F3C4F3C7A8}">
      <dgm:prSet/>
      <dgm:spPr/>
      <dgm:t>
        <a:bodyPr/>
        <a:lstStyle/>
        <a:p>
          <a:endParaRPr lang="en-US"/>
        </a:p>
      </dgm:t>
    </dgm:pt>
    <dgm:pt modelId="{79F7DE7D-F9CF-4049-B661-FB429CC6B468}">
      <dgm:prSet/>
      <dgm:spPr/>
      <dgm:t>
        <a:bodyPr/>
        <a:lstStyle/>
        <a:p>
          <a:r>
            <a:rPr lang="pl-PL"/>
            <a:t>Zawiera regulacje ochrony wizerunku i adresata korespondencji – wykraczające poza zakres p. autorskiego. </a:t>
          </a:r>
          <a:endParaRPr lang="en-US"/>
        </a:p>
      </dgm:t>
    </dgm:pt>
    <dgm:pt modelId="{0A848375-1BB0-4C28-80D1-320EAEE02154}" type="parTrans" cxnId="{C27522E1-1D99-46E8-90B2-92C94D2E87DE}">
      <dgm:prSet/>
      <dgm:spPr/>
      <dgm:t>
        <a:bodyPr/>
        <a:lstStyle/>
        <a:p>
          <a:endParaRPr lang="en-US"/>
        </a:p>
      </dgm:t>
    </dgm:pt>
    <dgm:pt modelId="{5E952CFF-F21D-4497-A849-2606DEBAC038}" type="sibTrans" cxnId="{C27522E1-1D99-46E8-90B2-92C94D2E87DE}">
      <dgm:prSet/>
      <dgm:spPr/>
      <dgm:t>
        <a:bodyPr/>
        <a:lstStyle/>
        <a:p>
          <a:endParaRPr lang="en-US"/>
        </a:p>
      </dgm:t>
    </dgm:pt>
    <dgm:pt modelId="{070F4550-2D72-0D4E-8EEC-CC06DC7AF4A2}" type="pres">
      <dgm:prSet presAssocID="{8104DADA-99C0-4FD8-8589-BF51F62ABA7D}" presName="linear" presStyleCnt="0">
        <dgm:presLayoutVars>
          <dgm:dir/>
          <dgm:animLvl val="lvl"/>
          <dgm:resizeHandles val="exact"/>
        </dgm:presLayoutVars>
      </dgm:prSet>
      <dgm:spPr/>
    </dgm:pt>
    <dgm:pt modelId="{1F1CD5CA-0A16-7F4B-94BF-45DDCE48DE77}" type="pres">
      <dgm:prSet presAssocID="{C09AC83B-4AAB-4B83-AF07-04F788D6B60D}" presName="parentLin" presStyleCnt="0"/>
      <dgm:spPr/>
    </dgm:pt>
    <dgm:pt modelId="{639D7EFB-3F92-1246-BA1B-2E0B2542B7CF}" type="pres">
      <dgm:prSet presAssocID="{C09AC83B-4AAB-4B83-AF07-04F788D6B60D}" presName="parentLeftMargin" presStyleLbl="node1" presStyleIdx="0" presStyleCnt="3"/>
      <dgm:spPr/>
    </dgm:pt>
    <dgm:pt modelId="{E3FAB3EC-6681-1944-B823-A2949BEA0D55}" type="pres">
      <dgm:prSet presAssocID="{C09AC83B-4AAB-4B83-AF07-04F788D6B60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943A022-4D88-E447-91AA-D2B4BE31FB5A}" type="pres">
      <dgm:prSet presAssocID="{C09AC83B-4AAB-4B83-AF07-04F788D6B60D}" presName="negativeSpace" presStyleCnt="0"/>
      <dgm:spPr/>
    </dgm:pt>
    <dgm:pt modelId="{CEE12EEE-22A2-7840-A130-7A6B886DAE1F}" type="pres">
      <dgm:prSet presAssocID="{C09AC83B-4AAB-4B83-AF07-04F788D6B60D}" presName="childText" presStyleLbl="conFgAcc1" presStyleIdx="0" presStyleCnt="3">
        <dgm:presLayoutVars>
          <dgm:bulletEnabled val="1"/>
        </dgm:presLayoutVars>
      </dgm:prSet>
      <dgm:spPr/>
    </dgm:pt>
    <dgm:pt modelId="{9CAA1439-3EB4-1441-BA43-572EE6A7D5DE}" type="pres">
      <dgm:prSet presAssocID="{D618A4D9-4344-4E08-A069-7C79358D0AC8}" presName="spaceBetweenRectangles" presStyleCnt="0"/>
      <dgm:spPr/>
    </dgm:pt>
    <dgm:pt modelId="{6A5A37F4-71DA-C440-B4A7-54DA93F6ABF7}" type="pres">
      <dgm:prSet presAssocID="{B7B6C431-89D9-4B23-BBF4-DD1FAFFF6434}" presName="parentLin" presStyleCnt="0"/>
      <dgm:spPr/>
    </dgm:pt>
    <dgm:pt modelId="{15CCF19E-C922-C94A-AFD9-42C8CE8D3FA3}" type="pres">
      <dgm:prSet presAssocID="{B7B6C431-89D9-4B23-BBF4-DD1FAFFF6434}" presName="parentLeftMargin" presStyleLbl="node1" presStyleIdx="0" presStyleCnt="3"/>
      <dgm:spPr/>
    </dgm:pt>
    <dgm:pt modelId="{4DD11EB8-3CA6-7D47-AE7E-2686ABA13EE4}" type="pres">
      <dgm:prSet presAssocID="{B7B6C431-89D9-4B23-BBF4-DD1FAFFF64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2D653B-6C7C-F54A-B402-BB965245D239}" type="pres">
      <dgm:prSet presAssocID="{B7B6C431-89D9-4B23-BBF4-DD1FAFFF6434}" presName="negativeSpace" presStyleCnt="0"/>
      <dgm:spPr/>
    </dgm:pt>
    <dgm:pt modelId="{1539EB42-61D2-2040-9FDA-975A352392C3}" type="pres">
      <dgm:prSet presAssocID="{B7B6C431-89D9-4B23-BBF4-DD1FAFFF6434}" presName="childText" presStyleLbl="conFgAcc1" presStyleIdx="1" presStyleCnt="3">
        <dgm:presLayoutVars>
          <dgm:bulletEnabled val="1"/>
        </dgm:presLayoutVars>
      </dgm:prSet>
      <dgm:spPr/>
    </dgm:pt>
    <dgm:pt modelId="{3F2BFA37-DDC0-9F40-A291-9BD70C3179D1}" type="pres">
      <dgm:prSet presAssocID="{AF34D032-8079-4C83-A1BB-B7423466E472}" presName="spaceBetweenRectangles" presStyleCnt="0"/>
      <dgm:spPr/>
    </dgm:pt>
    <dgm:pt modelId="{0EB9D294-8076-3446-84B7-6851F34B3724}" type="pres">
      <dgm:prSet presAssocID="{ED326348-586F-4A7D-8AC9-77C17AFC4117}" presName="parentLin" presStyleCnt="0"/>
      <dgm:spPr/>
    </dgm:pt>
    <dgm:pt modelId="{EF243008-6A42-8540-94FD-FC4AC94A8ECE}" type="pres">
      <dgm:prSet presAssocID="{ED326348-586F-4A7D-8AC9-77C17AFC4117}" presName="parentLeftMargin" presStyleLbl="node1" presStyleIdx="1" presStyleCnt="3"/>
      <dgm:spPr/>
    </dgm:pt>
    <dgm:pt modelId="{04AD62BA-BB1A-E54C-B9B3-48EFA035D568}" type="pres">
      <dgm:prSet presAssocID="{ED326348-586F-4A7D-8AC9-77C17AFC411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32E2254-D3ED-384B-AC2E-070BF2B4A76D}" type="pres">
      <dgm:prSet presAssocID="{ED326348-586F-4A7D-8AC9-77C17AFC4117}" presName="negativeSpace" presStyleCnt="0"/>
      <dgm:spPr/>
    </dgm:pt>
    <dgm:pt modelId="{5038FAD5-9FEE-7540-8E75-8D50893A7314}" type="pres">
      <dgm:prSet presAssocID="{ED326348-586F-4A7D-8AC9-77C17AFC411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2319D00-9558-F64F-8FE2-D0C98C7F057F}" type="presOf" srcId="{79F7DE7D-F9CF-4049-B661-FB429CC6B468}" destId="{5038FAD5-9FEE-7540-8E75-8D50893A7314}" srcOrd="0" destOrd="2" presId="urn:microsoft.com/office/officeart/2005/8/layout/list1"/>
    <dgm:cxn modelId="{415EEF04-E039-4E30-97EA-5040C31FB979}" srcId="{C09AC83B-4AAB-4B83-AF07-04F788D6B60D}" destId="{8BA46A86-7B76-47B9-95CF-9EE6061214F1}" srcOrd="2" destOrd="0" parTransId="{658FFB09-A5B3-41EE-A757-F432102429A2}" sibTransId="{6DC1199B-CF13-463A-993C-ABA1C7539767}"/>
    <dgm:cxn modelId="{C2EFFA0C-069A-4FBB-9D33-A37FA7163FF7}" srcId="{C09AC83B-4AAB-4B83-AF07-04F788D6B60D}" destId="{D324027E-A22A-4F44-9D34-76125A740405}" srcOrd="1" destOrd="0" parTransId="{BE3E9AF5-6044-47D7-9B8D-593455201E04}" sibTransId="{8C8A92D0-0317-4211-BBA4-C15AD6C4BE09}"/>
    <dgm:cxn modelId="{1BE1BE17-1A76-004E-8FD1-B39E45D290C8}" type="presOf" srcId="{D324027E-A22A-4F44-9D34-76125A740405}" destId="{CEE12EEE-22A2-7840-A130-7A6B886DAE1F}" srcOrd="0" destOrd="1" presId="urn:microsoft.com/office/officeart/2005/8/layout/list1"/>
    <dgm:cxn modelId="{32A4BD2E-7AE3-4A42-A249-5FC09B73D418}" type="presOf" srcId="{09FC9BF6-6478-444A-BB26-02A25388A09F}" destId="{CEE12EEE-22A2-7840-A130-7A6B886DAE1F}" srcOrd="0" destOrd="0" presId="urn:microsoft.com/office/officeart/2005/8/layout/list1"/>
    <dgm:cxn modelId="{C0CDB631-3BA5-E24E-B8ED-2ACCEB97BAD3}" type="presOf" srcId="{C09AC83B-4AAB-4B83-AF07-04F788D6B60D}" destId="{639D7EFB-3F92-1246-BA1B-2E0B2542B7CF}" srcOrd="0" destOrd="0" presId="urn:microsoft.com/office/officeart/2005/8/layout/list1"/>
    <dgm:cxn modelId="{E53CDE44-DC8A-404D-B1F9-BA3A055F78F9}" srcId="{ED326348-586F-4A7D-8AC9-77C17AFC4117}" destId="{E7B04DA6-3E42-498F-AA42-C2778AB47146}" srcOrd="0" destOrd="0" parTransId="{4317265D-474B-4043-9853-35C0FDEFA50A}" sibTransId="{3D3C2DC3-6E98-4D62-9429-910C8AFFCD94}"/>
    <dgm:cxn modelId="{BCD43C46-569C-4304-B4D7-60A6DE855B07}" srcId="{8104DADA-99C0-4FD8-8589-BF51F62ABA7D}" destId="{ED326348-586F-4A7D-8AC9-77C17AFC4117}" srcOrd="2" destOrd="0" parTransId="{01BFCFF0-12AC-4AF8-BD32-45FF111DE9F9}" sibTransId="{A20CF7BD-B245-4421-A66D-DCAE59D1339E}"/>
    <dgm:cxn modelId="{AEA1C347-3686-43A3-B456-08771618AD1B}" srcId="{B7B6C431-89D9-4B23-BBF4-DD1FAFFF6434}" destId="{8C612E5D-A4D5-4AD1-9293-D8127E2E1FCE}" srcOrd="1" destOrd="0" parTransId="{5A3E152B-5150-4E95-9D16-0C12B53D462C}" sibTransId="{3F453C0E-792B-4E1F-8467-D7FFB06FEF57}"/>
    <dgm:cxn modelId="{136DEE5E-7287-47A3-A24B-03F3C4F3C7A8}" srcId="{ED326348-586F-4A7D-8AC9-77C17AFC4117}" destId="{88ADE7A2-5CFF-485D-B07B-B825B143E62F}" srcOrd="1" destOrd="0" parTransId="{4077EEE3-0B75-4D9E-8D56-083833614315}" sibTransId="{6954C2C5-6198-4AED-A2BA-EAE4E86EE96A}"/>
    <dgm:cxn modelId="{160C2C7F-6E7E-0446-ACA2-A3D2C1D1281D}" type="presOf" srcId="{E7B04DA6-3E42-498F-AA42-C2778AB47146}" destId="{5038FAD5-9FEE-7540-8E75-8D50893A7314}" srcOrd="0" destOrd="0" presId="urn:microsoft.com/office/officeart/2005/8/layout/list1"/>
    <dgm:cxn modelId="{37CD8682-5C33-4899-99EB-5CC5DC044BC0}" srcId="{C09AC83B-4AAB-4B83-AF07-04F788D6B60D}" destId="{09FC9BF6-6478-444A-BB26-02A25388A09F}" srcOrd="0" destOrd="0" parTransId="{CBC5D30E-B6CE-423E-9AB3-61E3AF61AC3A}" sibTransId="{6C0CF5AA-0089-4C0E-AC51-53ABC3CEA626}"/>
    <dgm:cxn modelId="{8B90CA89-6FD7-2241-B905-728B2A78DBA9}" type="presOf" srcId="{B7B6C431-89D9-4B23-BBF4-DD1FAFFF6434}" destId="{15CCF19E-C922-C94A-AFD9-42C8CE8D3FA3}" srcOrd="0" destOrd="0" presId="urn:microsoft.com/office/officeart/2005/8/layout/list1"/>
    <dgm:cxn modelId="{1CE0D48C-757A-45FD-812A-767D8E10B86D}" srcId="{8104DADA-99C0-4FD8-8589-BF51F62ABA7D}" destId="{B7B6C431-89D9-4B23-BBF4-DD1FAFFF6434}" srcOrd="1" destOrd="0" parTransId="{DA6CF88D-19B0-41A1-A903-EEAEA4709BE7}" sibTransId="{AF34D032-8079-4C83-A1BB-B7423466E472}"/>
    <dgm:cxn modelId="{859A9B9F-954A-B042-89ED-17CE78F2C753}" type="presOf" srcId="{88ADE7A2-5CFF-485D-B07B-B825B143E62F}" destId="{5038FAD5-9FEE-7540-8E75-8D50893A7314}" srcOrd="0" destOrd="1" presId="urn:microsoft.com/office/officeart/2005/8/layout/list1"/>
    <dgm:cxn modelId="{27701EA0-9ECF-F84F-9353-D08DACE476F4}" type="presOf" srcId="{ED326348-586F-4A7D-8AC9-77C17AFC4117}" destId="{EF243008-6A42-8540-94FD-FC4AC94A8ECE}" srcOrd="0" destOrd="0" presId="urn:microsoft.com/office/officeart/2005/8/layout/list1"/>
    <dgm:cxn modelId="{F44E1FB1-D11D-EB45-BC01-C1B75D53E456}" type="presOf" srcId="{C09AC83B-4AAB-4B83-AF07-04F788D6B60D}" destId="{E3FAB3EC-6681-1944-B823-A2949BEA0D55}" srcOrd="1" destOrd="0" presId="urn:microsoft.com/office/officeart/2005/8/layout/list1"/>
    <dgm:cxn modelId="{829B1DB3-B151-B244-B2D4-2DA6D0C13A8C}" type="presOf" srcId="{8BA46A86-7B76-47B9-95CF-9EE6061214F1}" destId="{CEE12EEE-22A2-7840-A130-7A6B886DAE1F}" srcOrd="0" destOrd="2" presId="urn:microsoft.com/office/officeart/2005/8/layout/list1"/>
    <dgm:cxn modelId="{B3A4A0B3-BAC6-6E4E-9196-E13D753E555F}" type="presOf" srcId="{ED326348-586F-4A7D-8AC9-77C17AFC4117}" destId="{04AD62BA-BB1A-E54C-B9B3-48EFA035D568}" srcOrd="1" destOrd="0" presId="urn:microsoft.com/office/officeart/2005/8/layout/list1"/>
    <dgm:cxn modelId="{EC4F01C2-D23B-8A45-A137-C8E5C0C5C179}" type="presOf" srcId="{8C612E5D-A4D5-4AD1-9293-D8127E2E1FCE}" destId="{1539EB42-61D2-2040-9FDA-975A352392C3}" srcOrd="0" destOrd="1" presId="urn:microsoft.com/office/officeart/2005/8/layout/list1"/>
    <dgm:cxn modelId="{B92D93C8-B9D5-2844-8BE9-7003F85922AC}" type="presOf" srcId="{8104DADA-99C0-4FD8-8589-BF51F62ABA7D}" destId="{070F4550-2D72-0D4E-8EEC-CC06DC7AF4A2}" srcOrd="0" destOrd="0" presId="urn:microsoft.com/office/officeart/2005/8/layout/list1"/>
    <dgm:cxn modelId="{521645CB-BF1E-42D5-9D28-51AF306993B0}" srcId="{8104DADA-99C0-4FD8-8589-BF51F62ABA7D}" destId="{C09AC83B-4AAB-4B83-AF07-04F788D6B60D}" srcOrd="0" destOrd="0" parTransId="{17F59E84-1E4A-4A5F-9A87-0AB47F2670B6}" sibTransId="{D618A4D9-4344-4E08-A069-7C79358D0AC8}"/>
    <dgm:cxn modelId="{F7377CCB-56E1-544D-BA2D-46B0746587F0}" type="presOf" srcId="{B7B6C431-89D9-4B23-BBF4-DD1FAFFF6434}" destId="{4DD11EB8-3CA6-7D47-AE7E-2686ABA13EE4}" srcOrd="1" destOrd="0" presId="urn:microsoft.com/office/officeart/2005/8/layout/list1"/>
    <dgm:cxn modelId="{D6F8D0D9-C414-43FA-A3BF-3BE561378775}" srcId="{B7B6C431-89D9-4B23-BBF4-DD1FAFFF6434}" destId="{F4C916FC-699E-4E56-A8EB-83F88898D94B}" srcOrd="0" destOrd="0" parTransId="{194C1B09-7536-415C-9C6D-295468A6556E}" sibTransId="{2F51A5BA-5028-4AA3-888B-667AF1238297}"/>
    <dgm:cxn modelId="{C27522E1-1D99-46E8-90B2-92C94D2E87DE}" srcId="{ED326348-586F-4A7D-8AC9-77C17AFC4117}" destId="{79F7DE7D-F9CF-4049-B661-FB429CC6B468}" srcOrd="2" destOrd="0" parTransId="{0A848375-1BB0-4C28-80D1-320EAEE02154}" sibTransId="{5E952CFF-F21D-4497-A849-2606DEBAC038}"/>
    <dgm:cxn modelId="{C36831ED-1D32-7F4C-AB0D-C2526AE8B579}" type="presOf" srcId="{F4C916FC-699E-4E56-A8EB-83F88898D94B}" destId="{1539EB42-61D2-2040-9FDA-975A352392C3}" srcOrd="0" destOrd="0" presId="urn:microsoft.com/office/officeart/2005/8/layout/list1"/>
    <dgm:cxn modelId="{5CFC41D5-4ADE-9A4D-BE58-9525A72246ED}" type="presParOf" srcId="{070F4550-2D72-0D4E-8EEC-CC06DC7AF4A2}" destId="{1F1CD5CA-0A16-7F4B-94BF-45DDCE48DE77}" srcOrd="0" destOrd="0" presId="urn:microsoft.com/office/officeart/2005/8/layout/list1"/>
    <dgm:cxn modelId="{F070794B-18B2-BB4B-8550-B0F131A6FD17}" type="presParOf" srcId="{1F1CD5CA-0A16-7F4B-94BF-45DDCE48DE77}" destId="{639D7EFB-3F92-1246-BA1B-2E0B2542B7CF}" srcOrd="0" destOrd="0" presId="urn:microsoft.com/office/officeart/2005/8/layout/list1"/>
    <dgm:cxn modelId="{A281EF23-9D72-D249-BF57-8BD318556A3E}" type="presParOf" srcId="{1F1CD5CA-0A16-7F4B-94BF-45DDCE48DE77}" destId="{E3FAB3EC-6681-1944-B823-A2949BEA0D55}" srcOrd="1" destOrd="0" presId="urn:microsoft.com/office/officeart/2005/8/layout/list1"/>
    <dgm:cxn modelId="{417A82A7-2D1D-1242-987B-31E77CE2486C}" type="presParOf" srcId="{070F4550-2D72-0D4E-8EEC-CC06DC7AF4A2}" destId="{1943A022-4D88-E447-91AA-D2B4BE31FB5A}" srcOrd="1" destOrd="0" presId="urn:microsoft.com/office/officeart/2005/8/layout/list1"/>
    <dgm:cxn modelId="{5853A2D2-0B5E-0D47-AEED-82D5381AD3CD}" type="presParOf" srcId="{070F4550-2D72-0D4E-8EEC-CC06DC7AF4A2}" destId="{CEE12EEE-22A2-7840-A130-7A6B886DAE1F}" srcOrd="2" destOrd="0" presId="urn:microsoft.com/office/officeart/2005/8/layout/list1"/>
    <dgm:cxn modelId="{1BA80CCB-CB53-C540-8E97-7807EF64B6D5}" type="presParOf" srcId="{070F4550-2D72-0D4E-8EEC-CC06DC7AF4A2}" destId="{9CAA1439-3EB4-1441-BA43-572EE6A7D5DE}" srcOrd="3" destOrd="0" presId="urn:microsoft.com/office/officeart/2005/8/layout/list1"/>
    <dgm:cxn modelId="{8139947A-A910-1440-B5B1-6915122BEFE9}" type="presParOf" srcId="{070F4550-2D72-0D4E-8EEC-CC06DC7AF4A2}" destId="{6A5A37F4-71DA-C440-B4A7-54DA93F6ABF7}" srcOrd="4" destOrd="0" presId="urn:microsoft.com/office/officeart/2005/8/layout/list1"/>
    <dgm:cxn modelId="{B4B87CC1-3351-BD45-9F36-E2E9DB93D9EC}" type="presParOf" srcId="{6A5A37F4-71DA-C440-B4A7-54DA93F6ABF7}" destId="{15CCF19E-C922-C94A-AFD9-42C8CE8D3FA3}" srcOrd="0" destOrd="0" presId="urn:microsoft.com/office/officeart/2005/8/layout/list1"/>
    <dgm:cxn modelId="{4D06939C-5F1A-AA47-B31A-3D26B3F26BAD}" type="presParOf" srcId="{6A5A37F4-71DA-C440-B4A7-54DA93F6ABF7}" destId="{4DD11EB8-3CA6-7D47-AE7E-2686ABA13EE4}" srcOrd="1" destOrd="0" presId="urn:microsoft.com/office/officeart/2005/8/layout/list1"/>
    <dgm:cxn modelId="{660BF7AE-B27B-524F-A131-14F45E9884F5}" type="presParOf" srcId="{070F4550-2D72-0D4E-8EEC-CC06DC7AF4A2}" destId="{2F2D653B-6C7C-F54A-B402-BB965245D239}" srcOrd="5" destOrd="0" presId="urn:microsoft.com/office/officeart/2005/8/layout/list1"/>
    <dgm:cxn modelId="{C9F47BB2-1B3E-2348-B50D-C7975F4979EA}" type="presParOf" srcId="{070F4550-2D72-0D4E-8EEC-CC06DC7AF4A2}" destId="{1539EB42-61D2-2040-9FDA-975A352392C3}" srcOrd="6" destOrd="0" presId="urn:microsoft.com/office/officeart/2005/8/layout/list1"/>
    <dgm:cxn modelId="{36D7D21D-25AF-6541-870C-48815F6F9931}" type="presParOf" srcId="{070F4550-2D72-0D4E-8EEC-CC06DC7AF4A2}" destId="{3F2BFA37-DDC0-9F40-A291-9BD70C3179D1}" srcOrd="7" destOrd="0" presId="urn:microsoft.com/office/officeart/2005/8/layout/list1"/>
    <dgm:cxn modelId="{C9F416A4-93D8-6F49-8C1E-683044E50BCE}" type="presParOf" srcId="{070F4550-2D72-0D4E-8EEC-CC06DC7AF4A2}" destId="{0EB9D294-8076-3446-84B7-6851F34B3724}" srcOrd="8" destOrd="0" presId="urn:microsoft.com/office/officeart/2005/8/layout/list1"/>
    <dgm:cxn modelId="{CBE80CCD-5111-E64C-B3C5-C68AD796E4B3}" type="presParOf" srcId="{0EB9D294-8076-3446-84B7-6851F34B3724}" destId="{EF243008-6A42-8540-94FD-FC4AC94A8ECE}" srcOrd="0" destOrd="0" presId="urn:microsoft.com/office/officeart/2005/8/layout/list1"/>
    <dgm:cxn modelId="{563A1010-4550-FE4B-9C73-7A1482407A20}" type="presParOf" srcId="{0EB9D294-8076-3446-84B7-6851F34B3724}" destId="{04AD62BA-BB1A-E54C-B9B3-48EFA035D568}" srcOrd="1" destOrd="0" presId="urn:microsoft.com/office/officeart/2005/8/layout/list1"/>
    <dgm:cxn modelId="{15536708-222B-4F4D-8F4C-CE9B69CE36E1}" type="presParOf" srcId="{070F4550-2D72-0D4E-8EEC-CC06DC7AF4A2}" destId="{232E2254-D3ED-384B-AC2E-070BF2B4A76D}" srcOrd="9" destOrd="0" presId="urn:microsoft.com/office/officeart/2005/8/layout/list1"/>
    <dgm:cxn modelId="{ABC381C2-2B9A-874D-A87E-B4C90E49B50C}" type="presParOf" srcId="{070F4550-2D72-0D4E-8EEC-CC06DC7AF4A2}" destId="{5038FAD5-9FEE-7540-8E75-8D50893A73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F4B6C34-5007-4630-B53B-D9D6FE82068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D392CFF-FE7F-430D-B231-32F95729E232}">
      <dgm:prSet/>
      <dgm:spPr/>
      <dgm:t>
        <a:bodyPr/>
        <a:lstStyle/>
        <a:p>
          <a:r>
            <a:rPr lang="pl-PL"/>
            <a:t>Zgodnie z art. 1 ust. 2 konwencji paryskiej przedmiotem ochrony własności przemysłowej są: </a:t>
          </a:r>
          <a:endParaRPr lang="en-US"/>
        </a:p>
      </dgm:t>
    </dgm:pt>
    <dgm:pt modelId="{F1881DD1-D75F-4115-AFA8-1671F54B2517}" type="parTrans" cxnId="{6C2901FE-06A0-4B51-966F-9C467C3EB052}">
      <dgm:prSet/>
      <dgm:spPr/>
      <dgm:t>
        <a:bodyPr/>
        <a:lstStyle/>
        <a:p>
          <a:endParaRPr lang="en-US"/>
        </a:p>
      </dgm:t>
    </dgm:pt>
    <dgm:pt modelId="{950D755F-1E34-471F-95D5-69EA1009C13E}" type="sibTrans" cxnId="{6C2901FE-06A0-4B51-966F-9C467C3EB052}">
      <dgm:prSet/>
      <dgm:spPr/>
      <dgm:t>
        <a:bodyPr/>
        <a:lstStyle/>
        <a:p>
          <a:endParaRPr lang="en-US"/>
        </a:p>
      </dgm:t>
    </dgm:pt>
    <dgm:pt modelId="{3707E9AA-D245-4963-B4D8-C1774D6439BB}">
      <dgm:prSet/>
      <dgm:spPr/>
      <dgm:t>
        <a:bodyPr/>
        <a:lstStyle/>
        <a:p>
          <a:r>
            <a:rPr lang="pl-PL"/>
            <a:t>patenty na wynalazki, </a:t>
          </a:r>
          <a:endParaRPr lang="en-US"/>
        </a:p>
      </dgm:t>
    </dgm:pt>
    <dgm:pt modelId="{5A5D26AB-BEAB-404A-8266-254BFDB2A376}" type="parTrans" cxnId="{4B09ED6D-3E71-4308-9AAA-009F12DB914A}">
      <dgm:prSet/>
      <dgm:spPr/>
      <dgm:t>
        <a:bodyPr/>
        <a:lstStyle/>
        <a:p>
          <a:endParaRPr lang="en-US"/>
        </a:p>
      </dgm:t>
    </dgm:pt>
    <dgm:pt modelId="{B7EA8F7A-57A8-4408-90FE-42629936D305}" type="sibTrans" cxnId="{4B09ED6D-3E71-4308-9AAA-009F12DB914A}">
      <dgm:prSet/>
      <dgm:spPr/>
      <dgm:t>
        <a:bodyPr/>
        <a:lstStyle/>
        <a:p>
          <a:endParaRPr lang="en-US"/>
        </a:p>
      </dgm:t>
    </dgm:pt>
    <dgm:pt modelId="{1E668E47-7DF0-4123-8E25-D7B5852FC7D8}">
      <dgm:prSet/>
      <dgm:spPr/>
      <dgm:t>
        <a:bodyPr/>
        <a:lstStyle/>
        <a:p>
          <a:r>
            <a:rPr lang="pl-PL"/>
            <a:t>wzory użytkowe, </a:t>
          </a:r>
          <a:endParaRPr lang="en-US"/>
        </a:p>
      </dgm:t>
    </dgm:pt>
    <dgm:pt modelId="{DD624C5C-9EC6-4196-9FE1-E0388D72B25F}" type="parTrans" cxnId="{97DFC4C6-28F3-4E1C-818C-1E2D1F03AFCF}">
      <dgm:prSet/>
      <dgm:spPr/>
      <dgm:t>
        <a:bodyPr/>
        <a:lstStyle/>
        <a:p>
          <a:endParaRPr lang="en-US"/>
        </a:p>
      </dgm:t>
    </dgm:pt>
    <dgm:pt modelId="{596EE7C3-CC14-455A-BCDB-DDF6149FF731}" type="sibTrans" cxnId="{97DFC4C6-28F3-4E1C-818C-1E2D1F03AFCF}">
      <dgm:prSet/>
      <dgm:spPr/>
      <dgm:t>
        <a:bodyPr/>
        <a:lstStyle/>
        <a:p>
          <a:endParaRPr lang="en-US"/>
        </a:p>
      </dgm:t>
    </dgm:pt>
    <dgm:pt modelId="{3D009D0C-354F-4432-AF8E-ADF582B6F92F}">
      <dgm:prSet/>
      <dgm:spPr/>
      <dgm:t>
        <a:bodyPr/>
        <a:lstStyle/>
        <a:p>
          <a:r>
            <a:rPr lang="pl-PL"/>
            <a:t>wzory przemysłowe, </a:t>
          </a:r>
          <a:endParaRPr lang="en-US"/>
        </a:p>
      </dgm:t>
    </dgm:pt>
    <dgm:pt modelId="{43970A98-8F21-4505-B196-5697A36660CE}" type="parTrans" cxnId="{E4C68DD7-C5E0-40A1-A586-B6A5C6585660}">
      <dgm:prSet/>
      <dgm:spPr/>
      <dgm:t>
        <a:bodyPr/>
        <a:lstStyle/>
        <a:p>
          <a:endParaRPr lang="en-US"/>
        </a:p>
      </dgm:t>
    </dgm:pt>
    <dgm:pt modelId="{DEE55B96-E066-4A74-BF31-B2C5D42F286B}" type="sibTrans" cxnId="{E4C68DD7-C5E0-40A1-A586-B6A5C6585660}">
      <dgm:prSet/>
      <dgm:spPr/>
      <dgm:t>
        <a:bodyPr/>
        <a:lstStyle/>
        <a:p>
          <a:endParaRPr lang="en-US"/>
        </a:p>
      </dgm:t>
    </dgm:pt>
    <dgm:pt modelId="{95CE3F9E-4CDE-4F03-A565-96276A79A82B}">
      <dgm:prSet/>
      <dgm:spPr/>
      <dgm:t>
        <a:bodyPr/>
        <a:lstStyle/>
        <a:p>
          <a:r>
            <a:rPr lang="pl-PL"/>
            <a:t>znaki towarowe, </a:t>
          </a:r>
          <a:endParaRPr lang="en-US"/>
        </a:p>
      </dgm:t>
    </dgm:pt>
    <dgm:pt modelId="{300B9045-B202-4D8F-9FD8-939C155966B9}" type="parTrans" cxnId="{F1F53C36-758C-47F9-A481-0A88BB7357F3}">
      <dgm:prSet/>
      <dgm:spPr/>
      <dgm:t>
        <a:bodyPr/>
        <a:lstStyle/>
        <a:p>
          <a:endParaRPr lang="en-US"/>
        </a:p>
      </dgm:t>
    </dgm:pt>
    <dgm:pt modelId="{5228B253-582D-40BF-B0B9-53E9FB538942}" type="sibTrans" cxnId="{F1F53C36-758C-47F9-A481-0A88BB7357F3}">
      <dgm:prSet/>
      <dgm:spPr/>
      <dgm:t>
        <a:bodyPr/>
        <a:lstStyle/>
        <a:p>
          <a:endParaRPr lang="en-US"/>
        </a:p>
      </dgm:t>
    </dgm:pt>
    <dgm:pt modelId="{94A4D5D0-0F6C-46D4-B73B-021E61FE44F2}">
      <dgm:prSet/>
      <dgm:spPr/>
      <dgm:t>
        <a:bodyPr/>
        <a:lstStyle/>
        <a:p>
          <a:r>
            <a:rPr lang="pl-PL"/>
            <a:t>znaki usługowe, </a:t>
          </a:r>
          <a:endParaRPr lang="en-US"/>
        </a:p>
      </dgm:t>
    </dgm:pt>
    <dgm:pt modelId="{666D914D-1F83-437F-9014-39587FB2697C}" type="parTrans" cxnId="{60E1F264-9143-4A25-9B7C-5B9C0B610BF5}">
      <dgm:prSet/>
      <dgm:spPr/>
      <dgm:t>
        <a:bodyPr/>
        <a:lstStyle/>
        <a:p>
          <a:endParaRPr lang="en-US"/>
        </a:p>
      </dgm:t>
    </dgm:pt>
    <dgm:pt modelId="{D6237B88-0FFE-4A5F-937D-EB1B3100755B}" type="sibTrans" cxnId="{60E1F264-9143-4A25-9B7C-5B9C0B610BF5}">
      <dgm:prSet/>
      <dgm:spPr/>
      <dgm:t>
        <a:bodyPr/>
        <a:lstStyle/>
        <a:p>
          <a:endParaRPr lang="en-US"/>
        </a:p>
      </dgm:t>
    </dgm:pt>
    <dgm:pt modelId="{36F5509F-B68D-45E1-AB7C-408F31680AA4}">
      <dgm:prSet/>
      <dgm:spPr/>
      <dgm:t>
        <a:bodyPr/>
        <a:lstStyle/>
        <a:p>
          <a:r>
            <a:rPr lang="pl-PL"/>
            <a:t>nazwy handlowe </a:t>
          </a:r>
          <a:endParaRPr lang="en-US"/>
        </a:p>
      </dgm:t>
    </dgm:pt>
    <dgm:pt modelId="{9AF67D94-3DC2-4E95-9B58-2381CBD5FA0C}" type="parTrans" cxnId="{0A45660F-ECCA-4531-BCAD-5F16314ECC07}">
      <dgm:prSet/>
      <dgm:spPr/>
      <dgm:t>
        <a:bodyPr/>
        <a:lstStyle/>
        <a:p>
          <a:endParaRPr lang="en-US"/>
        </a:p>
      </dgm:t>
    </dgm:pt>
    <dgm:pt modelId="{053D7A80-AA61-473F-AA50-5ED56C63E58B}" type="sibTrans" cxnId="{0A45660F-ECCA-4531-BCAD-5F16314ECC07}">
      <dgm:prSet/>
      <dgm:spPr/>
      <dgm:t>
        <a:bodyPr/>
        <a:lstStyle/>
        <a:p>
          <a:endParaRPr lang="en-US"/>
        </a:p>
      </dgm:t>
    </dgm:pt>
    <dgm:pt modelId="{E48496B5-A256-47FC-8312-51707D41B03C}">
      <dgm:prSet/>
      <dgm:spPr/>
      <dgm:t>
        <a:bodyPr/>
        <a:lstStyle/>
        <a:p>
          <a:r>
            <a:rPr lang="pl-PL"/>
            <a:t>oznaczenia pochodzenia lub nazwy pochodzenia, </a:t>
          </a:r>
          <a:endParaRPr lang="en-US"/>
        </a:p>
      </dgm:t>
    </dgm:pt>
    <dgm:pt modelId="{5EE875BA-89D2-4E85-A35F-9F1E59D930FE}" type="parTrans" cxnId="{102010A3-AA36-4C61-93E7-968473700B9A}">
      <dgm:prSet/>
      <dgm:spPr/>
      <dgm:t>
        <a:bodyPr/>
        <a:lstStyle/>
        <a:p>
          <a:endParaRPr lang="en-US"/>
        </a:p>
      </dgm:t>
    </dgm:pt>
    <dgm:pt modelId="{0B4BB4DA-A547-4B14-A60A-679253810CA2}" type="sibTrans" cxnId="{102010A3-AA36-4C61-93E7-968473700B9A}">
      <dgm:prSet/>
      <dgm:spPr/>
      <dgm:t>
        <a:bodyPr/>
        <a:lstStyle/>
        <a:p>
          <a:endParaRPr lang="en-US"/>
        </a:p>
      </dgm:t>
    </dgm:pt>
    <dgm:pt modelId="{030EDDC7-5B30-446E-99A7-AF299CE4A7BD}">
      <dgm:prSet/>
      <dgm:spPr/>
      <dgm:t>
        <a:bodyPr/>
        <a:lstStyle/>
        <a:p>
          <a:r>
            <a:rPr lang="pl-PL"/>
            <a:t>zwalczanie nieuczciwej konkurencji (od 1900 r.)</a:t>
          </a:r>
          <a:endParaRPr lang="en-US"/>
        </a:p>
      </dgm:t>
    </dgm:pt>
    <dgm:pt modelId="{66436C60-5E57-408D-B993-2276D8A47CB4}" type="parTrans" cxnId="{5EE99520-8CC0-402D-BBD1-554F07547365}">
      <dgm:prSet/>
      <dgm:spPr/>
      <dgm:t>
        <a:bodyPr/>
        <a:lstStyle/>
        <a:p>
          <a:endParaRPr lang="en-US"/>
        </a:p>
      </dgm:t>
    </dgm:pt>
    <dgm:pt modelId="{1086AA15-67A3-47EB-8FD7-B14775446305}" type="sibTrans" cxnId="{5EE99520-8CC0-402D-BBD1-554F07547365}">
      <dgm:prSet/>
      <dgm:spPr/>
      <dgm:t>
        <a:bodyPr/>
        <a:lstStyle/>
        <a:p>
          <a:endParaRPr lang="en-US"/>
        </a:p>
      </dgm:t>
    </dgm:pt>
    <dgm:pt modelId="{05B7DFBA-7CEE-41E3-BD34-D8D242893044}">
      <dgm:prSet/>
      <dgm:spPr/>
      <dgm:t>
        <a:bodyPr/>
        <a:lstStyle/>
        <a:p>
          <a:r>
            <a:rPr lang="pl-PL"/>
            <a:t>W wyniku rozwoju technicznego, technologicznego i gospodarczego wykształciły się nowe dobra niematerialne wykorzystywane w działalności gospodarczej, które zasługują na ochronę np.:</a:t>
          </a:r>
          <a:endParaRPr lang="en-US"/>
        </a:p>
      </dgm:t>
    </dgm:pt>
    <dgm:pt modelId="{6AF5BA7A-E194-40C4-9727-8D450E32374A}" type="parTrans" cxnId="{A380898F-2239-45E5-A4EB-7607072B08A4}">
      <dgm:prSet/>
      <dgm:spPr/>
      <dgm:t>
        <a:bodyPr/>
        <a:lstStyle/>
        <a:p>
          <a:endParaRPr lang="en-US"/>
        </a:p>
      </dgm:t>
    </dgm:pt>
    <dgm:pt modelId="{F17E7B5B-F32C-4E62-BB71-48FC337F1AA0}" type="sibTrans" cxnId="{A380898F-2239-45E5-A4EB-7607072B08A4}">
      <dgm:prSet/>
      <dgm:spPr/>
      <dgm:t>
        <a:bodyPr/>
        <a:lstStyle/>
        <a:p>
          <a:endParaRPr lang="en-US"/>
        </a:p>
      </dgm:t>
    </dgm:pt>
    <dgm:pt modelId="{D67F1E9F-492D-4594-9AED-1A245FBE24FC}">
      <dgm:prSet/>
      <dgm:spPr/>
      <dgm:t>
        <a:bodyPr/>
        <a:lstStyle/>
        <a:p>
          <a:r>
            <a:rPr lang="pl-PL"/>
            <a:t>topografie układów scalonych, </a:t>
          </a:r>
          <a:endParaRPr lang="en-US"/>
        </a:p>
      </dgm:t>
    </dgm:pt>
    <dgm:pt modelId="{030E8C8D-F54D-46B5-A727-7C68B7BDDFC3}" type="parTrans" cxnId="{46385460-C9BD-4A73-94CD-8D7D327B0251}">
      <dgm:prSet/>
      <dgm:spPr/>
      <dgm:t>
        <a:bodyPr/>
        <a:lstStyle/>
        <a:p>
          <a:endParaRPr lang="en-US"/>
        </a:p>
      </dgm:t>
    </dgm:pt>
    <dgm:pt modelId="{3E059CE4-DFE4-4413-82F4-E624A252D06E}" type="sibTrans" cxnId="{46385460-C9BD-4A73-94CD-8D7D327B0251}">
      <dgm:prSet/>
      <dgm:spPr/>
      <dgm:t>
        <a:bodyPr/>
        <a:lstStyle/>
        <a:p>
          <a:endParaRPr lang="en-US"/>
        </a:p>
      </dgm:t>
    </dgm:pt>
    <dgm:pt modelId="{FC598863-9CF0-4134-8287-817C7CC1AC27}">
      <dgm:prSet/>
      <dgm:spPr/>
      <dgm:t>
        <a:bodyPr/>
        <a:lstStyle/>
        <a:p>
          <a:r>
            <a:rPr lang="pl-PL"/>
            <a:t>informacje techniczne, technologiczne, handlowe, organizacyjne lub inne mające wartość gospodarczą,</a:t>
          </a:r>
          <a:endParaRPr lang="en-US"/>
        </a:p>
      </dgm:t>
    </dgm:pt>
    <dgm:pt modelId="{5AE2D203-10A0-4825-AA8B-996587F1ACAE}" type="parTrans" cxnId="{25D38DC8-FCA7-4E08-AB94-A83C70EC78D9}">
      <dgm:prSet/>
      <dgm:spPr/>
      <dgm:t>
        <a:bodyPr/>
        <a:lstStyle/>
        <a:p>
          <a:endParaRPr lang="en-US"/>
        </a:p>
      </dgm:t>
    </dgm:pt>
    <dgm:pt modelId="{7029BAB3-C90D-48B9-A884-53270F20FEA3}" type="sibTrans" cxnId="{25D38DC8-FCA7-4E08-AB94-A83C70EC78D9}">
      <dgm:prSet/>
      <dgm:spPr/>
      <dgm:t>
        <a:bodyPr/>
        <a:lstStyle/>
        <a:p>
          <a:endParaRPr lang="en-US"/>
        </a:p>
      </dgm:t>
    </dgm:pt>
    <dgm:pt modelId="{7D667008-FCDA-483B-A47A-BE8999122CA9}">
      <dgm:prSet/>
      <dgm:spPr/>
      <dgm:t>
        <a:bodyPr/>
        <a:lstStyle/>
        <a:p>
          <a:r>
            <a:rPr lang="pl-PL"/>
            <a:t>odmiany roślin, </a:t>
          </a:r>
          <a:endParaRPr lang="en-US"/>
        </a:p>
      </dgm:t>
    </dgm:pt>
    <dgm:pt modelId="{66463AD1-481F-4E14-9586-94FDD70A7174}" type="parTrans" cxnId="{C9E95CD3-508A-4376-B3F0-A45C694FC17F}">
      <dgm:prSet/>
      <dgm:spPr/>
      <dgm:t>
        <a:bodyPr/>
        <a:lstStyle/>
        <a:p>
          <a:endParaRPr lang="en-US"/>
        </a:p>
      </dgm:t>
    </dgm:pt>
    <dgm:pt modelId="{B00C4585-35C1-4776-90CE-F6947C2217EC}" type="sibTrans" cxnId="{C9E95CD3-508A-4376-B3F0-A45C694FC17F}">
      <dgm:prSet/>
      <dgm:spPr/>
      <dgm:t>
        <a:bodyPr/>
        <a:lstStyle/>
        <a:p>
          <a:endParaRPr lang="en-US"/>
        </a:p>
      </dgm:t>
    </dgm:pt>
    <dgm:pt modelId="{C455CDA8-97B8-404F-916E-FFF35D1F84D9}" type="pres">
      <dgm:prSet presAssocID="{EF4B6C34-5007-4630-B53B-D9D6FE82068D}" presName="Name0" presStyleCnt="0">
        <dgm:presLayoutVars>
          <dgm:dir/>
          <dgm:animLvl val="lvl"/>
          <dgm:resizeHandles val="exact"/>
        </dgm:presLayoutVars>
      </dgm:prSet>
      <dgm:spPr/>
    </dgm:pt>
    <dgm:pt modelId="{D58F2397-7499-8141-9AFB-BCC2C7D6BB98}" type="pres">
      <dgm:prSet presAssocID="{3D392CFF-FE7F-430D-B231-32F95729E232}" presName="composite" presStyleCnt="0"/>
      <dgm:spPr/>
    </dgm:pt>
    <dgm:pt modelId="{1FE19C08-195E-4045-9711-22D0D2F3A88E}" type="pres">
      <dgm:prSet presAssocID="{3D392CFF-FE7F-430D-B231-32F95729E23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9DA3CE5-CC93-EE4B-AD46-B936AEA12720}" type="pres">
      <dgm:prSet presAssocID="{3D392CFF-FE7F-430D-B231-32F95729E232}" presName="desTx" presStyleLbl="alignAccFollowNode1" presStyleIdx="0" presStyleCnt="2">
        <dgm:presLayoutVars>
          <dgm:bulletEnabled val="1"/>
        </dgm:presLayoutVars>
      </dgm:prSet>
      <dgm:spPr/>
    </dgm:pt>
    <dgm:pt modelId="{3FE4EF60-77D4-7541-82FC-63605BE1FFDB}" type="pres">
      <dgm:prSet presAssocID="{950D755F-1E34-471F-95D5-69EA1009C13E}" presName="space" presStyleCnt="0"/>
      <dgm:spPr/>
    </dgm:pt>
    <dgm:pt modelId="{8D1DB13B-7BCA-DC4E-B3DD-F361323B52B4}" type="pres">
      <dgm:prSet presAssocID="{05B7DFBA-7CEE-41E3-BD34-D8D242893044}" presName="composite" presStyleCnt="0"/>
      <dgm:spPr/>
    </dgm:pt>
    <dgm:pt modelId="{8D4EA324-0A3B-FB44-9991-F9F401E70F37}" type="pres">
      <dgm:prSet presAssocID="{05B7DFBA-7CEE-41E3-BD34-D8D24289304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DE3E964-A809-3F4A-9BE6-B7C7953669AD}" type="pres">
      <dgm:prSet presAssocID="{05B7DFBA-7CEE-41E3-BD34-D8D24289304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215F70C-63C5-6C45-8DA3-35108E77EB7D}" type="presOf" srcId="{FC598863-9CF0-4134-8287-817C7CC1AC27}" destId="{6DE3E964-A809-3F4A-9BE6-B7C7953669AD}" srcOrd="0" destOrd="1" presId="urn:microsoft.com/office/officeart/2005/8/layout/hList1"/>
    <dgm:cxn modelId="{0A45660F-ECCA-4531-BCAD-5F16314ECC07}" srcId="{3D392CFF-FE7F-430D-B231-32F95729E232}" destId="{36F5509F-B68D-45E1-AB7C-408F31680AA4}" srcOrd="5" destOrd="0" parTransId="{9AF67D94-3DC2-4E95-9B58-2381CBD5FA0C}" sibTransId="{053D7A80-AA61-473F-AA50-5ED56C63E58B}"/>
    <dgm:cxn modelId="{7A20D61C-0D7F-5245-9F95-8B6A1D7D6530}" type="presOf" srcId="{3707E9AA-D245-4963-B4D8-C1774D6439BB}" destId="{09DA3CE5-CC93-EE4B-AD46-B936AEA12720}" srcOrd="0" destOrd="0" presId="urn:microsoft.com/office/officeart/2005/8/layout/hList1"/>
    <dgm:cxn modelId="{5EE99520-8CC0-402D-BBD1-554F07547365}" srcId="{3D392CFF-FE7F-430D-B231-32F95729E232}" destId="{030EDDC7-5B30-446E-99A7-AF299CE4A7BD}" srcOrd="7" destOrd="0" parTransId="{66436C60-5E57-408D-B993-2276D8A47CB4}" sibTransId="{1086AA15-67A3-47EB-8FD7-B14775446305}"/>
    <dgm:cxn modelId="{EB76EA24-DCEE-3143-922F-7F884CFA3A72}" type="presOf" srcId="{36F5509F-B68D-45E1-AB7C-408F31680AA4}" destId="{09DA3CE5-CC93-EE4B-AD46-B936AEA12720}" srcOrd="0" destOrd="5" presId="urn:microsoft.com/office/officeart/2005/8/layout/hList1"/>
    <dgm:cxn modelId="{25EFE52B-4B77-2F40-A960-CA592119BE4D}" type="presOf" srcId="{95CE3F9E-4CDE-4F03-A565-96276A79A82B}" destId="{09DA3CE5-CC93-EE4B-AD46-B936AEA12720}" srcOrd="0" destOrd="3" presId="urn:microsoft.com/office/officeart/2005/8/layout/hList1"/>
    <dgm:cxn modelId="{93995E30-99A9-AC4C-8D69-CCB216AA9D11}" type="presOf" srcId="{030EDDC7-5B30-446E-99A7-AF299CE4A7BD}" destId="{09DA3CE5-CC93-EE4B-AD46-B936AEA12720}" srcOrd="0" destOrd="7" presId="urn:microsoft.com/office/officeart/2005/8/layout/hList1"/>
    <dgm:cxn modelId="{F1F53C36-758C-47F9-A481-0A88BB7357F3}" srcId="{3D392CFF-FE7F-430D-B231-32F95729E232}" destId="{95CE3F9E-4CDE-4F03-A565-96276A79A82B}" srcOrd="3" destOrd="0" parTransId="{300B9045-B202-4D8F-9FD8-939C155966B9}" sibTransId="{5228B253-582D-40BF-B0B9-53E9FB538942}"/>
    <dgm:cxn modelId="{523BE639-8B47-9340-B31D-3214141562DE}" type="presOf" srcId="{E48496B5-A256-47FC-8312-51707D41B03C}" destId="{09DA3CE5-CC93-EE4B-AD46-B936AEA12720}" srcOrd="0" destOrd="6" presId="urn:microsoft.com/office/officeart/2005/8/layout/hList1"/>
    <dgm:cxn modelId="{5290E03E-56D1-F14A-98A8-C9EEC27B57E2}" type="presOf" srcId="{05B7DFBA-7CEE-41E3-BD34-D8D242893044}" destId="{8D4EA324-0A3B-FB44-9991-F9F401E70F37}" srcOrd="0" destOrd="0" presId="urn:microsoft.com/office/officeart/2005/8/layout/hList1"/>
    <dgm:cxn modelId="{865AF85D-94A7-794C-990D-1B2B377367B0}" type="presOf" srcId="{D67F1E9F-492D-4594-9AED-1A245FBE24FC}" destId="{6DE3E964-A809-3F4A-9BE6-B7C7953669AD}" srcOrd="0" destOrd="0" presId="urn:microsoft.com/office/officeart/2005/8/layout/hList1"/>
    <dgm:cxn modelId="{46385460-C9BD-4A73-94CD-8D7D327B0251}" srcId="{05B7DFBA-7CEE-41E3-BD34-D8D242893044}" destId="{D67F1E9F-492D-4594-9AED-1A245FBE24FC}" srcOrd="0" destOrd="0" parTransId="{030E8C8D-F54D-46B5-A727-7C68B7BDDFC3}" sibTransId="{3E059CE4-DFE4-4413-82F4-E624A252D06E}"/>
    <dgm:cxn modelId="{60E1F264-9143-4A25-9B7C-5B9C0B610BF5}" srcId="{3D392CFF-FE7F-430D-B231-32F95729E232}" destId="{94A4D5D0-0F6C-46D4-B73B-021E61FE44F2}" srcOrd="4" destOrd="0" parTransId="{666D914D-1F83-437F-9014-39587FB2697C}" sibTransId="{D6237B88-0FFE-4A5F-937D-EB1B3100755B}"/>
    <dgm:cxn modelId="{5145616A-19F7-4F41-A799-7AEC99E51A0D}" type="presOf" srcId="{94A4D5D0-0F6C-46D4-B73B-021E61FE44F2}" destId="{09DA3CE5-CC93-EE4B-AD46-B936AEA12720}" srcOrd="0" destOrd="4" presId="urn:microsoft.com/office/officeart/2005/8/layout/hList1"/>
    <dgm:cxn modelId="{BEE32B6C-E23C-5641-ABFC-D6768B77C7EB}" type="presOf" srcId="{1E668E47-7DF0-4123-8E25-D7B5852FC7D8}" destId="{09DA3CE5-CC93-EE4B-AD46-B936AEA12720}" srcOrd="0" destOrd="1" presId="urn:microsoft.com/office/officeart/2005/8/layout/hList1"/>
    <dgm:cxn modelId="{4B09ED6D-3E71-4308-9AAA-009F12DB914A}" srcId="{3D392CFF-FE7F-430D-B231-32F95729E232}" destId="{3707E9AA-D245-4963-B4D8-C1774D6439BB}" srcOrd="0" destOrd="0" parTransId="{5A5D26AB-BEAB-404A-8266-254BFDB2A376}" sibTransId="{B7EA8F7A-57A8-4408-90FE-42629936D305}"/>
    <dgm:cxn modelId="{9CDA7185-195E-8F4E-940A-D9CAA64EF9FA}" type="presOf" srcId="{EF4B6C34-5007-4630-B53B-D9D6FE82068D}" destId="{C455CDA8-97B8-404F-916E-FFF35D1F84D9}" srcOrd="0" destOrd="0" presId="urn:microsoft.com/office/officeart/2005/8/layout/hList1"/>
    <dgm:cxn modelId="{74A2968D-335F-4145-A37D-F9334C926FF5}" type="presOf" srcId="{3D009D0C-354F-4432-AF8E-ADF582B6F92F}" destId="{09DA3CE5-CC93-EE4B-AD46-B936AEA12720}" srcOrd="0" destOrd="2" presId="urn:microsoft.com/office/officeart/2005/8/layout/hList1"/>
    <dgm:cxn modelId="{A380898F-2239-45E5-A4EB-7607072B08A4}" srcId="{EF4B6C34-5007-4630-B53B-D9D6FE82068D}" destId="{05B7DFBA-7CEE-41E3-BD34-D8D242893044}" srcOrd="1" destOrd="0" parTransId="{6AF5BA7A-E194-40C4-9727-8D450E32374A}" sibTransId="{F17E7B5B-F32C-4E62-BB71-48FC337F1AA0}"/>
    <dgm:cxn modelId="{683C5195-1B0A-3449-90CA-6B9C6CE6281B}" type="presOf" srcId="{3D392CFF-FE7F-430D-B231-32F95729E232}" destId="{1FE19C08-195E-4045-9711-22D0D2F3A88E}" srcOrd="0" destOrd="0" presId="urn:microsoft.com/office/officeart/2005/8/layout/hList1"/>
    <dgm:cxn modelId="{8C91AC97-6DC2-8646-9B44-759BE2A01697}" type="presOf" srcId="{7D667008-FCDA-483B-A47A-BE8999122CA9}" destId="{6DE3E964-A809-3F4A-9BE6-B7C7953669AD}" srcOrd="0" destOrd="2" presId="urn:microsoft.com/office/officeart/2005/8/layout/hList1"/>
    <dgm:cxn modelId="{102010A3-AA36-4C61-93E7-968473700B9A}" srcId="{3D392CFF-FE7F-430D-B231-32F95729E232}" destId="{E48496B5-A256-47FC-8312-51707D41B03C}" srcOrd="6" destOrd="0" parTransId="{5EE875BA-89D2-4E85-A35F-9F1E59D930FE}" sibTransId="{0B4BB4DA-A547-4B14-A60A-679253810CA2}"/>
    <dgm:cxn modelId="{97DFC4C6-28F3-4E1C-818C-1E2D1F03AFCF}" srcId="{3D392CFF-FE7F-430D-B231-32F95729E232}" destId="{1E668E47-7DF0-4123-8E25-D7B5852FC7D8}" srcOrd="1" destOrd="0" parTransId="{DD624C5C-9EC6-4196-9FE1-E0388D72B25F}" sibTransId="{596EE7C3-CC14-455A-BCDB-DDF6149FF731}"/>
    <dgm:cxn modelId="{25D38DC8-FCA7-4E08-AB94-A83C70EC78D9}" srcId="{05B7DFBA-7CEE-41E3-BD34-D8D242893044}" destId="{FC598863-9CF0-4134-8287-817C7CC1AC27}" srcOrd="1" destOrd="0" parTransId="{5AE2D203-10A0-4825-AA8B-996587F1ACAE}" sibTransId="{7029BAB3-C90D-48B9-A884-53270F20FEA3}"/>
    <dgm:cxn modelId="{C9E95CD3-508A-4376-B3F0-A45C694FC17F}" srcId="{05B7DFBA-7CEE-41E3-BD34-D8D242893044}" destId="{7D667008-FCDA-483B-A47A-BE8999122CA9}" srcOrd="2" destOrd="0" parTransId="{66463AD1-481F-4E14-9586-94FDD70A7174}" sibTransId="{B00C4585-35C1-4776-90CE-F6947C2217EC}"/>
    <dgm:cxn modelId="{E4C68DD7-C5E0-40A1-A586-B6A5C6585660}" srcId="{3D392CFF-FE7F-430D-B231-32F95729E232}" destId="{3D009D0C-354F-4432-AF8E-ADF582B6F92F}" srcOrd="2" destOrd="0" parTransId="{43970A98-8F21-4505-B196-5697A36660CE}" sibTransId="{DEE55B96-E066-4A74-BF31-B2C5D42F286B}"/>
    <dgm:cxn modelId="{6C2901FE-06A0-4B51-966F-9C467C3EB052}" srcId="{EF4B6C34-5007-4630-B53B-D9D6FE82068D}" destId="{3D392CFF-FE7F-430D-B231-32F95729E232}" srcOrd="0" destOrd="0" parTransId="{F1881DD1-D75F-4115-AFA8-1671F54B2517}" sibTransId="{950D755F-1E34-471F-95D5-69EA1009C13E}"/>
    <dgm:cxn modelId="{E61A08FB-2E98-1447-A484-AEA9E581633C}" type="presParOf" srcId="{C455CDA8-97B8-404F-916E-FFF35D1F84D9}" destId="{D58F2397-7499-8141-9AFB-BCC2C7D6BB98}" srcOrd="0" destOrd="0" presId="urn:microsoft.com/office/officeart/2005/8/layout/hList1"/>
    <dgm:cxn modelId="{38948538-648C-4E4E-8A3B-CBE172E87EB0}" type="presParOf" srcId="{D58F2397-7499-8141-9AFB-BCC2C7D6BB98}" destId="{1FE19C08-195E-4045-9711-22D0D2F3A88E}" srcOrd="0" destOrd="0" presId="urn:microsoft.com/office/officeart/2005/8/layout/hList1"/>
    <dgm:cxn modelId="{F2F7E043-D9AB-4E4B-BB62-74F41EC5BE70}" type="presParOf" srcId="{D58F2397-7499-8141-9AFB-BCC2C7D6BB98}" destId="{09DA3CE5-CC93-EE4B-AD46-B936AEA12720}" srcOrd="1" destOrd="0" presId="urn:microsoft.com/office/officeart/2005/8/layout/hList1"/>
    <dgm:cxn modelId="{12C0EBD2-A515-414C-A0BD-59A359AE9994}" type="presParOf" srcId="{C455CDA8-97B8-404F-916E-FFF35D1F84D9}" destId="{3FE4EF60-77D4-7541-82FC-63605BE1FFDB}" srcOrd="1" destOrd="0" presId="urn:microsoft.com/office/officeart/2005/8/layout/hList1"/>
    <dgm:cxn modelId="{BC6E5B69-32E3-8F42-848C-1B07E80D3CA8}" type="presParOf" srcId="{C455CDA8-97B8-404F-916E-FFF35D1F84D9}" destId="{8D1DB13B-7BCA-DC4E-B3DD-F361323B52B4}" srcOrd="2" destOrd="0" presId="urn:microsoft.com/office/officeart/2005/8/layout/hList1"/>
    <dgm:cxn modelId="{DD53289A-C9C1-414D-83FA-1BBCD099D8AF}" type="presParOf" srcId="{8D1DB13B-7BCA-DC4E-B3DD-F361323B52B4}" destId="{8D4EA324-0A3B-FB44-9991-F9F401E70F37}" srcOrd="0" destOrd="0" presId="urn:microsoft.com/office/officeart/2005/8/layout/hList1"/>
    <dgm:cxn modelId="{F9250EA9-FF2B-034E-96A9-6525CC440131}" type="presParOf" srcId="{8D1DB13B-7BCA-DC4E-B3DD-F361323B52B4}" destId="{6DE3E964-A809-3F4A-9BE6-B7C7953669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D500A8B-CC2E-4BEC-B98B-9C31A523E50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186082-DE78-4505-B2FF-12A5BD275A12}">
      <dgm:prSet/>
      <dgm:spPr/>
      <dgm:t>
        <a:bodyPr/>
        <a:lstStyle/>
        <a:p>
          <a:r>
            <a:rPr lang="pl-PL" b="0" u="none" dirty="0"/>
            <a:t>Wynalazk</a:t>
          </a:r>
          <a:r>
            <a:rPr lang="pl-PL" b="1" u="none" dirty="0"/>
            <a:t>i</a:t>
          </a:r>
          <a:r>
            <a:rPr lang="pl-PL" dirty="0"/>
            <a:t> – chronione są patentami – art. 24 </a:t>
          </a:r>
          <a:r>
            <a:rPr lang="pl-PL" dirty="0" err="1"/>
            <a:t>p.w.p</a:t>
          </a:r>
          <a:r>
            <a:rPr lang="pl-PL" dirty="0"/>
            <a:t>. a niekiedy również innymi prawami ochronnymi – art. 75</a:t>
          </a:r>
          <a:r>
            <a:rPr lang="pl-PL" baseline="30000" dirty="0"/>
            <a:t>1</a:t>
          </a:r>
          <a:r>
            <a:rPr lang="pl-PL" dirty="0"/>
            <a:t> </a:t>
          </a:r>
          <a:r>
            <a:rPr lang="pl-PL" dirty="0" err="1"/>
            <a:t>p.w.p</a:t>
          </a:r>
          <a:r>
            <a:rPr lang="pl-PL" dirty="0"/>
            <a:t>. (np. dodatkowe świadectwa ochronne dla produktów leczniczych, środków ochrony roślin) </a:t>
          </a:r>
          <a:endParaRPr lang="en-US" dirty="0"/>
        </a:p>
      </dgm:t>
    </dgm:pt>
    <dgm:pt modelId="{B52E6A20-F6F6-4C16-B0D8-B3BB4B08D9D3}" type="parTrans" cxnId="{6F97F973-36B9-4E6F-974F-D1D459004149}">
      <dgm:prSet/>
      <dgm:spPr/>
      <dgm:t>
        <a:bodyPr/>
        <a:lstStyle/>
        <a:p>
          <a:endParaRPr lang="en-US"/>
        </a:p>
      </dgm:t>
    </dgm:pt>
    <dgm:pt modelId="{55D039BF-94EC-420D-B52E-81EB51576A33}" type="sibTrans" cxnId="{6F97F973-36B9-4E6F-974F-D1D459004149}">
      <dgm:prSet/>
      <dgm:spPr/>
      <dgm:t>
        <a:bodyPr/>
        <a:lstStyle/>
        <a:p>
          <a:endParaRPr lang="en-US"/>
        </a:p>
      </dgm:t>
    </dgm:pt>
    <dgm:pt modelId="{0E3292CA-6C52-4D10-8A58-BC08D68004E8}">
      <dgm:prSet/>
      <dgm:spPr/>
      <dgm:t>
        <a:bodyPr/>
        <a:lstStyle/>
        <a:p>
          <a:r>
            <a:rPr lang="pl-PL" dirty="0"/>
            <a:t>Wzory użytkowe – chronione prawami  ochronnymi na wzory użytkowe - 94 i n. </a:t>
          </a:r>
          <a:r>
            <a:rPr lang="pl-PL" dirty="0" err="1"/>
            <a:t>p.w.p</a:t>
          </a:r>
          <a:endParaRPr lang="en-US" dirty="0"/>
        </a:p>
      </dgm:t>
    </dgm:pt>
    <dgm:pt modelId="{56AB98BD-BFD6-4098-A7EB-F547B3E1E580}" type="parTrans" cxnId="{157F77C0-5A2D-45D4-B261-86EA1FE49C77}">
      <dgm:prSet/>
      <dgm:spPr/>
      <dgm:t>
        <a:bodyPr/>
        <a:lstStyle/>
        <a:p>
          <a:endParaRPr lang="en-US"/>
        </a:p>
      </dgm:t>
    </dgm:pt>
    <dgm:pt modelId="{BFE005F2-2270-4B5C-BB20-3312A5E53BE7}" type="sibTrans" cxnId="{157F77C0-5A2D-45D4-B261-86EA1FE49C77}">
      <dgm:prSet/>
      <dgm:spPr/>
      <dgm:t>
        <a:bodyPr/>
        <a:lstStyle/>
        <a:p>
          <a:endParaRPr lang="en-US"/>
        </a:p>
      </dgm:t>
    </dgm:pt>
    <dgm:pt modelId="{D64E298E-1051-4849-A145-BB098A0A004A}">
      <dgm:prSet/>
      <dgm:spPr/>
      <dgm:t>
        <a:bodyPr/>
        <a:lstStyle/>
        <a:p>
          <a:r>
            <a:rPr lang="pl-PL" b="1" dirty="0"/>
            <a:t>Wzory przemysłowe </a:t>
          </a:r>
          <a:r>
            <a:rPr lang="pl-PL" dirty="0"/>
            <a:t>– chronione prawami z rejestracji wzorów przemysłowych – art. 102 i n. </a:t>
          </a:r>
          <a:r>
            <a:rPr lang="pl-PL" dirty="0" err="1"/>
            <a:t>p.w.p</a:t>
          </a:r>
          <a:r>
            <a:rPr lang="pl-PL" dirty="0"/>
            <a:t>.</a:t>
          </a:r>
          <a:endParaRPr lang="en-US" dirty="0"/>
        </a:p>
      </dgm:t>
    </dgm:pt>
    <dgm:pt modelId="{20D6FEC7-1235-426E-8A99-1F438A1124EB}" type="parTrans" cxnId="{BC28BFCB-F874-4AFA-88E7-86C3B8A97580}">
      <dgm:prSet/>
      <dgm:spPr/>
      <dgm:t>
        <a:bodyPr/>
        <a:lstStyle/>
        <a:p>
          <a:endParaRPr lang="en-US"/>
        </a:p>
      </dgm:t>
    </dgm:pt>
    <dgm:pt modelId="{19B2E20D-96AC-40B9-83EA-A0C5D70E723F}" type="sibTrans" cxnId="{BC28BFCB-F874-4AFA-88E7-86C3B8A97580}">
      <dgm:prSet/>
      <dgm:spPr/>
      <dgm:t>
        <a:bodyPr/>
        <a:lstStyle/>
        <a:p>
          <a:endParaRPr lang="en-US"/>
        </a:p>
      </dgm:t>
    </dgm:pt>
    <dgm:pt modelId="{26E3F96C-FB05-4875-B086-B8BA116567C3}">
      <dgm:prSet/>
      <dgm:spPr/>
      <dgm:t>
        <a:bodyPr/>
        <a:lstStyle/>
        <a:p>
          <a:r>
            <a:rPr lang="pl-PL"/>
            <a:t>Znaki towarowe – chronione prawami ochronnymi na znaki towarowe – art. 120 i n. p.w.p.</a:t>
          </a:r>
          <a:endParaRPr lang="en-US"/>
        </a:p>
      </dgm:t>
    </dgm:pt>
    <dgm:pt modelId="{D31F7960-09AC-42AA-97A8-F800482A9789}" type="parTrans" cxnId="{7F9093CF-01DB-4EA8-B609-D91204636403}">
      <dgm:prSet/>
      <dgm:spPr/>
      <dgm:t>
        <a:bodyPr/>
        <a:lstStyle/>
        <a:p>
          <a:endParaRPr lang="en-US"/>
        </a:p>
      </dgm:t>
    </dgm:pt>
    <dgm:pt modelId="{31BFC8D2-7CD3-41DE-8233-41EFF7C50269}" type="sibTrans" cxnId="{7F9093CF-01DB-4EA8-B609-D91204636403}">
      <dgm:prSet/>
      <dgm:spPr/>
      <dgm:t>
        <a:bodyPr/>
        <a:lstStyle/>
        <a:p>
          <a:endParaRPr lang="en-US"/>
        </a:p>
      </dgm:t>
    </dgm:pt>
    <dgm:pt modelId="{C0ACA87B-C4EC-47C9-987B-BFDEA4964428}">
      <dgm:prSet/>
      <dgm:spPr/>
      <dgm:t>
        <a:bodyPr/>
        <a:lstStyle/>
        <a:p>
          <a:r>
            <a:rPr lang="pl-PL"/>
            <a:t>Oznaczenia geograficzne – chronione prawami z rejestracji oznaczeń geograficznych art. 174 i n p.w.p.</a:t>
          </a:r>
          <a:endParaRPr lang="en-US"/>
        </a:p>
      </dgm:t>
    </dgm:pt>
    <dgm:pt modelId="{ED394A25-B48E-4F85-89B3-2CD3EB0568DA}" type="parTrans" cxnId="{6DE7B091-EEE6-489C-8CF2-FA2CC5E3FEE3}">
      <dgm:prSet/>
      <dgm:spPr/>
      <dgm:t>
        <a:bodyPr/>
        <a:lstStyle/>
        <a:p>
          <a:endParaRPr lang="en-US"/>
        </a:p>
      </dgm:t>
    </dgm:pt>
    <dgm:pt modelId="{BA5986F4-8F53-4C50-8101-1DE63B9044B8}" type="sibTrans" cxnId="{6DE7B091-EEE6-489C-8CF2-FA2CC5E3FEE3}">
      <dgm:prSet/>
      <dgm:spPr/>
      <dgm:t>
        <a:bodyPr/>
        <a:lstStyle/>
        <a:p>
          <a:endParaRPr lang="en-US"/>
        </a:p>
      </dgm:t>
    </dgm:pt>
    <dgm:pt modelId="{E2797145-633D-4CE5-9134-3D7E4422D5DF}">
      <dgm:prSet/>
      <dgm:spPr/>
      <dgm:t>
        <a:bodyPr/>
        <a:lstStyle/>
        <a:p>
          <a:r>
            <a:rPr lang="pl-PL"/>
            <a:t>Topografie układów scalonych – chronione prawami z topografii układów scalonych – 196 i n. p.w.p.</a:t>
          </a:r>
          <a:endParaRPr lang="en-US"/>
        </a:p>
      </dgm:t>
    </dgm:pt>
    <dgm:pt modelId="{D443C8DC-5066-4735-A7F7-02DC32527506}" type="parTrans" cxnId="{85262C4B-714A-4695-993E-3745CFFD7AB5}">
      <dgm:prSet/>
      <dgm:spPr/>
      <dgm:t>
        <a:bodyPr/>
        <a:lstStyle/>
        <a:p>
          <a:endParaRPr lang="en-US"/>
        </a:p>
      </dgm:t>
    </dgm:pt>
    <dgm:pt modelId="{D8923A1C-A9CB-4E2B-902D-D1A4E9BE439C}" type="sibTrans" cxnId="{85262C4B-714A-4695-993E-3745CFFD7AB5}">
      <dgm:prSet/>
      <dgm:spPr/>
      <dgm:t>
        <a:bodyPr/>
        <a:lstStyle/>
        <a:p>
          <a:endParaRPr lang="en-US"/>
        </a:p>
      </dgm:t>
    </dgm:pt>
    <dgm:pt modelId="{04CA08E8-3759-2A46-967B-D05B858C364A}" type="pres">
      <dgm:prSet presAssocID="{3D500A8B-CC2E-4BEC-B98B-9C31A523E50B}" presName="diagram" presStyleCnt="0">
        <dgm:presLayoutVars>
          <dgm:dir/>
          <dgm:resizeHandles val="exact"/>
        </dgm:presLayoutVars>
      </dgm:prSet>
      <dgm:spPr/>
    </dgm:pt>
    <dgm:pt modelId="{78062917-D798-0541-962E-2E48B655100D}" type="pres">
      <dgm:prSet presAssocID="{8B186082-DE78-4505-B2FF-12A5BD275A12}" presName="node" presStyleLbl="node1" presStyleIdx="0" presStyleCnt="6">
        <dgm:presLayoutVars>
          <dgm:bulletEnabled val="1"/>
        </dgm:presLayoutVars>
      </dgm:prSet>
      <dgm:spPr/>
    </dgm:pt>
    <dgm:pt modelId="{3B5E175A-34D2-7841-8143-7E9A288D8A27}" type="pres">
      <dgm:prSet presAssocID="{55D039BF-94EC-420D-B52E-81EB51576A33}" presName="sibTrans" presStyleCnt="0"/>
      <dgm:spPr/>
    </dgm:pt>
    <dgm:pt modelId="{56012B76-BE23-8145-842D-F3DD4189B7DC}" type="pres">
      <dgm:prSet presAssocID="{0E3292CA-6C52-4D10-8A58-BC08D68004E8}" presName="node" presStyleLbl="node1" presStyleIdx="1" presStyleCnt="6">
        <dgm:presLayoutVars>
          <dgm:bulletEnabled val="1"/>
        </dgm:presLayoutVars>
      </dgm:prSet>
      <dgm:spPr/>
    </dgm:pt>
    <dgm:pt modelId="{2A64D58E-D5BC-4843-8D93-9D628654F2AF}" type="pres">
      <dgm:prSet presAssocID="{BFE005F2-2270-4B5C-BB20-3312A5E53BE7}" presName="sibTrans" presStyleCnt="0"/>
      <dgm:spPr/>
    </dgm:pt>
    <dgm:pt modelId="{204E9877-46F7-B04F-8825-7F779BC61485}" type="pres">
      <dgm:prSet presAssocID="{D64E298E-1051-4849-A145-BB098A0A004A}" presName="node" presStyleLbl="node1" presStyleIdx="2" presStyleCnt="6">
        <dgm:presLayoutVars>
          <dgm:bulletEnabled val="1"/>
        </dgm:presLayoutVars>
      </dgm:prSet>
      <dgm:spPr/>
    </dgm:pt>
    <dgm:pt modelId="{7618E118-4D08-4441-888E-3B76A0757FD6}" type="pres">
      <dgm:prSet presAssocID="{19B2E20D-96AC-40B9-83EA-A0C5D70E723F}" presName="sibTrans" presStyleCnt="0"/>
      <dgm:spPr/>
    </dgm:pt>
    <dgm:pt modelId="{9E834857-F51C-574B-A7F2-B325E7283861}" type="pres">
      <dgm:prSet presAssocID="{26E3F96C-FB05-4875-B086-B8BA116567C3}" presName="node" presStyleLbl="node1" presStyleIdx="3" presStyleCnt="6">
        <dgm:presLayoutVars>
          <dgm:bulletEnabled val="1"/>
        </dgm:presLayoutVars>
      </dgm:prSet>
      <dgm:spPr/>
    </dgm:pt>
    <dgm:pt modelId="{EBEC3C9F-2D5B-CB47-AF01-0DE7302E7F0C}" type="pres">
      <dgm:prSet presAssocID="{31BFC8D2-7CD3-41DE-8233-41EFF7C50269}" presName="sibTrans" presStyleCnt="0"/>
      <dgm:spPr/>
    </dgm:pt>
    <dgm:pt modelId="{E13B0DC7-68F1-E34D-A697-E5EDD49BA9BF}" type="pres">
      <dgm:prSet presAssocID="{C0ACA87B-C4EC-47C9-987B-BFDEA4964428}" presName="node" presStyleLbl="node1" presStyleIdx="4" presStyleCnt="6">
        <dgm:presLayoutVars>
          <dgm:bulletEnabled val="1"/>
        </dgm:presLayoutVars>
      </dgm:prSet>
      <dgm:spPr/>
    </dgm:pt>
    <dgm:pt modelId="{9E5E8C9F-9D98-D54D-960E-1ED3F9C23FDD}" type="pres">
      <dgm:prSet presAssocID="{BA5986F4-8F53-4C50-8101-1DE63B9044B8}" presName="sibTrans" presStyleCnt="0"/>
      <dgm:spPr/>
    </dgm:pt>
    <dgm:pt modelId="{9BF4064E-0E42-EB47-846F-D65CB479B2B4}" type="pres">
      <dgm:prSet presAssocID="{E2797145-633D-4CE5-9134-3D7E4422D5DF}" presName="node" presStyleLbl="node1" presStyleIdx="5" presStyleCnt="6">
        <dgm:presLayoutVars>
          <dgm:bulletEnabled val="1"/>
        </dgm:presLayoutVars>
      </dgm:prSet>
      <dgm:spPr/>
    </dgm:pt>
  </dgm:ptLst>
  <dgm:cxnLst>
    <dgm:cxn modelId="{31DBA53C-1EA1-2A44-A6E9-0F9498DBA16C}" type="presOf" srcId="{0E3292CA-6C52-4D10-8A58-BC08D68004E8}" destId="{56012B76-BE23-8145-842D-F3DD4189B7DC}" srcOrd="0" destOrd="0" presId="urn:microsoft.com/office/officeart/2005/8/layout/default"/>
    <dgm:cxn modelId="{D4D80044-2EDC-0E4B-83FE-AB1AEC7CC46E}" type="presOf" srcId="{D64E298E-1051-4849-A145-BB098A0A004A}" destId="{204E9877-46F7-B04F-8825-7F779BC61485}" srcOrd="0" destOrd="0" presId="urn:microsoft.com/office/officeart/2005/8/layout/default"/>
    <dgm:cxn modelId="{85262C4B-714A-4695-993E-3745CFFD7AB5}" srcId="{3D500A8B-CC2E-4BEC-B98B-9C31A523E50B}" destId="{E2797145-633D-4CE5-9134-3D7E4422D5DF}" srcOrd="5" destOrd="0" parTransId="{D443C8DC-5066-4735-A7F7-02DC32527506}" sibTransId="{D8923A1C-A9CB-4E2B-902D-D1A4E9BE439C}"/>
    <dgm:cxn modelId="{13D6625C-EA18-394B-8F91-208AC37C0420}" type="presOf" srcId="{E2797145-633D-4CE5-9134-3D7E4422D5DF}" destId="{9BF4064E-0E42-EB47-846F-D65CB479B2B4}" srcOrd="0" destOrd="0" presId="urn:microsoft.com/office/officeart/2005/8/layout/default"/>
    <dgm:cxn modelId="{F83EB26F-B1F1-6844-B824-2E7930C905D2}" type="presOf" srcId="{8B186082-DE78-4505-B2FF-12A5BD275A12}" destId="{78062917-D798-0541-962E-2E48B655100D}" srcOrd="0" destOrd="0" presId="urn:microsoft.com/office/officeart/2005/8/layout/default"/>
    <dgm:cxn modelId="{8349A870-AD87-5C40-8368-25F55E11C554}" type="presOf" srcId="{C0ACA87B-C4EC-47C9-987B-BFDEA4964428}" destId="{E13B0DC7-68F1-E34D-A697-E5EDD49BA9BF}" srcOrd="0" destOrd="0" presId="urn:microsoft.com/office/officeart/2005/8/layout/default"/>
    <dgm:cxn modelId="{6F97F973-36B9-4E6F-974F-D1D459004149}" srcId="{3D500A8B-CC2E-4BEC-B98B-9C31A523E50B}" destId="{8B186082-DE78-4505-B2FF-12A5BD275A12}" srcOrd="0" destOrd="0" parTransId="{B52E6A20-F6F6-4C16-B0D8-B3BB4B08D9D3}" sibTransId="{55D039BF-94EC-420D-B52E-81EB51576A33}"/>
    <dgm:cxn modelId="{6DE7B091-EEE6-489C-8CF2-FA2CC5E3FEE3}" srcId="{3D500A8B-CC2E-4BEC-B98B-9C31A523E50B}" destId="{C0ACA87B-C4EC-47C9-987B-BFDEA4964428}" srcOrd="4" destOrd="0" parTransId="{ED394A25-B48E-4F85-89B3-2CD3EB0568DA}" sibTransId="{BA5986F4-8F53-4C50-8101-1DE63B9044B8}"/>
    <dgm:cxn modelId="{157F77C0-5A2D-45D4-B261-86EA1FE49C77}" srcId="{3D500A8B-CC2E-4BEC-B98B-9C31A523E50B}" destId="{0E3292CA-6C52-4D10-8A58-BC08D68004E8}" srcOrd="1" destOrd="0" parTransId="{56AB98BD-BFD6-4098-A7EB-F547B3E1E580}" sibTransId="{BFE005F2-2270-4B5C-BB20-3312A5E53BE7}"/>
    <dgm:cxn modelId="{BC28BFCB-F874-4AFA-88E7-86C3B8A97580}" srcId="{3D500A8B-CC2E-4BEC-B98B-9C31A523E50B}" destId="{D64E298E-1051-4849-A145-BB098A0A004A}" srcOrd="2" destOrd="0" parTransId="{20D6FEC7-1235-426E-8A99-1F438A1124EB}" sibTransId="{19B2E20D-96AC-40B9-83EA-A0C5D70E723F}"/>
    <dgm:cxn modelId="{7F9093CF-01DB-4EA8-B609-D91204636403}" srcId="{3D500A8B-CC2E-4BEC-B98B-9C31A523E50B}" destId="{26E3F96C-FB05-4875-B086-B8BA116567C3}" srcOrd="3" destOrd="0" parTransId="{D31F7960-09AC-42AA-97A8-F800482A9789}" sibTransId="{31BFC8D2-7CD3-41DE-8233-41EFF7C50269}"/>
    <dgm:cxn modelId="{59E1B5DB-7287-3D4C-8A1E-1DD538F5D8F1}" type="presOf" srcId="{3D500A8B-CC2E-4BEC-B98B-9C31A523E50B}" destId="{04CA08E8-3759-2A46-967B-D05B858C364A}" srcOrd="0" destOrd="0" presId="urn:microsoft.com/office/officeart/2005/8/layout/default"/>
    <dgm:cxn modelId="{369934F2-102C-2A4B-AE7A-AE203F5B31DB}" type="presOf" srcId="{26E3F96C-FB05-4875-B086-B8BA116567C3}" destId="{9E834857-F51C-574B-A7F2-B325E7283861}" srcOrd="0" destOrd="0" presId="urn:microsoft.com/office/officeart/2005/8/layout/default"/>
    <dgm:cxn modelId="{135B573E-DEE5-2047-97D2-C00F564A79FA}" type="presParOf" srcId="{04CA08E8-3759-2A46-967B-D05B858C364A}" destId="{78062917-D798-0541-962E-2E48B655100D}" srcOrd="0" destOrd="0" presId="urn:microsoft.com/office/officeart/2005/8/layout/default"/>
    <dgm:cxn modelId="{7E83326F-B4EC-8D4D-97BA-A232A03CE6D6}" type="presParOf" srcId="{04CA08E8-3759-2A46-967B-D05B858C364A}" destId="{3B5E175A-34D2-7841-8143-7E9A288D8A27}" srcOrd="1" destOrd="0" presId="urn:microsoft.com/office/officeart/2005/8/layout/default"/>
    <dgm:cxn modelId="{56524629-8DF4-9344-A0E0-9EBFACFD3A50}" type="presParOf" srcId="{04CA08E8-3759-2A46-967B-D05B858C364A}" destId="{56012B76-BE23-8145-842D-F3DD4189B7DC}" srcOrd="2" destOrd="0" presId="urn:microsoft.com/office/officeart/2005/8/layout/default"/>
    <dgm:cxn modelId="{7CEAC2DB-882C-B948-8DA4-46ACB90A46BE}" type="presParOf" srcId="{04CA08E8-3759-2A46-967B-D05B858C364A}" destId="{2A64D58E-D5BC-4843-8D93-9D628654F2AF}" srcOrd="3" destOrd="0" presId="urn:microsoft.com/office/officeart/2005/8/layout/default"/>
    <dgm:cxn modelId="{C000836F-0360-CE4C-BB5B-32C6A7F1C8C3}" type="presParOf" srcId="{04CA08E8-3759-2A46-967B-D05B858C364A}" destId="{204E9877-46F7-B04F-8825-7F779BC61485}" srcOrd="4" destOrd="0" presId="urn:microsoft.com/office/officeart/2005/8/layout/default"/>
    <dgm:cxn modelId="{9C6DAE73-5C94-974E-9AB8-4F5AB296BFFE}" type="presParOf" srcId="{04CA08E8-3759-2A46-967B-D05B858C364A}" destId="{7618E118-4D08-4441-888E-3B76A0757FD6}" srcOrd="5" destOrd="0" presId="urn:microsoft.com/office/officeart/2005/8/layout/default"/>
    <dgm:cxn modelId="{EC7B3211-BF77-0643-8E9D-8BC50F5F97D0}" type="presParOf" srcId="{04CA08E8-3759-2A46-967B-D05B858C364A}" destId="{9E834857-F51C-574B-A7F2-B325E7283861}" srcOrd="6" destOrd="0" presId="urn:microsoft.com/office/officeart/2005/8/layout/default"/>
    <dgm:cxn modelId="{3D5F817A-C20B-BC43-B350-42AFAA38B625}" type="presParOf" srcId="{04CA08E8-3759-2A46-967B-D05B858C364A}" destId="{EBEC3C9F-2D5B-CB47-AF01-0DE7302E7F0C}" srcOrd="7" destOrd="0" presId="urn:microsoft.com/office/officeart/2005/8/layout/default"/>
    <dgm:cxn modelId="{280FBF17-B585-5C45-AB09-ECD47DC122A3}" type="presParOf" srcId="{04CA08E8-3759-2A46-967B-D05B858C364A}" destId="{E13B0DC7-68F1-E34D-A697-E5EDD49BA9BF}" srcOrd="8" destOrd="0" presId="urn:microsoft.com/office/officeart/2005/8/layout/default"/>
    <dgm:cxn modelId="{1C0B0D31-78A2-0C47-9D75-0ED9F295CEC9}" type="presParOf" srcId="{04CA08E8-3759-2A46-967B-D05B858C364A}" destId="{9E5E8C9F-9D98-D54D-960E-1ED3F9C23FDD}" srcOrd="9" destOrd="0" presId="urn:microsoft.com/office/officeart/2005/8/layout/default"/>
    <dgm:cxn modelId="{736374EE-071F-5C44-A4ED-B8653DDAF362}" type="presParOf" srcId="{04CA08E8-3759-2A46-967B-D05B858C364A}" destId="{9BF4064E-0E42-EB47-846F-D65CB479B2B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4674FC-09B2-3248-9D96-6B6B810CC8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93D93396-D439-7840-951A-7B5C16409272}">
      <dgm:prSet phldrT="[Tekst]"/>
      <dgm:spPr/>
      <dgm:t>
        <a:bodyPr/>
        <a:lstStyle/>
        <a:p>
          <a:pPr>
            <a:defRPr b="1"/>
          </a:pPr>
          <a:r>
            <a:rPr lang="pl-PL"/>
            <a:t>Przedmioty praw autorskich:</a:t>
          </a:r>
        </a:p>
        <a:p>
          <a:pPr>
            <a:defRPr b="1"/>
          </a:pPr>
          <a:r>
            <a:rPr lang="pl-PL"/>
            <a:t>Utwory</a:t>
          </a:r>
        </a:p>
      </dgm:t>
    </dgm:pt>
    <dgm:pt modelId="{B0036A3E-B454-904D-ABD5-59F07D100239}" type="parTrans" cxnId="{4E913749-FF28-DD44-8EF9-3127368F3A28}">
      <dgm:prSet/>
      <dgm:spPr/>
      <dgm:t>
        <a:bodyPr/>
        <a:lstStyle/>
        <a:p>
          <a:endParaRPr lang="pl-PL"/>
        </a:p>
      </dgm:t>
    </dgm:pt>
    <dgm:pt modelId="{ACF6B06D-0246-7247-BDFD-95B629D30E07}" type="sibTrans" cxnId="{4E913749-FF28-DD44-8EF9-3127368F3A28}">
      <dgm:prSet/>
      <dgm:spPr/>
      <dgm:t>
        <a:bodyPr/>
        <a:lstStyle/>
        <a:p>
          <a:endParaRPr lang="pl-PL"/>
        </a:p>
      </dgm:t>
    </dgm:pt>
    <dgm:pt modelId="{17492998-827E-9A49-994D-832A258E396A}">
      <dgm:prSet phldrT="[Tekst]"/>
      <dgm:spPr/>
      <dgm:t>
        <a:bodyPr/>
        <a:lstStyle/>
        <a:p>
          <a:r>
            <a:rPr lang="pl-PL" b="1" u="sng"/>
            <a:t>W szczególności</a:t>
          </a:r>
          <a:r>
            <a:rPr lang="pl-PL" b="1"/>
            <a:t>: </a:t>
          </a:r>
          <a:r>
            <a:rPr lang="pl-PL" b="0"/>
            <a:t>literackie, publicystyczne, kartograficzne, naukowe, programy komputerowe, plastyczne, fotograficzne, urbanistyczne, muzyczne, sceniczne, audiowizualne itp. </a:t>
          </a:r>
          <a:endParaRPr lang="pl-PL" b="1"/>
        </a:p>
      </dgm:t>
    </dgm:pt>
    <dgm:pt modelId="{5F12C5F7-32F7-8B45-9289-FA0D597C421E}" type="parTrans" cxnId="{7CA3DA5F-4896-CC48-890C-4FE5654C4FEE}">
      <dgm:prSet/>
      <dgm:spPr/>
      <dgm:t>
        <a:bodyPr/>
        <a:lstStyle/>
        <a:p>
          <a:endParaRPr lang="pl-PL"/>
        </a:p>
      </dgm:t>
    </dgm:pt>
    <dgm:pt modelId="{707F4245-1124-2B47-AF78-A84EA97A20F2}" type="sibTrans" cxnId="{7CA3DA5F-4896-CC48-890C-4FE5654C4FEE}">
      <dgm:prSet/>
      <dgm:spPr/>
      <dgm:t>
        <a:bodyPr/>
        <a:lstStyle/>
        <a:p>
          <a:endParaRPr lang="pl-PL"/>
        </a:p>
      </dgm:t>
    </dgm:pt>
    <dgm:pt modelId="{E1394440-2979-874E-9E87-FCDC352D67C5}">
      <dgm:prSet phldrT="[Tekst]"/>
      <dgm:spPr/>
      <dgm:t>
        <a:bodyPr/>
        <a:lstStyle/>
        <a:p>
          <a:pPr>
            <a:defRPr b="1"/>
          </a:pPr>
          <a:r>
            <a:rPr lang="pl-PL"/>
            <a:t>Projekty/wytwory wynalazcze</a:t>
          </a:r>
        </a:p>
      </dgm:t>
    </dgm:pt>
    <dgm:pt modelId="{3A77C443-111D-9140-A579-45EDEC1D09A0}" type="parTrans" cxnId="{BE56A40A-292C-444B-8A7F-57D47B5A531C}">
      <dgm:prSet/>
      <dgm:spPr/>
      <dgm:t>
        <a:bodyPr/>
        <a:lstStyle/>
        <a:p>
          <a:endParaRPr lang="pl-PL"/>
        </a:p>
      </dgm:t>
    </dgm:pt>
    <dgm:pt modelId="{101C5AC5-D73F-EF42-8BED-8FB932F43113}" type="sibTrans" cxnId="{BE56A40A-292C-444B-8A7F-57D47B5A531C}">
      <dgm:prSet/>
      <dgm:spPr/>
      <dgm:t>
        <a:bodyPr/>
        <a:lstStyle/>
        <a:p>
          <a:endParaRPr lang="pl-PL"/>
        </a:p>
      </dgm:t>
    </dgm:pt>
    <dgm:pt modelId="{3078DF9C-D5FC-4B4B-8F3A-C4BF322B2150}">
      <dgm:prSet phldrT="[Tekst]"/>
      <dgm:spPr/>
      <dgm:t>
        <a:bodyPr/>
        <a:lstStyle/>
        <a:p>
          <a:r>
            <a:rPr lang="pl-PL"/>
            <a:t>Wynalazki,</a:t>
          </a:r>
        </a:p>
      </dgm:t>
    </dgm:pt>
    <dgm:pt modelId="{79A678DB-D7D7-D043-9621-D09EFCD563CE}" type="parTrans" cxnId="{792008C8-03EC-D74A-921E-5A1B107124BD}">
      <dgm:prSet/>
      <dgm:spPr/>
      <dgm:t>
        <a:bodyPr/>
        <a:lstStyle/>
        <a:p>
          <a:endParaRPr lang="pl-PL"/>
        </a:p>
      </dgm:t>
    </dgm:pt>
    <dgm:pt modelId="{397F157B-BF3E-7E45-8924-7EBE10A72C59}" type="sibTrans" cxnId="{792008C8-03EC-D74A-921E-5A1B107124BD}">
      <dgm:prSet/>
      <dgm:spPr/>
      <dgm:t>
        <a:bodyPr/>
        <a:lstStyle/>
        <a:p>
          <a:endParaRPr lang="pl-PL"/>
        </a:p>
      </dgm:t>
    </dgm:pt>
    <dgm:pt modelId="{B1E1D4FD-AA26-284E-AC0E-BB0AFDD08077}">
      <dgm:prSet phldrT="[Tekst]"/>
      <dgm:spPr/>
      <dgm:t>
        <a:bodyPr/>
        <a:lstStyle/>
        <a:p>
          <a:pPr>
            <a:defRPr b="1"/>
          </a:pPr>
          <a:r>
            <a:rPr lang="pl-PL"/>
            <a:t>Inne niż projekty wynalazcze</a:t>
          </a:r>
        </a:p>
      </dgm:t>
    </dgm:pt>
    <dgm:pt modelId="{C0EAC490-9660-7042-B03C-D5636B46F3A3}" type="parTrans" cxnId="{C0380714-F821-2448-84CB-9355A8976313}">
      <dgm:prSet/>
      <dgm:spPr/>
      <dgm:t>
        <a:bodyPr/>
        <a:lstStyle/>
        <a:p>
          <a:endParaRPr lang="pl-PL"/>
        </a:p>
      </dgm:t>
    </dgm:pt>
    <dgm:pt modelId="{258CBCB7-D17A-444F-8CE0-DD4E8A251BE6}" type="sibTrans" cxnId="{C0380714-F821-2448-84CB-9355A8976313}">
      <dgm:prSet/>
      <dgm:spPr/>
      <dgm:t>
        <a:bodyPr/>
        <a:lstStyle/>
        <a:p>
          <a:endParaRPr lang="pl-PL"/>
        </a:p>
      </dgm:t>
    </dgm:pt>
    <dgm:pt modelId="{573E10BC-6CC7-3943-9290-EB000E986C3D}">
      <dgm:prSet phldrT="[Tekst]"/>
      <dgm:spPr/>
      <dgm:t>
        <a:bodyPr/>
        <a:lstStyle/>
        <a:p>
          <a:r>
            <a:rPr lang="pl-PL"/>
            <a:t>Znaki towarowe,</a:t>
          </a:r>
        </a:p>
      </dgm:t>
    </dgm:pt>
    <dgm:pt modelId="{5C92FC49-3000-584C-BAB3-80202C816327}" type="parTrans" cxnId="{34D12033-8020-C54E-9C0C-3D7C65C4A40D}">
      <dgm:prSet/>
      <dgm:spPr/>
      <dgm:t>
        <a:bodyPr/>
        <a:lstStyle/>
        <a:p>
          <a:endParaRPr lang="pl-PL"/>
        </a:p>
      </dgm:t>
    </dgm:pt>
    <dgm:pt modelId="{B56F7435-94C2-A246-A319-AFDA2FC9A207}" type="sibTrans" cxnId="{34D12033-8020-C54E-9C0C-3D7C65C4A40D}">
      <dgm:prSet/>
      <dgm:spPr/>
      <dgm:t>
        <a:bodyPr/>
        <a:lstStyle/>
        <a:p>
          <a:endParaRPr lang="pl-PL"/>
        </a:p>
      </dgm:t>
    </dgm:pt>
    <dgm:pt modelId="{0A1BEA74-26F0-1A46-8B6D-43F17BA7A271}">
      <dgm:prSet phldrT="[Tekst]"/>
      <dgm:spPr/>
      <dgm:t>
        <a:bodyPr/>
        <a:lstStyle/>
        <a:p>
          <a:r>
            <a:rPr lang="pl-PL"/>
            <a:t>Wzory użytkowe,</a:t>
          </a:r>
        </a:p>
      </dgm:t>
    </dgm:pt>
    <dgm:pt modelId="{BEC3F89C-96C0-DE4C-99C3-5A7F49B9C5E3}" type="parTrans" cxnId="{85922841-208F-5648-96AB-B7AF299EB5DD}">
      <dgm:prSet/>
      <dgm:spPr/>
      <dgm:t>
        <a:bodyPr/>
        <a:lstStyle/>
        <a:p>
          <a:endParaRPr lang="pl-PL"/>
        </a:p>
      </dgm:t>
    </dgm:pt>
    <dgm:pt modelId="{5A75FF64-B096-774C-8A08-51DD0E53142A}" type="sibTrans" cxnId="{85922841-208F-5648-96AB-B7AF299EB5DD}">
      <dgm:prSet/>
      <dgm:spPr/>
      <dgm:t>
        <a:bodyPr/>
        <a:lstStyle/>
        <a:p>
          <a:endParaRPr lang="en-US"/>
        </a:p>
      </dgm:t>
    </dgm:pt>
    <dgm:pt modelId="{F866E5D8-2D6A-6C41-A263-692393DA6539}">
      <dgm:prSet phldrT="[Tekst]"/>
      <dgm:spPr/>
      <dgm:t>
        <a:bodyPr/>
        <a:lstStyle/>
        <a:p>
          <a:r>
            <a:rPr lang="pl-PL"/>
            <a:t>Wzory przemysłowe,</a:t>
          </a:r>
        </a:p>
      </dgm:t>
    </dgm:pt>
    <dgm:pt modelId="{930D5821-C5E2-3B43-ACAE-BC20EAB483BD}" type="parTrans" cxnId="{590D8CAB-C0F8-6747-B2CD-3366D59921C8}">
      <dgm:prSet/>
      <dgm:spPr/>
      <dgm:t>
        <a:bodyPr/>
        <a:lstStyle/>
        <a:p>
          <a:endParaRPr lang="pl-PL"/>
        </a:p>
      </dgm:t>
    </dgm:pt>
    <dgm:pt modelId="{11C84176-73B8-394D-B434-EC92761F41C5}" type="sibTrans" cxnId="{590D8CAB-C0F8-6747-B2CD-3366D59921C8}">
      <dgm:prSet/>
      <dgm:spPr/>
      <dgm:t>
        <a:bodyPr/>
        <a:lstStyle/>
        <a:p>
          <a:endParaRPr lang="en-US"/>
        </a:p>
      </dgm:t>
    </dgm:pt>
    <dgm:pt modelId="{4068DEDA-5A72-0048-8D37-0813B792A758}">
      <dgm:prSet phldrT="[Tekst]"/>
      <dgm:spPr/>
      <dgm:t>
        <a:bodyPr/>
        <a:lstStyle/>
        <a:p>
          <a:r>
            <a:rPr lang="pl-PL"/>
            <a:t>Topografie układów scalonych,</a:t>
          </a:r>
        </a:p>
      </dgm:t>
    </dgm:pt>
    <dgm:pt modelId="{B80FE4AD-9356-A644-8D39-E0CC60663147}" type="parTrans" cxnId="{1F4D87C9-AC0E-FA4F-A02D-49D019049013}">
      <dgm:prSet/>
      <dgm:spPr/>
      <dgm:t>
        <a:bodyPr/>
        <a:lstStyle/>
        <a:p>
          <a:endParaRPr lang="pl-PL"/>
        </a:p>
      </dgm:t>
    </dgm:pt>
    <dgm:pt modelId="{EC25D7F6-1023-9642-A83A-90DA6A91D60D}" type="sibTrans" cxnId="{1F4D87C9-AC0E-FA4F-A02D-49D019049013}">
      <dgm:prSet/>
      <dgm:spPr/>
      <dgm:t>
        <a:bodyPr/>
        <a:lstStyle/>
        <a:p>
          <a:endParaRPr lang="en-US"/>
        </a:p>
      </dgm:t>
    </dgm:pt>
    <dgm:pt modelId="{935F3E94-4E9B-5043-9033-23F565BE3F21}">
      <dgm:prSet phldrT="[Tekst]"/>
      <dgm:spPr/>
      <dgm:t>
        <a:bodyPr/>
        <a:lstStyle/>
        <a:p>
          <a:r>
            <a:rPr lang="pl-PL"/>
            <a:t>Projekty racjonalizatorskie</a:t>
          </a:r>
        </a:p>
      </dgm:t>
    </dgm:pt>
    <dgm:pt modelId="{34B0AF19-DC4D-F146-B32A-4F3913D078DD}" type="parTrans" cxnId="{D5D72489-1995-5F4A-8C10-A5C828C84564}">
      <dgm:prSet/>
      <dgm:spPr/>
      <dgm:t>
        <a:bodyPr/>
        <a:lstStyle/>
        <a:p>
          <a:endParaRPr lang="pl-PL"/>
        </a:p>
      </dgm:t>
    </dgm:pt>
    <dgm:pt modelId="{AB20AFC3-7D68-2940-8AF6-278A12A6D1AB}" type="sibTrans" cxnId="{D5D72489-1995-5F4A-8C10-A5C828C84564}">
      <dgm:prSet/>
      <dgm:spPr/>
      <dgm:t>
        <a:bodyPr/>
        <a:lstStyle/>
        <a:p>
          <a:endParaRPr lang="en-US"/>
        </a:p>
      </dgm:t>
    </dgm:pt>
    <dgm:pt modelId="{8FCE2835-E85B-6D40-9E60-8CA5AEAC3DD7}">
      <dgm:prSet phldrT="[Tekst]"/>
      <dgm:spPr/>
      <dgm:t>
        <a:bodyPr/>
        <a:lstStyle/>
        <a:p>
          <a:r>
            <a:rPr lang="pl-PL"/>
            <a:t>Oznaczenia geograficzne</a:t>
          </a:r>
        </a:p>
      </dgm:t>
    </dgm:pt>
    <dgm:pt modelId="{DB4BB392-148A-9F49-A263-4C5E20FD49E5}" type="parTrans" cxnId="{7240DF65-4FE2-8E48-8F2A-CE4196412C55}">
      <dgm:prSet/>
      <dgm:spPr/>
      <dgm:t>
        <a:bodyPr/>
        <a:lstStyle/>
        <a:p>
          <a:endParaRPr lang="pl-PL"/>
        </a:p>
      </dgm:t>
    </dgm:pt>
    <dgm:pt modelId="{BC1A1960-C391-B045-9AE9-A48A4BB4BC59}" type="sibTrans" cxnId="{7240DF65-4FE2-8E48-8F2A-CE4196412C55}">
      <dgm:prSet/>
      <dgm:spPr/>
      <dgm:t>
        <a:bodyPr/>
        <a:lstStyle/>
        <a:p>
          <a:endParaRPr lang="en-US"/>
        </a:p>
      </dgm:t>
    </dgm:pt>
    <dgm:pt modelId="{557E250F-028A-1A4F-9919-D217D5E65A5A}">
      <dgm:prSet phldrT="[Tekst]"/>
      <dgm:spPr/>
      <dgm:t>
        <a:bodyPr/>
        <a:lstStyle/>
        <a:p>
          <a:r>
            <a:rPr lang="pl-PL"/>
            <a:t>Bazy danych</a:t>
          </a:r>
        </a:p>
        <a:p>
          <a:r>
            <a:rPr lang="pl-PL"/>
            <a:t>Odmiany roślin</a:t>
          </a:r>
        </a:p>
      </dgm:t>
    </dgm:pt>
    <dgm:pt modelId="{05387F46-2F17-134E-8C8A-A9BC1ACF2242}" type="parTrans" cxnId="{5D2BA34F-E5B4-AC41-A0F6-6966A60C4DE7}">
      <dgm:prSet/>
      <dgm:spPr/>
      <dgm:t>
        <a:bodyPr/>
        <a:lstStyle/>
        <a:p>
          <a:endParaRPr lang="pl-PL"/>
        </a:p>
      </dgm:t>
    </dgm:pt>
    <dgm:pt modelId="{13737073-91D4-FB40-9993-1FD1B705B0C9}" type="sibTrans" cxnId="{5D2BA34F-E5B4-AC41-A0F6-6966A60C4DE7}">
      <dgm:prSet/>
      <dgm:spPr/>
      <dgm:t>
        <a:bodyPr/>
        <a:lstStyle/>
        <a:p>
          <a:endParaRPr lang="en-US"/>
        </a:p>
      </dgm:t>
    </dgm:pt>
    <dgm:pt modelId="{5993F6D0-B0A7-AD4C-98DC-6AB1B524EEA3}" type="pres">
      <dgm:prSet presAssocID="{7B4674FC-09B2-3248-9D96-6B6B810CC8F8}" presName="linear" presStyleCnt="0">
        <dgm:presLayoutVars>
          <dgm:animLvl val="lvl"/>
          <dgm:resizeHandles val="exact"/>
        </dgm:presLayoutVars>
      </dgm:prSet>
      <dgm:spPr/>
    </dgm:pt>
    <dgm:pt modelId="{BAD40D2B-4C28-4449-AEF2-60BA99C43918}" type="pres">
      <dgm:prSet presAssocID="{93D93396-D439-7840-951A-7B5C1640927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89BDCD6-7724-B34B-B36D-F665B5068E5E}" type="pres">
      <dgm:prSet presAssocID="{93D93396-D439-7840-951A-7B5C16409272}" presName="childText" presStyleLbl="revTx" presStyleIdx="0" presStyleCnt="3">
        <dgm:presLayoutVars>
          <dgm:bulletEnabled val="1"/>
        </dgm:presLayoutVars>
      </dgm:prSet>
      <dgm:spPr/>
    </dgm:pt>
    <dgm:pt modelId="{3EFFCAE6-AF81-8942-B1C1-FA656EF309B2}" type="pres">
      <dgm:prSet presAssocID="{E1394440-2979-874E-9E87-FCDC352D67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1B1B076-BA2E-7647-8253-49FA41671B8D}" type="pres">
      <dgm:prSet presAssocID="{E1394440-2979-874E-9E87-FCDC352D67C5}" presName="childText" presStyleLbl="revTx" presStyleIdx="1" presStyleCnt="3">
        <dgm:presLayoutVars>
          <dgm:bulletEnabled val="1"/>
        </dgm:presLayoutVars>
      </dgm:prSet>
      <dgm:spPr/>
    </dgm:pt>
    <dgm:pt modelId="{BBC5CDE6-A3C6-0147-AFDF-8FDD25AB2E68}" type="pres">
      <dgm:prSet presAssocID="{B1E1D4FD-AA26-284E-AC0E-BB0AFDD0807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129DDC0-A20E-BA40-A756-E9898D80A0CC}" type="pres">
      <dgm:prSet presAssocID="{B1E1D4FD-AA26-284E-AC0E-BB0AFDD0807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E56A40A-292C-444B-8A7F-57D47B5A531C}" srcId="{7B4674FC-09B2-3248-9D96-6B6B810CC8F8}" destId="{E1394440-2979-874E-9E87-FCDC352D67C5}" srcOrd="1" destOrd="0" parTransId="{3A77C443-111D-9140-A579-45EDEC1D09A0}" sibTransId="{101C5AC5-D73F-EF42-8BED-8FB932F43113}"/>
    <dgm:cxn modelId="{C0380714-F821-2448-84CB-9355A8976313}" srcId="{7B4674FC-09B2-3248-9D96-6B6B810CC8F8}" destId="{B1E1D4FD-AA26-284E-AC0E-BB0AFDD08077}" srcOrd="2" destOrd="0" parTransId="{C0EAC490-9660-7042-B03C-D5636B46F3A3}" sibTransId="{258CBCB7-D17A-444F-8CE0-DD4E8A251BE6}"/>
    <dgm:cxn modelId="{9CB4F52C-E3E5-E249-8365-57F733DB25AD}" type="presOf" srcId="{B1E1D4FD-AA26-284E-AC0E-BB0AFDD08077}" destId="{BBC5CDE6-A3C6-0147-AFDF-8FDD25AB2E68}" srcOrd="0" destOrd="0" presId="urn:microsoft.com/office/officeart/2005/8/layout/vList2"/>
    <dgm:cxn modelId="{34D12033-8020-C54E-9C0C-3D7C65C4A40D}" srcId="{B1E1D4FD-AA26-284E-AC0E-BB0AFDD08077}" destId="{573E10BC-6CC7-3943-9290-EB000E986C3D}" srcOrd="0" destOrd="0" parTransId="{5C92FC49-3000-584C-BAB3-80202C816327}" sibTransId="{B56F7435-94C2-A246-A319-AFDA2FC9A207}"/>
    <dgm:cxn modelId="{5BDABE3E-D69B-274A-8AEB-6D14ED87C634}" type="presOf" srcId="{4068DEDA-5A72-0048-8D37-0813B792A758}" destId="{41B1B076-BA2E-7647-8253-49FA41671B8D}" srcOrd="0" destOrd="3" presId="urn:microsoft.com/office/officeart/2005/8/layout/vList2"/>
    <dgm:cxn modelId="{85922841-208F-5648-96AB-B7AF299EB5DD}" srcId="{E1394440-2979-874E-9E87-FCDC352D67C5}" destId="{0A1BEA74-26F0-1A46-8B6D-43F17BA7A271}" srcOrd="1" destOrd="0" parTransId="{BEC3F89C-96C0-DE4C-99C3-5A7F49B9C5E3}" sibTransId="{5A75FF64-B096-774C-8A08-51DD0E53142A}"/>
    <dgm:cxn modelId="{4E913749-FF28-DD44-8EF9-3127368F3A28}" srcId="{7B4674FC-09B2-3248-9D96-6B6B810CC8F8}" destId="{93D93396-D439-7840-951A-7B5C16409272}" srcOrd="0" destOrd="0" parTransId="{B0036A3E-B454-904D-ABD5-59F07D100239}" sibTransId="{ACF6B06D-0246-7247-BDFD-95B629D30E07}"/>
    <dgm:cxn modelId="{5D2BA34F-E5B4-AC41-A0F6-6966A60C4DE7}" srcId="{B1E1D4FD-AA26-284E-AC0E-BB0AFDD08077}" destId="{557E250F-028A-1A4F-9919-D217D5E65A5A}" srcOrd="2" destOrd="0" parTransId="{05387F46-2F17-134E-8C8A-A9BC1ACF2242}" sibTransId="{13737073-91D4-FB40-9993-1FD1B705B0C9}"/>
    <dgm:cxn modelId="{7CA3DA5F-4896-CC48-890C-4FE5654C4FEE}" srcId="{93D93396-D439-7840-951A-7B5C16409272}" destId="{17492998-827E-9A49-994D-832A258E396A}" srcOrd="0" destOrd="0" parTransId="{5F12C5F7-32F7-8B45-9289-FA0D597C421E}" sibTransId="{707F4245-1124-2B47-AF78-A84EA97A20F2}"/>
    <dgm:cxn modelId="{7240DF65-4FE2-8E48-8F2A-CE4196412C55}" srcId="{B1E1D4FD-AA26-284E-AC0E-BB0AFDD08077}" destId="{8FCE2835-E85B-6D40-9E60-8CA5AEAC3DD7}" srcOrd="1" destOrd="0" parTransId="{DB4BB392-148A-9F49-A263-4C5E20FD49E5}" sibTransId="{BC1A1960-C391-B045-9AE9-A48A4BB4BC59}"/>
    <dgm:cxn modelId="{CBBB4271-2323-F746-8B82-A5DBF66D7472}" type="presOf" srcId="{0A1BEA74-26F0-1A46-8B6D-43F17BA7A271}" destId="{41B1B076-BA2E-7647-8253-49FA41671B8D}" srcOrd="0" destOrd="1" presId="urn:microsoft.com/office/officeart/2005/8/layout/vList2"/>
    <dgm:cxn modelId="{73BCFD82-1BB4-D74B-9A26-FC472B690A83}" type="presOf" srcId="{E1394440-2979-874E-9E87-FCDC352D67C5}" destId="{3EFFCAE6-AF81-8942-B1C1-FA656EF309B2}" srcOrd="0" destOrd="0" presId="urn:microsoft.com/office/officeart/2005/8/layout/vList2"/>
    <dgm:cxn modelId="{56774F83-C183-C04B-BDB9-A1E6B6F5E56D}" type="presOf" srcId="{573E10BC-6CC7-3943-9290-EB000E986C3D}" destId="{B129DDC0-A20E-BA40-A756-E9898D80A0CC}" srcOrd="0" destOrd="0" presId="urn:microsoft.com/office/officeart/2005/8/layout/vList2"/>
    <dgm:cxn modelId="{D5D72489-1995-5F4A-8C10-A5C828C84564}" srcId="{E1394440-2979-874E-9E87-FCDC352D67C5}" destId="{935F3E94-4E9B-5043-9033-23F565BE3F21}" srcOrd="4" destOrd="0" parTransId="{34B0AF19-DC4D-F146-B32A-4F3913D078DD}" sibTransId="{AB20AFC3-7D68-2940-8AF6-278A12A6D1AB}"/>
    <dgm:cxn modelId="{F7A48191-5C84-BD4B-9F3F-D839B4226493}" type="presOf" srcId="{17492998-827E-9A49-994D-832A258E396A}" destId="{389BDCD6-7724-B34B-B36D-F665B5068E5E}" srcOrd="0" destOrd="0" presId="urn:microsoft.com/office/officeart/2005/8/layout/vList2"/>
    <dgm:cxn modelId="{269705A1-BBC9-B546-863A-0BF839D7C009}" type="presOf" srcId="{93D93396-D439-7840-951A-7B5C16409272}" destId="{BAD40D2B-4C28-4449-AEF2-60BA99C43918}" srcOrd="0" destOrd="0" presId="urn:microsoft.com/office/officeart/2005/8/layout/vList2"/>
    <dgm:cxn modelId="{590D8CAB-C0F8-6747-B2CD-3366D59921C8}" srcId="{E1394440-2979-874E-9E87-FCDC352D67C5}" destId="{F866E5D8-2D6A-6C41-A263-692393DA6539}" srcOrd="2" destOrd="0" parTransId="{930D5821-C5E2-3B43-ACAE-BC20EAB483BD}" sibTransId="{11C84176-73B8-394D-B434-EC92761F41C5}"/>
    <dgm:cxn modelId="{BF378CBF-081D-FB4B-AD92-EF14F8412B4B}" type="presOf" srcId="{557E250F-028A-1A4F-9919-D217D5E65A5A}" destId="{B129DDC0-A20E-BA40-A756-E9898D80A0CC}" srcOrd="0" destOrd="2" presId="urn:microsoft.com/office/officeart/2005/8/layout/vList2"/>
    <dgm:cxn modelId="{792008C8-03EC-D74A-921E-5A1B107124BD}" srcId="{E1394440-2979-874E-9E87-FCDC352D67C5}" destId="{3078DF9C-D5FC-4B4B-8F3A-C4BF322B2150}" srcOrd="0" destOrd="0" parTransId="{79A678DB-D7D7-D043-9621-D09EFCD563CE}" sibTransId="{397F157B-BF3E-7E45-8924-7EBE10A72C59}"/>
    <dgm:cxn modelId="{1F4D87C9-AC0E-FA4F-A02D-49D019049013}" srcId="{E1394440-2979-874E-9E87-FCDC352D67C5}" destId="{4068DEDA-5A72-0048-8D37-0813B792A758}" srcOrd="3" destOrd="0" parTransId="{B80FE4AD-9356-A644-8D39-E0CC60663147}" sibTransId="{EC25D7F6-1023-9642-A83A-90DA6A91D60D}"/>
    <dgm:cxn modelId="{613855D0-34DE-8E41-AC98-46A69149855E}" type="presOf" srcId="{F866E5D8-2D6A-6C41-A263-692393DA6539}" destId="{41B1B076-BA2E-7647-8253-49FA41671B8D}" srcOrd="0" destOrd="2" presId="urn:microsoft.com/office/officeart/2005/8/layout/vList2"/>
    <dgm:cxn modelId="{3F8205ED-3DB2-2A47-9CE3-4D984F0F7755}" type="presOf" srcId="{8FCE2835-E85B-6D40-9E60-8CA5AEAC3DD7}" destId="{B129DDC0-A20E-BA40-A756-E9898D80A0CC}" srcOrd="0" destOrd="1" presId="urn:microsoft.com/office/officeart/2005/8/layout/vList2"/>
    <dgm:cxn modelId="{07F388ED-93D6-3447-88E4-8BF2EF4A5FD3}" type="presOf" srcId="{935F3E94-4E9B-5043-9033-23F565BE3F21}" destId="{41B1B076-BA2E-7647-8253-49FA41671B8D}" srcOrd="0" destOrd="4" presId="urn:microsoft.com/office/officeart/2005/8/layout/vList2"/>
    <dgm:cxn modelId="{625404F7-5CC4-2040-8C65-BF4E9676E3BF}" type="presOf" srcId="{7B4674FC-09B2-3248-9D96-6B6B810CC8F8}" destId="{5993F6D0-B0A7-AD4C-98DC-6AB1B524EEA3}" srcOrd="0" destOrd="0" presId="urn:microsoft.com/office/officeart/2005/8/layout/vList2"/>
    <dgm:cxn modelId="{DE9EAAFF-1B20-C04D-9E5D-41E30397B85E}" type="presOf" srcId="{3078DF9C-D5FC-4B4B-8F3A-C4BF322B2150}" destId="{41B1B076-BA2E-7647-8253-49FA41671B8D}" srcOrd="0" destOrd="0" presId="urn:microsoft.com/office/officeart/2005/8/layout/vList2"/>
    <dgm:cxn modelId="{8ACB429F-2F46-8148-9052-67E31109388D}" type="presParOf" srcId="{5993F6D0-B0A7-AD4C-98DC-6AB1B524EEA3}" destId="{BAD40D2B-4C28-4449-AEF2-60BA99C43918}" srcOrd="0" destOrd="0" presId="urn:microsoft.com/office/officeart/2005/8/layout/vList2"/>
    <dgm:cxn modelId="{F151C03A-7290-D74A-81FE-3F5C9B8EC87C}" type="presParOf" srcId="{5993F6D0-B0A7-AD4C-98DC-6AB1B524EEA3}" destId="{389BDCD6-7724-B34B-B36D-F665B5068E5E}" srcOrd="1" destOrd="0" presId="urn:microsoft.com/office/officeart/2005/8/layout/vList2"/>
    <dgm:cxn modelId="{D6BC2BE9-6C28-E94B-BA4F-97DD99DAFCD6}" type="presParOf" srcId="{5993F6D0-B0A7-AD4C-98DC-6AB1B524EEA3}" destId="{3EFFCAE6-AF81-8942-B1C1-FA656EF309B2}" srcOrd="2" destOrd="0" presId="urn:microsoft.com/office/officeart/2005/8/layout/vList2"/>
    <dgm:cxn modelId="{E425F314-CF48-6F44-B11B-20EF022D9F24}" type="presParOf" srcId="{5993F6D0-B0A7-AD4C-98DC-6AB1B524EEA3}" destId="{41B1B076-BA2E-7647-8253-49FA41671B8D}" srcOrd="3" destOrd="0" presId="urn:microsoft.com/office/officeart/2005/8/layout/vList2"/>
    <dgm:cxn modelId="{98EDFF67-0023-8242-8C5A-F0E880AC6BC4}" type="presParOf" srcId="{5993F6D0-B0A7-AD4C-98DC-6AB1B524EEA3}" destId="{BBC5CDE6-A3C6-0147-AFDF-8FDD25AB2E68}" srcOrd="4" destOrd="0" presId="urn:microsoft.com/office/officeart/2005/8/layout/vList2"/>
    <dgm:cxn modelId="{BA0326FE-9F09-7C4F-AFE6-C1DE4926AC13}" type="presParOf" srcId="{5993F6D0-B0A7-AD4C-98DC-6AB1B524EEA3}" destId="{B129DDC0-A20E-BA40-A756-E9898D80A0C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75E492-6FBF-4376-958C-F6554C16766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10BBE37-8AAB-43CE-A5FA-49CCACCD787D}">
      <dgm:prSet phldrT="[Tekst]"/>
      <dgm:spPr/>
      <dgm:t>
        <a:bodyPr/>
        <a:lstStyle/>
        <a:p>
          <a:r>
            <a:rPr lang="pl-PL" dirty="0"/>
            <a:t>System</a:t>
          </a:r>
          <a:endParaRPr lang="en-GB" dirty="0"/>
        </a:p>
      </dgm:t>
    </dgm:pt>
    <dgm:pt modelId="{0C304BB0-47DD-4BC9-864F-478EF4AD42F1}" type="parTrans" cxnId="{6C597147-C405-4566-9505-97956B38FE0E}">
      <dgm:prSet/>
      <dgm:spPr/>
      <dgm:t>
        <a:bodyPr/>
        <a:lstStyle/>
        <a:p>
          <a:endParaRPr lang="en-GB"/>
        </a:p>
      </dgm:t>
    </dgm:pt>
    <dgm:pt modelId="{8B48F64D-451A-4F40-8A95-EBF528D328F6}" type="sibTrans" cxnId="{6C597147-C405-4566-9505-97956B38FE0E}">
      <dgm:prSet/>
      <dgm:spPr/>
      <dgm:t>
        <a:bodyPr/>
        <a:lstStyle/>
        <a:p>
          <a:endParaRPr lang="en-GB"/>
        </a:p>
      </dgm:t>
    </dgm:pt>
    <dgm:pt modelId="{D2E305A6-4458-463F-BDF5-B45191079E72}">
      <dgm:prSet phldrT="[Tekst]"/>
      <dgm:spPr/>
      <dgm:t>
        <a:bodyPr/>
        <a:lstStyle/>
        <a:p>
          <a:r>
            <a:rPr lang="pl-PL" dirty="0"/>
            <a:t>Kontynentalny</a:t>
          </a:r>
          <a:endParaRPr lang="en-GB" dirty="0"/>
        </a:p>
      </dgm:t>
    </dgm:pt>
    <dgm:pt modelId="{00313123-661B-42C2-B479-DEC74C3AE899}" type="parTrans" cxnId="{25462457-A521-42F7-8D8C-5CEA3F625C8C}">
      <dgm:prSet/>
      <dgm:spPr/>
      <dgm:t>
        <a:bodyPr/>
        <a:lstStyle/>
        <a:p>
          <a:endParaRPr lang="en-GB"/>
        </a:p>
      </dgm:t>
    </dgm:pt>
    <dgm:pt modelId="{0AC12154-D861-4737-8D70-9B2FC4D11FEE}" type="sibTrans" cxnId="{25462457-A521-42F7-8D8C-5CEA3F625C8C}">
      <dgm:prSet/>
      <dgm:spPr/>
      <dgm:t>
        <a:bodyPr/>
        <a:lstStyle/>
        <a:p>
          <a:endParaRPr lang="en-GB"/>
        </a:p>
      </dgm:t>
    </dgm:pt>
    <dgm:pt modelId="{0BE94DA3-1C89-49D3-9327-F06693DA8317}">
      <dgm:prSet phldrT="[Tekst]"/>
      <dgm:spPr/>
      <dgm:t>
        <a:bodyPr/>
        <a:lstStyle/>
        <a:p>
          <a:r>
            <a:rPr lang="pl-PL" dirty="0"/>
            <a:t>Dualistyczny</a:t>
          </a:r>
          <a:endParaRPr lang="en-GB" dirty="0"/>
        </a:p>
      </dgm:t>
    </dgm:pt>
    <dgm:pt modelId="{DBC4033E-9E58-4F60-A8D4-351275E97E7D}" type="parTrans" cxnId="{77B1CD67-D87B-4389-9FFD-25AE2052CB2B}">
      <dgm:prSet/>
      <dgm:spPr/>
      <dgm:t>
        <a:bodyPr/>
        <a:lstStyle/>
        <a:p>
          <a:endParaRPr lang="en-GB"/>
        </a:p>
      </dgm:t>
    </dgm:pt>
    <dgm:pt modelId="{C08B6EC1-DEC9-4D07-94B0-90982A03D167}" type="sibTrans" cxnId="{77B1CD67-D87B-4389-9FFD-25AE2052CB2B}">
      <dgm:prSet/>
      <dgm:spPr/>
      <dgm:t>
        <a:bodyPr/>
        <a:lstStyle/>
        <a:p>
          <a:endParaRPr lang="en-GB"/>
        </a:p>
      </dgm:t>
    </dgm:pt>
    <dgm:pt modelId="{649F8225-F830-46E6-B16F-03F88653297D}">
      <dgm:prSet phldrT="[Tekst]"/>
      <dgm:spPr/>
      <dgm:t>
        <a:bodyPr/>
        <a:lstStyle/>
        <a:p>
          <a:r>
            <a:rPr lang="pl-PL" dirty="0"/>
            <a:t>Monistyczny</a:t>
          </a:r>
          <a:endParaRPr lang="en-GB" dirty="0"/>
        </a:p>
      </dgm:t>
    </dgm:pt>
    <dgm:pt modelId="{406D5F6A-1184-4516-8CE1-306C2CC947C7}" type="parTrans" cxnId="{DE1E76B1-20B2-4B2D-8358-E39E5B9FDB9B}">
      <dgm:prSet/>
      <dgm:spPr/>
      <dgm:t>
        <a:bodyPr/>
        <a:lstStyle/>
        <a:p>
          <a:endParaRPr lang="en-GB"/>
        </a:p>
      </dgm:t>
    </dgm:pt>
    <dgm:pt modelId="{BE19B28F-EFC8-46D5-87DA-565EAC5A5936}" type="sibTrans" cxnId="{DE1E76B1-20B2-4B2D-8358-E39E5B9FDB9B}">
      <dgm:prSet/>
      <dgm:spPr/>
      <dgm:t>
        <a:bodyPr/>
        <a:lstStyle/>
        <a:p>
          <a:endParaRPr lang="en-GB"/>
        </a:p>
      </dgm:t>
    </dgm:pt>
    <dgm:pt modelId="{A76EEA8A-5ACB-4017-A289-46DAF6BE0D6B}">
      <dgm:prSet phldrT="[Tekst]"/>
      <dgm:spPr/>
      <dgm:t>
        <a:bodyPr/>
        <a:lstStyle/>
        <a:p>
          <a:r>
            <a:rPr lang="pl-PL" dirty="0"/>
            <a:t>Anglosaski</a:t>
          </a:r>
          <a:endParaRPr lang="en-GB" dirty="0"/>
        </a:p>
      </dgm:t>
    </dgm:pt>
    <dgm:pt modelId="{AB6295E1-5F04-49C7-B46A-400E606E3875}" type="parTrans" cxnId="{93F3FEDC-0ADF-4B6F-A02E-57DC165FF81D}">
      <dgm:prSet/>
      <dgm:spPr/>
      <dgm:t>
        <a:bodyPr/>
        <a:lstStyle/>
        <a:p>
          <a:endParaRPr lang="en-GB"/>
        </a:p>
      </dgm:t>
    </dgm:pt>
    <dgm:pt modelId="{51C0E74F-4288-4965-A4AB-E4576C975CC9}" type="sibTrans" cxnId="{93F3FEDC-0ADF-4B6F-A02E-57DC165FF81D}">
      <dgm:prSet/>
      <dgm:spPr/>
      <dgm:t>
        <a:bodyPr/>
        <a:lstStyle/>
        <a:p>
          <a:endParaRPr lang="en-GB"/>
        </a:p>
      </dgm:t>
    </dgm:pt>
    <dgm:pt modelId="{1ECA9E77-FBB1-4A44-A433-2DEE8220C247}" type="pres">
      <dgm:prSet presAssocID="{8D75E492-6FBF-4376-958C-F6554C16766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E4FAC1-4975-42EB-A3C9-761989CDFE0C}" type="pres">
      <dgm:prSet presAssocID="{C10BBE37-8AAB-43CE-A5FA-49CCACCD787D}" presName="root1" presStyleCnt="0"/>
      <dgm:spPr/>
    </dgm:pt>
    <dgm:pt modelId="{C7503F3F-7D3B-4064-88EC-13C96CBF53D9}" type="pres">
      <dgm:prSet presAssocID="{C10BBE37-8AAB-43CE-A5FA-49CCACCD787D}" presName="LevelOneTextNode" presStyleLbl="node0" presStyleIdx="0" presStyleCnt="1">
        <dgm:presLayoutVars>
          <dgm:chPref val="3"/>
        </dgm:presLayoutVars>
      </dgm:prSet>
      <dgm:spPr/>
    </dgm:pt>
    <dgm:pt modelId="{F813D242-13B6-4733-8425-7B5311383AE7}" type="pres">
      <dgm:prSet presAssocID="{C10BBE37-8AAB-43CE-A5FA-49CCACCD787D}" presName="level2hierChild" presStyleCnt="0"/>
      <dgm:spPr/>
    </dgm:pt>
    <dgm:pt modelId="{B027D857-9045-4AF4-9E10-333760586666}" type="pres">
      <dgm:prSet presAssocID="{00313123-661B-42C2-B479-DEC74C3AE899}" presName="conn2-1" presStyleLbl="parChTrans1D2" presStyleIdx="0" presStyleCnt="2"/>
      <dgm:spPr/>
    </dgm:pt>
    <dgm:pt modelId="{CFD28BC4-1BF7-4D7B-80E3-96275FF6367C}" type="pres">
      <dgm:prSet presAssocID="{00313123-661B-42C2-B479-DEC74C3AE899}" presName="connTx" presStyleLbl="parChTrans1D2" presStyleIdx="0" presStyleCnt="2"/>
      <dgm:spPr/>
    </dgm:pt>
    <dgm:pt modelId="{3610D216-3FAA-4FEF-988B-5D6631A9D35D}" type="pres">
      <dgm:prSet presAssocID="{D2E305A6-4458-463F-BDF5-B45191079E72}" presName="root2" presStyleCnt="0"/>
      <dgm:spPr/>
    </dgm:pt>
    <dgm:pt modelId="{1AD610BF-54B1-46D2-B4AD-1A66DC76221E}" type="pres">
      <dgm:prSet presAssocID="{D2E305A6-4458-463F-BDF5-B45191079E72}" presName="LevelTwoTextNode" presStyleLbl="node2" presStyleIdx="0" presStyleCnt="2">
        <dgm:presLayoutVars>
          <dgm:chPref val="3"/>
        </dgm:presLayoutVars>
      </dgm:prSet>
      <dgm:spPr/>
    </dgm:pt>
    <dgm:pt modelId="{37F04D4B-3154-470E-955D-44710985A066}" type="pres">
      <dgm:prSet presAssocID="{D2E305A6-4458-463F-BDF5-B45191079E72}" presName="level3hierChild" presStyleCnt="0"/>
      <dgm:spPr/>
    </dgm:pt>
    <dgm:pt modelId="{375F7E64-554D-4CA2-89A6-B1103C624EB3}" type="pres">
      <dgm:prSet presAssocID="{DBC4033E-9E58-4F60-A8D4-351275E97E7D}" presName="conn2-1" presStyleLbl="parChTrans1D3" presStyleIdx="0" presStyleCnt="2"/>
      <dgm:spPr/>
    </dgm:pt>
    <dgm:pt modelId="{26A8D8B7-71E2-45B5-A155-B4837A3E6E6F}" type="pres">
      <dgm:prSet presAssocID="{DBC4033E-9E58-4F60-A8D4-351275E97E7D}" presName="connTx" presStyleLbl="parChTrans1D3" presStyleIdx="0" presStyleCnt="2"/>
      <dgm:spPr/>
    </dgm:pt>
    <dgm:pt modelId="{7EF2B801-DB0E-4592-A213-A7EFD71BBD73}" type="pres">
      <dgm:prSet presAssocID="{0BE94DA3-1C89-49D3-9327-F06693DA8317}" presName="root2" presStyleCnt="0"/>
      <dgm:spPr/>
    </dgm:pt>
    <dgm:pt modelId="{8C097D08-1157-4C06-A58E-8389F4067D81}" type="pres">
      <dgm:prSet presAssocID="{0BE94DA3-1C89-49D3-9327-F06693DA8317}" presName="LevelTwoTextNode" presStyleLbl="node3" presStyleIdx="0" presStyleCnt="2" custLinFactNeighborX="190" custLinFactNeighborY="-6075">
        <dgm:presLayoutVars>
          <dgm:chPref val="3"/>
        </dgm:presLayoutVars>
      </dgm:prSet>
      <dgm:spPr/>
    </dgm:pt>
    <dgm:pt modelId="{DEDF4A00-C57B-451E-84FB-31A5ABB7C615}" type="pres">
      <dgm:prSet presAssocID="{0BE94DA3-1C89-49D3-9327-F06693DA8317}" presName="level3hierChild" presStyleCnt="0"/>
      <dgm:spPr/>
    </dgm:pt>
    <dgm:pt modelId="{7B3B1091-FB07-4072-AE2F-EC85606A2E48}" type="pres">
      <dgm:prSet presAssocID="{406D5F6A-1184-4516-8CE1-306C2CC947C7}" presName="conn2-1" presStyleLbl="parChTrans1D3" presStyleIdx="1" presStyleCnt="2"/>
      <dgm:spPr/>
    </dgm:pt>
    <dgm:pt modelId="{FFFC479C-E878-47AB-BD5D-FF5331262191}" type="pres">
      <dgm:prSet presAssocID="{406D5F6A-1184-4516-8CE1-306C2CC947C7}" presName="connTx" presStyleLbl="parChTrans1D3" presStyleIdx="1" presStyleCnt="2"/>
      <dgm:spPr/>
    </dgm:pt>
    <dgm:pt modelId="{B9122C60-13B1-4BEB-9DBD-3F6AFDCCD4F4}" type="pres">
      <dgm:prSet presAssocID="{649F8225-F830-46E6-B16F-03F88653297D}" presName="root2" presStyleCnt="0"/>
      <dgm:spPr/>
    </dgm:pt>
    <dgm:pt modelId="{1247C628-9A54-4B51-935E-87D42B9B0B32}" type="pres">
      <dgm:prSet presAssocID="{649F8225-F830-46E6-B16F-03F88653297D}" presName="LevelTwoTextNode" presStyleLbl="node3" presStyleIdx="1" presStyleCnt="2">
        <dgm:presLayoutVars>
          <dgm:chPref val="3"/>
        </dgm:presLayoutVars>
      </dgm:prSet>
      <dgm:spPr/>
    </dgm:pt>
    <dgm:pt modelId="{F79330AA-7C13-4541-806E-18B1F6E54271}" type="pres">
      <dgm:prSet presAssocID="{649F8225-F830-46E6-B16F-03F88653297D}" presName="level3hierChild" presStyleCnt="0"/>
      <dgm:spPr/>
    </dgm:pt>
    <dgm:pt modelId="{D09A8858-C5B1-4176-9BC5-3AF2A1E2EC3C}" type="pres">
      <dgm:prSet presAssocID="{AB6295E1-5F04-49C7-B46A-400E606E3875}" presName="conn2-1" presStyleLbl="parChTrans1D2" presStyleIdx="1" presStyleCnt="2"/>
      <dgm:spPr/>
    </dgm:pt>
    <dgm:pt modelId="{1CA32446-119D-4627-B3D2-10015E3137F2}" type="pres">
      <dgm:prSet presAssocID="{AB6295E1-5F04-49C7-B46A-400E606E3875}" presName="connTx" presStyleLbl="parChTrans1D2" presStyleIdx="1" presStyleCnt="2"/>
      <dgm:spPr/>
    </dgm:pt>
    <dgm:pt modelId="{8DB2670B-F9F2-4583-B8B0-AAD3A8963F88}" type="pres">
      <dgm:prSet presAssocID="{A76EEA8A-5ACB-4017-A289-46DAF6BE0D6B}" presName="root2" presStyleCnt="0"/>
      <dgm:spPr/>
    </dgm:pt>
    <dgm:pt modelId="{F2F8B6FB-6016-452A-9313-2183A69AB07C}" type="pres">
      <dgm:prSet presAssocID="{A76EEA8A-5ACB-4017-A289-46DAF6BE0D6B}" presName="LevelTwoTextNode" presStyleLbl="node2" presStyleIdx="1" presStyleCnt="2">
        <dgm:presLayoutVars>
          <dgm:chPref val="3"/>
        </dgm:presLayoutVars>
      </dgm:prSet>
      <dgm:spPr/>
    </dgm:pt>
    <dgm:pt modelId="{40FA5A25-B28D-426C-A81A-12BE21368849}" type="pres">
      <dgm:prSet presAssocID="{A76EEA8A-5ACB-4017-A289-46DAF6BE0D6B}" presName="level3hierChild" presStyleCnt="0"/>
      <dgm:spPr/>
    </dgm:pt>
  </dgm:ptLst>
  <dgm:cxnLst>
    <dgm:cxn modelId="{31A26606-0FD5-4D77-B9A7-594E5E05739D}" type="presOf" srcId="{C10BBE37-8AAB-43CE-A5FA-49CCACCD787D}" destId="{C7503F3F-7D3B-4064-88EC-13C96CBF53D9}" srcOrd="0" destOrd="0" presId="urn:microsoft.com/office/officeart/2005/8/layout/hierarchy2"/>
    <dgm:cxn modelId="{3FE6B506-C570-499D-8C04-AAAC44A2DED5}" type="presOf" srcId="{DBC4033E-9E58-4F60-A8D4-351275E97E7D}" destId="{375F7E64-554D-4CA2-89A6-B1103C624EB3}" srcOrd="0" destOrd="0" presId="urn:microsoft.com/office/officeart/2005/8/layout/hierarchy2"/>
    <dgm:cxn modelId="{623FA61A-C3C3-40AF-9BC0-32F848618A53}" type="presOf" srcId="{D2E305A6-4458-463F-BDF5-B45191079E72}" destId="{1AD610BF-54B1-46D2-B4AD-1A66DC76221E}" srcOrd="0" destOrd="0" presId="urn:microsoft.com/office/officeart/2005/8/layout/hierarchy2"/>
    <dgm:cxn modelId="{D6851C1B-642A-4D7D-B40C-87A78A53F198}" type="presOf" srcId="{406D5F6A-1184-4516-8CE1-306C2CC947C7}" destId="{7B3B1091-FB07-4072-AE2F-EC85606A2E48}" srcOrd="0" destOrd="0" presId="urn:microsoft.com/office/officeart/2005/8/layout/hierarchy2"/>
    <dgm:cxn modelId="{8518CE34-A8D1-4A10-A3F6-FE9524BB2698}" type="presOf" srcId="{0BE94DA3-1C89-49D3-9327-F06693DA8317}" destId="{8C097D08-1157-4C06-A58E-8389F4067D81}" srcOrd="0" destOrd="0" presId="urn:microsoft.com/office/officeart/2005/8/layout/hierarchy2"/>
    <dgm:cxn modelId="{6C597147-C405-4566-9505-97956B38FE0E}" srcId="{8D75E492-6FBF-4376-958C-F6554C167669}" destId="{C10BBE37-8AAB-43CE-A5FA-49CCACCD787D}" srcOrd="0" destOrd="0" parTransId="{0C304BB0-47DD-4BC9-864F-478EF4AD42F1}" sibTransId="{8B48F64D-451A-4F40-8A95-EBF528D328F6}"/>
    <dgm:cxn modelId="{25462457-A521-42F7-8D8C-5CEA3F625C8C}" srcId="{C10BBE37-8AAB-43CE-A5FA-49CCACCD787D}" destId="{D2E305A6-4458-463F-BDF5-B45191079E72}" srcOrd="0" destOrd="0" parTransId="{00313123-661B-42C2-B479-DEC74C3AE899}" sibTransId="{0AC12154-D861-4737-8D70-9B2FC4D11FEE}"/>
    <dgm:cxn modelId="{77B1CD67-D87B-4389-9FFD-25AE2052CB2B}" srcId="{D2E305A6-4458-463F-BDF5-B45191079E72}" destId="{0BE94DA3-1C89-49D3-9327-F06693DA8317}" srcOrd="0" destOrd="0" parTransId="{DBC4033E-9E58-4F60-A8D4-351275E97E7D}" sibTransId="{C08B6EC1-DEC9-4D07-94B0-90982A03D167}"/>
    <dgm:cxn modelId="{2EAF457A-5BE6-4B40-8C85-3A704BD49691}" type="presOf" srcId="{00313123-661B-42C2-B479-DEC74C3AE899}" destId="{CFD28BC4-1BF7-4D7B-80E3-96275FF6367C}" srcOrd="1" destOrd="0" presId="urn:microsoft.com/office/officeart/2005/8/layout/hierarchy2"/>
    <dgm:cxn modelId="{8FC2327B-3B31-4DD2-95BC-2B962589DACD}" type="presOf" srcId="{DBC4033E-9E58-4F60-A8D4-351275E97E7D}" destId="{26A8D8B7-71E2-45B5-A155-B4837A3E6E6F}" srcOrd="1" destOrd="0" presId="urn:microsoft.com/office/officeart/2005/8/layout/hierarchy2"/>
    <dgm:cxn modelId="{DF9D59A1-B716-43FA-B1DF-AA10B26D448D}" type="presOf" srcId="{406D5F6A-1184-4516-8CE1-306C2CC947C7}" destId="{FFFC479C-E878-47AB-BD5D-FF5331262191}" srcOrd="1" destOrd="0" presId="urn:microsoft.com/office/officeart/2005/8/layout/hierarchy2"/>
    <dgm:cxn modelId="{DE1E76B1-20B2-4B2D-8358-E39E5B9FDB9B}" srcId="{D2E305A6-4458-463F-BDF5-B45191079E72}" destId="{649F8225-F830-46E6-B16F-03F88653297D}" srcOrd="1" destOrd="0" parTransId="{406D5F6A-1184-4516-8CE1-306C2CC947C7}" sibTransId="{BE19B28F-EFC8-46D5-87DA-565EAC5A5936}"/>
    <dgm:cxn modelId="{E9F463C8-7602-4826-A23E-7BBAA5E80CBF}" type="presOf" srcId="{8D75E492-6FBF-4376-958C-F6554C167669}" destId="{1ECA9E77-FBB1-4A44-A433-2DEE8220C247}" srcOrd="0" destOrd="0" presId="urn:microsoft.com/office/officeart/2005/8/layout/hierarchy2"/>
    <dgm:cxn modelId="{A31A65D0-C43C-4B59-86C8-7383E6F8DE46}" type="presOf" srcId="{AB6295E1-5F04-49C7-B46A-400E606E3875}" destId="{1CA32446-119D-4627-B3D2-10015E3137F2}" srcOrd="1" destOrd="0" presId="urn:microsoft.com/office/officeart/2005/8/layout/hierarchy2"/>
    <dgm:cxn modelId="{AB0DFFD1-9D7C-4C8F-A512-619352F25FB6}" type="presOf" srcId="{649F8225-F830-46E6-B16F-03F88653297D}" destId="{1247C628-9A54-4B51-935E-87D42B9B0B32}" srcOrd="0" destOrd="0" presId="urn:microsoft.com/office/officeart/2005/8/layout/hierarchy2"/>
    <dgm:cxn modelId="{6B43DCD2-E3BD-438C-A292-2A4A95799DC0}" type="presOf" srcId="{00313123-661B-42C2-B479-DEC74C3AE899}" destId="{B027D857-9045-4AF4-9E10-333760586666}" srcOrd="0" destOrd="0" presId="urn:microsoft.com/office/officeart/2005/8/layout/hierarchy2"/>
    <dgm:cxn modelId="{93F3FEDC-0ADF-4B6F-A02E-57DC165FF81D}" srcId="{C10BBE37-8AAB-43CE-A5FA-49CCACCD787D}" destId="{A76EEA8A-5ACB-4017-A289-46DAF6BE0D6B}" srcOrd="1" destOrd="0" parTransId="{AB6295E1-5F04-49C7-B46A-400E606E3875}" sibTransId="{51C0E74F-4288-4965-A4AB-E4576C975CC9}"/>
    <dgm:cxn modelId="{EE22D8E8-7A34-4DA5-A7C0-F9500B528161}" type="presOf" srcId="{AB6295E1-5F04-49C7-B46A-400E606E3875}" destId="{D09A8858-C5B1-4176-9BC5-3AF2A1E2EC3C}" srcOrd="0" destOrd="0" presId="urn:microsoft.com/office/officeart/2005/8/layout/hierarchy2"/>
    <dgm:cxn modelId="{E48E02EF-A4EC-443C-A133-90E7CDFE6641}" type="presOf" srcId="{A76EEA8A-5ACB-4017-A289-46DAF6BE0D6B}" destId="{F2F8B6FB-6016-452A-9313-2183A69AB07C}" srcOrd="0" destOrd="0" presId="urn:microsoft.com/office/officeart/2005/8/layout/hierarchy2"/>
    <dgm:cxn modelId="{047EA2E2-31E3-4965-81CD-D428E3FC1786}" type="presParOf" srcId="{1ECA9E77-FBB1-4A44-A433-2DEE8220C247}" destId="{B6E4FAC1-4975-42EB-A3C9-761989CDFE0C}" srcOrd="0" destOrd="0" presId="urn:microsoft.com/office/officeart/2005/8/layout/hierarchy2"/>
    <dgm:cxn modelId="{70C27F67-F14E-4D9D-AE3D-271E0BE0298C}" type="presParOf" srcId="{B6E4FAC1-4975-42EB-A3C9-761989CDFE0C}" destId="{C7503F3F-7D3B-4064-88EC-13C96CBF53D9}" srcOrd="0" destOrd="0" presId="urn:microsoft.com/office/officeart/2005/8/layout/hierarchy2"/>
    <dgm:cxn modelId="{29417C92-05E5-4E6B-9F37-8E0365DFDAD5}" type="presParOf" srcId="{B6E4FAC1-4975-42EB-A3C9-761989CDFE0C}" destId="{F813D242-13B6-4733-8425-7B5311383AE7}" srcOrd="1" destOrd="0" presId="urn:microsoft.com/office/officeart/2005/8/layout/hierarchy2"/>
    <dgm:cxn modelId="{69AB87B8-AACD-4620-AD5E-D372D7DC2A44}" type="presParOf" srcId="{F813D242-13B6-4733-8425-7B5311383AE7}" destId="{B027D857-9045-4AF4-9E10-333760586666}" srcOrd="0" destOrd="0" presId="urn:microsoft.com/office/officeart/2005/8/layout/hierarchy2"/>
    <dgm:cxn modelId="{88655314-A37E-498A-ABDE-6BE723FF969C}" type="presParOf" srcId="{B027D857-9045-4AF4-9E10-333760586666}" destId="{CFD28BC4-1BF7-4D7B-80E3-96275FF6367C}" srcOrd="0" destOrd="0" presId="urn:microsoft.com/office/officeart/2005/8/layout/hierarchy2"/>
    <dgm:cxn modelId="{78688785-2686-44A6-8172-5D40A43C9038}" type="presParOf" srcId="{F813D242-13B6-4733-8425-7B5311383AE7}" destId="{3610D216-3FAA-4FEF-988B-5D6631A9D35D}" srcOrd="1" destOrd="0" presId="urn:microsoft.com/office/officeart/2005/8/layout/hierarchy2"/>
    <dgm:cxn modelId="{FCF60D07-49AF-4BD8-AEA9-1B3A74605ED6}" type="presParOf" srcId="{3610D216-3FAA-4FEF-988B-5D6631A9D35D}" destId="{1AD610BF-54B1-46D2-B4AD-1A66DC76221E}" srcOrd="0" destOrd="0" presId="urn:microsoft.com/office/officeart/2005/8/layout/hierarchy2"/>
    <dgm:cxn modelId="{70D7EBBD-F07F-42E2-950E-1C0FADA8A8E2}" type="presParOf" srcId="{3610D216-3FAA-4FEF-988B-5D6631A9D35D}" destId="{37F04D4B-3154-470E-955D-44710985A066}" srcOrd="1" destOrd="0" presId="urn:microsoft.com/office/officeart/2005/8/layout/hierarchy2"/>
    <dgm:cxn modelId="{3D005D26-9C43-453D-849B-9E94065BB3FC}" type="presParOf" srcId="{37F04D4B-3154-470E-955D-44710985A066}" destId="{375F7E64-554D-4CA2-89A6-B1103C624EB3}" srcOrd="0" destOrd="0" presId="urn:microsoft.com/office/officeart/2005/8/layout/hierarchy2"/>
    <dgm:cxn modelId="{897B04B0-659D-4813-A7B2-2F0B44AE4C28}" type="presParOf" srcId="{375F7E64-554D-4CA2-89A6-B1103C624EB3}" destId="{26A8D8B7-71E2-45B5-A155-B4837A3E6E6F}" srcOrd="0" destOrd="0" presId="urn:microsoft.com/office/officeart/2005/8/layout/hierarchy2"/>
    <dgm:cxn modelId="{AD0E80FF-574F-4850-B006-16C8D22075B4}" type="presParOf" srcId="{37F04D4B-3154-470E-955D-44710985A066}" destId="{7EF2B801-DB0E-4592-A213-A7EFD71BBD73}" srcOrd="1" destOrd="0" presId="urn:microsoft.com/office/officeart/2005/8/layout/hierarchy2"/>
    <dgm:cxn modelId="{C73F97AD-27AB-4513-8C7B-3F49FFB304C0}" type="presParOf" srcId="{7EF2B801-DB0E-4592-A213-A7EFD71BBD73}" destId="{8C097D08-1157-4C06-A58E-8389F4067D81}" srcOrd="0" destOrd="0" presId="urn:microsoft.com/office/officeart/2005/8/layout/hierarchy2"/>
    <dgm:cxn modelId="{FD475E34-6039-4021-BC01-C6614FA2D00B}" type="presParOf" srcId="{7EF2B801-DB0E-4592-A213-A7EFD71BBD73}" destId="{DEDF4A00-C57B-451E-84FB-31A5ABB7C615}" srcOrd="1" destOrd="0" presId="urn:microsoft.com/office/officeart/2005/8/layout/hierarchy2"/>
    <dgm:cxn modelId="{E9577C08-7907-4782-9F73-CE82FBD96002}" type="presParOf" srcId="{37F04D4B-3154-470E-955D-44710985A066}" destId="{7B3B1091-FB07-4072-AE2F-EC85606A2E48}" srcOrd="2" destOrd="0" presId="urn:microsoft.com/office/officeart/2005/8/layout/hierarchy2"/>
    <dgm:cxn modelId="{38246512-CCFA-4CD2-828F-F139E553367C}" type="presParOf" srcId="{7B3B1091-FB07-4072-AE2F-EC85606A2E48}" destId="{FFFC479C-E878-47AB-BD5D-FF5331262191}" srcOrd="0" destOrd="0" presId="urn:microsoft.com/office/officeart/2005/8/layout/hierarchy2"/>
    <dgm:cxn modelId="{CCA2D7F6-AA9F-411A-B6F6-5B23217B88B6}" type="presParOf" srcId="{37F04D4B-3154-470E-955D-44710985A066}" destId="{B9122C60-13B1-4BEB-9DBD-3F6AFDCCD4F4}" srcOrd="3" destOrd="0" presId="urn:microsoft.com/office/officeart/2005/8/layout/hierarchy2"/>
    <dgm:cxn modelId="{C42AE6C6-6FAE-4E29-8008-FA3B7E1C6855}" type="presParOf" srcId="{B9122C60-13B1-4BEB-9DBD-3F6AFDCCD4F4}" destId="{1247C628-9A54-4B51-935E-87D42B9B0B32}" srcOrd="0" destOrd="0" presId="urn:microsoft.com/office/officeart/2005/8/layout/hierarchy2"/>
    <dgm:cxn modelId="{21ECC1C3-C71F-43DB-9407-642816EE5478}" type="presParOf" srcId="{B9122C60-13B1-4BEB-9DBD-3F6AFDCCD4F4}" destId="{F79330AA-7C13-4541-806E-18B1F6E54271}" srcOrd="1" destOrd="0" presId="urn:microsoft.com/office/officeart/2005/8/layout/hierarchy2"/>
    <dgm:cxn modelId="{96080614-38C0-4790-9F93-3FECBD9FE263}" type="presParOf" srcId="{F813D242-13B6-4733-8425-7B5311383AE7}" destId="{D09A8858-C5B1-4176-9BC5-3AF2A1E2EC3C}" srcOrd="2" destOrd="0" presId="urn:microsoft.com/office/officeart/2005/8/layout/hierarchy2"/>
    <dgm:cxn modelId="{9F171C35-5928-4988-BD2C-41A10A6F9706}" type="presParOf" srcId="{D09A8858-C5B1-4176-9BC5-3AF2A1E2EC3C}" destId="{1CA32446-119D-4627-B3D2-10015E3137F2}" srcOrd="0" destOrd="0" presId="urn:microsoft.com/office/officeart/2005/8/layout/hierarchy2"/>
    <dgm:cxn modelId="{6FC58C65-A92D-4476-ADD8-CBE6F6FDA14B}" type="presParOf" srcId="{F813D242-13B6-4733-8425-7B5311383AE7}" destId="{8DB2670B-F9F2-4583-B8B0-AAD3A8963F88}" srcOrd="3" destOrd="0" presId="urn:microsoft.com/office/officeart/2005/8/layout/hierarchy2"/>
    <dgm:cxn modelId="{79DCD2BF-16EC-493A-8E8F-1AFAD35F77CF}" type="presParOf" srcId="{8DB2670B-F9F2-4583-B8B0-AAD3A8963F88}" destId="{F2F8B6FB-6016-452A-9313-2183A69AB07C}" srcOrd="0" destOrd="0" presId="urn:microsoft.com/office/officeart/2005/8/layout/hierarchy2"/>
    <dgm:cxn modelId="{4AD9811C-0332-43E3-97E3-823AEB4DBA89}" type="presParOf" srcId="{8DB2670B-F9F2-4583-B8B0-AAD3A8963F88}" destId="{40FA5A25-B28D-426C-A81A-12BE2136884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5071CD-A47E-4A1C-B727-4FAADDB3D8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BF149E9-4799-4399-8F48-F681AE9C6C36}">
      <dgm:prSet phldrT="[Tekst]"/>
      <dgm:spPr/>
      <dgm:t>
        <a:bodyPr/>
        <a:lstStyle/>
        <a:p>
          <a:r>
            <a:rPr lang="pl-PL" dirty="0"/>
            <a:t>Konwencja berneńska (1886 r.)</a:t>
          </a:r>
          <a:endParaRPr lang="en-GB" dirty="0"/>
        </a:p>
      </dgm:t>
    </dgm:pt>
    <dgm:pt modelId="{318B25B6-9446-4F2E-9330-34318CCBD7D9}" type="parTrans" cxnId="{70386FF4-8678-480C-B9E6-6C6AA25F951F}">
      <dgm:prSet/>
      <dgm:spPr/>
      <dgm:t>
        <a:bodyPr/>
        <a:lstStyle/>
        <a:p>
          <a:endParaRPr lang="en-GB"/>
        </a:p>
      </dgm:t>
    </dgm:pt>
    <dgm:pt modelId="{85ABE4B1-D01E-4092-8E91-1AF11E49B5D7}" type="sibTrans" cxnId="{70386FF4-8678-480C-B9E6-6C6AA25F951F}">
      <dgm:prSet/>
      <dgm:spPr/>
      <dgm:t>
        <a:bodyPr/>
        <a:lstStyle/>
        <a:p>
          <a:endParaRPr lang="en-GB"/>
        </a:p>
      </dgm:t>
    </dgm:pt>
    <dgm:pt modelId="{59670C3B-F217-4E7D-B14A-AA62498EF695}">
      <dgm:prSet phldrT="[Tekst]"/>
      <dgm:spPr/>
      <dgm:t>
        <a:bodyPr/>
        <a:lstStyle/>
        <a:p>
          <a:r>
            <a:rPr lang="pl-PL" dirty="0"/>
            <a:t>Konwencja rzymska (1961 r.)</a:t>
          </a:r>
          <a:endParaRPr lang="en-GB" dirty="0"/>
        </a:p>
      </dgm:t>
    </dgm:pt>
    <dgm:pt modelId="{DC8E3422-1EB9-4349-938D-3498074843A6}" type="parTrans" cxnId="{7E32FDE7-81C8-4B6C-977A-074D0A2BF9C3}">
      <dgm:prSet/>
      <dgm:spPr/>
      <dgm:t>
        <a:bodyPr/>
        <a:lstStyle/>
        <a:p>
          <a:endParaRPr lang="en-GB"/>
        </a:p>
      </dgm:t>
    </dgm:pt>
    <dgm:pt modelId="{993E7B52-3B73-4A86-8926-D12CCD4BC7A0}" type="sibTrans" cxnId="{7E32FDE7-81C8-4B6C-977A-074D0A2BF9C3}">
      <dgm:prSet/>
      <dgm:spPr/>
      <dgm:t>
        <a:bodyPr/>
        <a:lstStyle/>
        <a:p>
          <a:endParaRPr lang="en-GB"/>
        </a:p>
      </dgm:t>
    </dgm:pt>
    <dgm:pt modelId="{306EE681-05E8-49F7-AE4E-3B49EF11E7A7}">
      <dgm:prSet phldrT="[Tekst]"/>
      <dgm:spPr/>
      <dgm:t>
        <a:bodyPr/>
        <a:lstStyle/>
        <a:p>
          <a:r>
            <a:rPr lang="pl-PL" dirty="0"/>
            <a:t>Porozumienie TRIPS (1994 r.)</a:t>
          </a:r>
          <a:endParaRPr lang="en-GB" dirty="0"/>
        </a:p>
      </dgm:t>
    </dgm:pt>
    <dgm:pt modelId="{0A303A26-E554-428F-89D4-280DFF516BC0}" type="parTrans" cxnId="{480FAF9A-0B62-4DE7-8934-CF0D889BC0FC}">
      <dgm:prSet/>
      <dgm:spPr/>
      <dgm:t>
        <a:bodyPr/>
        <a:lstStyle/>
        <a:p>
          <a:endParaRPr lang="en-GB"/>
        </a:p>
      </dgm:t>
    </dgm:pt>
    <dgm:pt modelId="{9FF13199-58D2-4F6B-B8B4-05C51A21417E}" type="sibTrans" cxnId="{480FAF9A-0B62-4DE7-8934-CF0D889BC0FC}">
      <dgm:prSet/>
      <dgm:spPr/>
      <dgm:t>
        <a:bodyPr/>
        <a:lstStyle/>
        <a:p>
          <a:endParaRPr lang="en-GB"/>
        </a:p>
      </dgm:t>
    </dgm:pt>
    <dgm:pt modelId="{F4202CA9-CAFF-4C30-8672-D1304493C1D0}">
      <dgm:prSet/>
      <dgm:spPr/>
      <dgm:t>
        <a:bodyPr/>
        <a:lstStyle/>
        <a:p>
          <a:r>
            <a:rPr lang="pl-PL" dirty="0"/>
            <a:t>Traktaty WIPO: WCT i WPPT(1996 r.)</a:t>
          </a:r>
          <a:endParaRPr lang="en-GB" dirty="0"/>
        </a:p>
      </dgm:t>
    </dgm:pt>
    <dgm:pt modelId="{31C2616F-0376-47A3-A1AF-AE6815180F61}" type="parTrans" cxnId="{B93BE227-3528-4B2A-A320-E60601F7D4E1}">
      <dgm:prSet/>
      <dgm:spPr/>
      <dgm:t>
        <a:bodyPr/>
        <a:lstStyle/>
        <a:p>
          <a:endParaRPr lang="en-GB"/>
        </a:p>
      </dgm:t>
    </dgm:pt>
    <dgm:pt modelId="{8F3D95C2-8568-430F-B1E9-7E4F62546341}" type="sibTrans" cxnId="{B93BE227-3528-4B2A-A320-E60601F7D4E1}">
      <dgm:prSet/>
      <dgm:spPr/>
      <dgm:t>
        <a:bodyPr/>
        <a:lstStyle/>
        <a:p>
          <a:endParaRPr lang="en-GB"/>
        </a:p>
      </dgm:t>
    </dgm:pt>
    <dgm:pt modelId="{34E414AF-836D-7440-969C-75853BF11F5A}" type="pres">
      <dgm:prSet presAssocID="{965071CD-A47E-4A1C-B727-4FAADDB3D899}" presName="linear" presStyleCnt="0">
        <dgm:presLayoutVars>
          <dgm:animLvl val="lvl"/>
          <dgm:resizeHandles val="exact"/>
        </dgm:presLayoutVars>
      </dgm:prSet>
      <dgm:spPr/>
    </dgm:pt>
    <dgm:pt modelId="{00322BAA-0B87-4E43-89D6-A6F8140664A3}" type="pres">
      <dgm:prSet presAssocID="{8BF149E9-4799-4399-8F48-F681AE9C6C3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CAE62EE-8008-A344-81F5-A4C3B2582F4F}" type="pres">
      <dgm:prSet presAssocID="{85ABE4B1-D01E-4092-8E91-1AF11E49B5D7}" presName="spacer" presStyleCnt="0"/>
      <dgm:spPr/>
    </dgm:pt>
    <dgm:pt modelId="{499B9CE0-A44E-0C4B-8D46-CE5BE965257E}" type="pres">
      <dgm:prSet presAssocID="{59670C3B-F217-4E7D-B14A-AA62498EF69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99BDE12-5B6E-C742-9658-DB17C2C17433}" type="pres">
      <dgm:prSet presAssocID="{993E7B52-3B73-4A86-8926-D12CCD4BC7A0}" presName="spacer" presStyleCnt="0"/>
      <dgm:spPr/>
    </dgm:pt>
    <dgm:pt modelId="{F3913872-ECB4-B449-931B-108FA41D92B1}" type="pres">
      <dgm:prSet presAssocID="{306EE681-05E8-49F7-AE4E-3B49EF11E7A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F6E6B97-2430-FB4D-8F4D-0E4A40854A4D}" type="pres">
      <dgm:prSet presAssocID="{9FF13199-58D2-4F6B-B8B4-05C51A21417E}" presName="spacer" presStyleCnt="0"/>
      <dgm:spPr/>
    </dgm:pt>
    <dgm:pt modelId="{9E713886-3EE0-8D42-95DD-FE260AB507CE}" type="pres">
      <dgm:prSet presAssocID="{F4202CA9-CAFF-4C30-8672-D1304493C1D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93BE227-3528-4B2A-A320-E60601F7D4E1}" srcId="{965071CD-A47E-4A1C-B727-4FAADDB3D899}" destId="{F4202CA9-CAFF-4C30-8672-D1304493C1D0}" srcOrd="3" destOrd="0" parTransId="{31C2616F-0376-47A3-A1AF-AE6815180F61}" sibTransId="{8F3D95C2-8568-430F-B1E9-7E4F62546341}"/>
    <dgm:cxn modelId="{8A34464B-78BB-924A-8924-92F3A8E9697D}" type="presOf" srcId="{965071CD-A47E-4A1C-B727-4FAADDB3D899}" destId="{34E414AF-836D-7440-969C-75853BF11F5A}" srcOrd="0" destOrd="0" presId="urn:microsoft.com/office/officeart/2005/8/layout/vList2"/>
    <dgm:cxn modelId="{3187A36B-2789-4448-A6B0-C5F590DACCCD}" type="presOf" srcId="{306EE681-05E8-49F7-AE4E-3B49EF11E7A7}" destId="{F3913872-ECB4-B449-931B-108FA41D92B1}" srcOrd="0" destOrd="0" presId="urn:microsoft.com/office/officeart/2005/8/layout/vList2"/>
    <dgm:cxn modelId="{D195B58E-30E7-BA46-B01C-6D50CC8A9CF6}" type="presOf" srcId="{8BF149E9-4799-4399-8F48-F681AE9C6C36}" destId="{00322BAA-0B87-4E43-89D6-A6F8140664A3}" srcOrd="0" destOrd="0" presId="urn:microsoft.com/office/officeart/2005/8/layout/vList2"/>
    <dgm:cxn modelId="{480FAF9A-0B62-4DE7-8934-CF0D889BC0FC}" srcId="{965071CD-A47E-4A1C-B727-4FAADDB3D899}" destId="{306EE681-05E8-49F7-AE4E-3B49EF11E7A7}" srcOrd="2" destOrd="0" parTransId="{0A303A26-E554-428F-89D4-280DFF516BC0}" sibTransId="{9FF13199-58D2-4F6B-B8B4-05C51A21417E}"/>
    <dgm:cxn modelId="{C26D5DB6-9BEE-FA46-A7BE-666C36E282C2}" type="presOf" srcId="{59670C3B-F217-4E7D-B14A-AA62498EF695}" destId="{499B9CE0-A44E-0C4B-8D46-CE5BE965257E}" srcOrd="0" destOrd="0" presId="urn:microsoft.com/office/officeart/2005/8/layout/vList2"/>
    <dgm:cxn modelId="{52910FC1-87D5-A547-81B6-9C47795EAA35}" type="presOf" srcId="{F4202CA9-CAFF-4C30-8672-D1304493C1D0}" destId="{9E713886-3EE0-8D42-95DD-FE260AB507CE}" srcOrd="0" destOrd="0" presId="urn:microsoft.com/office/officeart/2005/8/layout/vList2"/>
    <dgm:cxn modelId="{7E32FDE7-81C8-4B6C-977A-074D0A2BF9C3}" srcId="{965071CD-A47E-4A1C-B727-4FAADDB3D899}" destId="{59670C3B-F217-4E7D-B14A-AA62498EF695}" srcOrd="1" destOrd="0" parTransId="{DC8E3422-1EB9-4349-938D-3498074843A6}" sibTransId="{993E7B52-3B73-4A86-8926-D12CCD4BC7A0}"/>
    <dgm:cxn modelId="{70386FF4-8678-480C-B9E6-6C6AA25F951F}" srcId="{965071CD-A47E-4A1C-B727-4FAADDB3D899}" destId="{8BF149E9-4799-4399-8F48-F681AE9C6C36}" srcOrd="0" destOrd="0" parTransId="{318B25B6-9446-4F2E-9330-34318CCBD7D9}" sibTransId="{85ABE4B1-D01E-4092-8E91-1AF11E49B5D7}"/>
    <dgm:cxn modelId="{CDA96D21-7526-0A48-8163-6D93BFB3C172}" type="presParOf" srcId="{34E414AF-836D-7440-969C-75853BF11F5A}" destId="{00322BAA-0B87-4E43-89D6-A6F8140664A3}" srcOrd="0" destOrd="0" presId="urn:microsoft.com/office/officeart/2005/8/layout/vList2"/>
    <dgm:cxn modelId="{30CB77FF-535C-6141-82A1-56AADF03A3BA}" type="presParOf" srcId="{34E414AF-836D-7440-969C-75853BF11F5A}" destId="{4CAE62EE-8008-A344-81F5-A4C3B2582F4F}" srcOrd="1" destOrd="0" presId="urn:microsoft.com/office/officeart/2005/8/layout/vList2"/>
    <dgm:cxn modelId="{DC582259-6223-A343-BCBA-8D4406E7B4AF}" type="presParOf" srcId="{34E414AF-836D-7440-969C-75853BF11F5A}" destId="{499B9CE0-A44E-0C4B-8D46-CE5BE965257E}" srcOrd="2" destOrd="0" presId="urn:microsoft.com/office/officeart/2005/8/layout/vList2"/>
    <dgm:cxn modelId="{23671826-C75F-0041-AAED-9CC189AF3A8E}" type="presParOf" srcId="{34E414AF-836D-7440-969C-75853BF11F5A}" destId="{F99BDE12-5B6E-C742-9658-DB17C2C17433}" srcOrd="3" destOrd="0" presId="urn:microsoft.com/office/officeart/2005/8/layout/vList2"/>
    <dgm:cxn modelId="{2959A00B-89C2-CD49-B546-F563F0253976}" type="presParOf" srcId="{34E414AF-836D-7440-969C-75853BF11F5A}" destId="{F3913872-ECB4-B449-931B-108FA41D92B1}" srcOrd="4" destOrd="0" presId="urn:microsoft.com/office/officeart/2005/8/layout/vList2"/>
    <dgm:cxn modelId="{FD9EA5D2-06E7-F441-B05B-3BBCE89767CA}" type="presParOf" srcId="{34E414AF-836D-7440-969C-75853BF11F5A}" destId="{8F6E6B97-2430-FB4D-8F4D-0E4A40854A4D}" srcOrd="5" destOrd="0" presId="urn:microsoft.com/office/officeart/2005/8/layout/vList2"/>
    <dgm:cxn modelId="{C3D0E6FF-CDE8-EE42-849A-27EB0378D983}" type="presParOf" srcId="{34E414AF-836D-7440-969C-75853BF11F5A}" destId="{9E713886-3EE0-8D42-95DD-FE260AB507C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54359F-C7A1-8A45-9FAD-1434C27A0548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849A4DFA-8056-F04B-8EC4-1CC9773A96DF}">
      <dgm:prSet phldrT="[Tekst]"/>
      <dgm:spPr/>
      <dgm:t>
        <a:bodyPr/>
        <a:lstStyle/>
        <a:p>
          <a:r>
            <a:rPr lang="pl-PL" dirty="0"/>
            <a:t>Dzieła literackie</a:t>
          </a:r>
        </a:p>
      </dgm:t>
    </dgm:pt>
    <dgm:pt modelId="{1863D139-EF37-EA4C-971B-065E527A17C9}" type="parTrans" cxnId="{13A877F2-D422-DC4F-80AC-7167602DBBBF}">
      <dgm:prSet/>
      <dgm:spPr/>
      <dgm:t>
        <a:bodyPr/>
        <a:lstStyle/>
        <a:p>
          <a:endParaRPr lang="pl-PL"/>
        </a:p>
      </dgm:t>
    </dgm:pt>
    <dgm:pt modelId="{06C99C1A-5905-9742-9BD1-2EB963BA80DD}" type="sibTrans" cxnId="{13A877F2-D422-DC4F-80AC-7167602DBBBF}">
      <dgm:prSet/>
      <dgm:spPr/>
      <dgm:t>
        <a:bodyPr/>
        <a:lstStyle/>
        <a:p>
          <a:endParaRPr lang="pl-PL"/>
        </a:p>
      </dgm:t>
    </dgm:pt>
    <dgm:pt modelId="{4D52D16A-6417-9D4D-BFD7-A52212C4E85E}">
      <dgm:prSet phldrT="[Tekst]"/>
      <dgm:spPr/>
      <dgm:t>
        <a:bodyPr/>
        <a:lstStyle/>
        <a:p>
          <a:r>
            <a:rPr lang="pl-PL" dirty="0"/>
            <a:t>Dzieła naukowe</a:t>
          </a:r>
        </a:p>
      </dgm:t>
    </dgm:pt>
    <dgm:pt modelId="{5C349297-4E8D-7E44-9730-27651F40F1F9}" type="parTrans" cxnId="{E6226A35-BC43-C64D-860C-9FC37A878C71}">
      <dgm:prSet/>
      <dgm:spPr/>
      <dgm:t>
        <a:bodyPr/>
        <a:lstStyle/>
        <a:p>
          <a:endParaRPr lang="pl-PL"/>
        </a:p>
      </dgm:t>
    </dgm:pt>
    <dgm:pt modelId="{43B6D2CE-4FFE-0442-B8B3-0AF8C0715BA0}" type="sibTrans" cxnId="{E6226A35-BC43-C64D-860C-9FC37A878C71}">
      <dgm:prSet/>
      <dgm:spPr/>
      <dgm:t>
        <a:bodyPr/>
        <a:lstStyle/>
        <a:p>
          <a:endParaRPr lang="pl-PL"/>
        </a:p>
      </dgm:t>
    </dgm:pt>
    <dgm:pt modelId="{22400F30-75F9-D042-9A5D-7D5A93F8BB32}">
      <dgm:prSet phldrT="[Tekst]"/>
      <dgm:spPr/>
      <dgm:t>
        <a:bodyPr/>
        <a:lstStyle/>
        <a:p>
          <a:r>
            <a:rPr lang="pl-PL" dirty="0"/>
            <a:t>Dzieła artystyczne</a:t>
          </a:r>
        </a:p>
      </dgm:t>
    </dgm:pt>
    <dgm:pt modelId="{1A186BC3-25C4-EC40-BBEA-05FF1DD1367B}" type="parTrans" cxnId="{A76762BA-7E7B-994C-8F5D-9DAB43833176}">
      <dgm:prSet/>
      <dgm:spPr/>
      <dgm:t>
        <a:bodyPr/>
        <a:lstStyle/>
        <a:p>
          <a:endParaRPr lang="pl-PL"/>
        </a:p>
      </dgm:t>
    </dgm:pt>
    <dgm:pt modelId="{21A15785-C4B6-2640-BE5A-4B678AB0394F}" type="sibTrans" cxnId="{A76762BA-7E7B-994C-8F5D-9DAB43833176}">
      <dgm:prSet/>
      <dgm:spPr/>
      <dgm:t>
        <a:bodyPr/>
        <a:lstStyle/>
        <a:p>
          <a:endParaRPr lang="pl-PL"/>
        </a:p>
      </dgm:t>
    </dgm:pt>
    <dgm:pt modelId="{34B8CBEF-68AC-534D-AAF7-805D775AD29D}">
      <dgm:prSet/>
      <dgm:spPr/>
      <dgm:t>
        <a:bodyPr/>
        <a:lstStyle/>
        <a:p>
          <a:r>
            <a:rPr lang="pl-PL" dirty="0"/>
            <a:t>bez względu na sposób lub formę ich wyrażenia</a:t>
          </a:r>
        </a:p>
      </dgm:t>
    </dgm:pt>
    <dgm:pt modelId="{70675862-0697-C540-8E90-74557B515A12}" type="parTrans" cxnId="{64AB2B2A-A28F-FD46-AA80-1FEF503CC46B}">
      <dgm:prSet/>
      <dgm:spPr/>
      <dgm:t>
        <a:bodyPr/>
        <a:lstStyle/>
        <a:p>
          <a:endParaRPr lang="pl-PL"/>
        </a:p>
      </dgm:t>
    </dgm:pt>
    <dgm:pt modelId="{6D0AE0EE-9141-E44B-97A7-9D43571BCEF6}" type="sibTrans" cxnId="{64AB2B2A-A28F-FD46-AA80-1FEF503CC46B}">
      <dgm:prSet/>
      <dgm:spPr/>
      <dgm:t>
        <a:bodyPr/>
        <a:lstStyle/>
        <a:p>
          <a:endParaRPr lang="pl-PL"/>
        </a:p>
      </dgm:t>
    </dgm:pt>
    <dgm:pt modelId="{9488F681-4F27-0B41-BE8C-CE2B27EC50B0}" type="pres">
      <dgm:prSet presAssocID="{3554359F-C7A1-8A45-9FAD-1434C27A0548}" presName="linear" presStyleCnt="0">
        <dgm:presLayoutVars>
          <dgm:dir/>
          <dgm:animLvl val="lvl"/>
          <dgm:resizeHandles val="exact"/>
        </dgm:presLayoutVars>
      </dgm:prSet>
      <dgm:spPr/>
    </dgm:pt>
    <dgm:pt modelId="{4C813A05-F5D4-BB46-B9D2-D841234088EA}" type="pres">
      <dgm:prSet presAssocID="{849A4DFA-8056-F04B-8EC4-1CC9773A96DF}" presName="parentLin" presStyleCnt="0"/>
      <dgm:spPr/>
    </dgm:pt>
    <dgm:pt modelId="{A5DBF0F4-E9B8-0943-B3E8-B61C14C11A0F}" type="pres">
      <dgm:prSet presAssocID="{849A4DFA-8056-F04B-8EC4-1CC9773A96DF}" presName="parentLeftMargin" presStyleLbl="node1" presStyleIdx="0" presStyleCnt="3"/>
      <dgm:spPr/>
    </dgm:pt>
    <dgm:pt modelId="{12244DFD-1EB1-204C-800F-C7D1A393756F}" type="pres">
      <dgm:prSet presAssocID="{849A4DFA-8056-F04B-8EC4-1CC9773A96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F200153-FBA9-8347-ADF8-56073A004C9D}" type="pres">
      <dgm:prSet presAssocID="{849A4DFA-8056-F04B-8EC4-1CC9773A96DF}" presName="negativeSpace" presStyleCnt="0"/>
      <dgm:spPr/>
    </dgm:pt>
    <dgm:pt modelId="{AAA59023-2A72-E74A-ABF2-6CEA24E31A32}" type="pres">
      <dgm:prSet presAssocID="{849A4DFA-8056-F04B-8EC4-1CC9773A96DF}" presName="childText" presStyleLbl="conFgAcc1" presStyleIdx="0" presStyleCnt="3">
        <dgm:presLayoutVars>
          <dgm:bulletEnabled val="1"/>
        </dgm:presLayoutVars>
      </dgm:prSet>
      <dgm:spPr/>
    </dgm:pt>
    <dgm:pt modelId="{482A2AFD-BEF0-E941-A8EB-AAC4D2920371}" type="pres">
      <dgm:prSet presAssocID="{06C99C1A-5905-9742-9BD1-2EB963BA80DD}" presName="spaceBetweenRectangles" presStyleCnt="0"/>
      <dgm:spPr/>
    </dgm:pt>
    <dgm:pt modelId="{FE408109-C6D5-D947-B195-B652D266B0F6}" type="pres">
      <dgm:prSet presAssocID="{4D52D16A-6417-9D4D-BFD7-A52212C4E85E}" presName="parentLin" presStyleCnt="0"/>
      <dgm:spPr/>
    </dgm:pt>
    <dgm:pt modelId="{E2460300-16B5-BD4A-A1E1-6564308833FC}" type="pres">
      <dgm:prSet presAssocID="{4D52D16A-6417-9D4D-BFD7-A52212C4E85E}" presName="parentLeftMargin" presStyleLbl="node1" presStyleIdx="0" presStyleCnt="3"/>
      <dgm:spPr/>
    </dgm:pt>
    <dgm:pt modelId="{A02A419B-CFFF-CD4A-83BA-CA1D1CBEEBDD}" type="pres">
      <dgm:prSet presAssocID="{4D52D16A-6417-9D4D-BFD7-A52212C4E8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123AC8-49C4-9F4E-8A99-F0B84E29E270}" type="pres">
      <dgm:prSet presAssocID="{4D52D16A-6417-9D4D-BFD7-A52212C4E85E}" presName="negativeSpace" presStyleCnt="0"/>
      <dgm:spPr/>
    </dgm:pt>
    <dgm:pt modelId="{208CEDC2-1F7C-1042-AC37-7B739C2C784A}" type="pres">
      <dgm:prSet presAssocID="{4D52D16A-6417-9D4D-BFD7-A52212C4E85E}" presName="childText" presStyleLbl="conFgAcc1" presStyleIdx="1" presStyleCnt="3">
        <dgm:presLayoutVars>
          <dgm:bulletEnabled val="1"/>
        </dgm:presLayoutVars>
      </dgm:prSet>
      <dgm:spPr/>
    </dgm:pt>
    <dgm:pt modelId="{CC15B68C-1C3B-1847-9E61-D0A564229CE6}" type="pres">
      <dgm:prSet presAssocID="{43B6D2CE-4FFE-0442-B8B3-0AF8C0715BA0}" presName="spaceBetweenRectangles" presStyleCnt="0"/>
      <dgm:spPr/>
    </dgm:pt>
    <dgm:pt modelId="{EBF3CDB0-966F-B940-887D-E69BC8382C19}" type="pres">
      <dgm:prSet presAssocID="{22400F30-75F9-D042-9A5D-7D5A93F8BB32}" presName="parentLin" presStyleCnt="0"/>
      <dgm:spPr/>
    </dgm:pt>
    <dgm:pt modelId="{D1888EA8-18C7-684F-82D0-B2E51E09A99A}" type="pres">
      <dgm:prSet presAssocID="{22400F30-75F9-D042-9A5D-7D5A93F8BB32}" presName="parentLeftMargin" presStyleLbl="node1" presStyleIdx="1" presStyleCnt="3"/>
      <dgm:spPr/>
    </dgm:pt>
    <dgm:pt modelId="{525BC854-A7EB-E840-8636-80DFF3B53097}" type="pres">
      <dgm:prSet presAssocID="{22400F30-75F9-D042-9A5D-7D5A93F8BB3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5A778DB-2365-164E-BA14-2023E8474758}" type="pres">
      <dgm:prSet presAssocID="{22400F30-75F9-D042-9A5D-7D5A93F8BB32}" presName="negativeSpace" presStyleCnt="0"/>
      <dgm:spPr/>
    </dgm:pt>
    <dgm:pt modelId="{F9A3B7A4-C609-CA4C-9C48-3B5C45AC7F34}" type="pres">
      <dgm:prSet presAssocID="{22400F30-75F9-D042-9A5D-7D5A93F8BB3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4AB2B2A-A28F-FD46-AA80-1FEF503CC46B}" srcId="{22400F30-75F9-D042-9A5D-7D5A93F8BB32}" destId="{34B8CBEF-68AC-534D-AAF7-805D775AD29D}" srcOrd="0" destOrd="0" parTransId="{70675862-0697-C540-8E90-74557B515A12}" sibTransId="{6D0AE0EE-9141-E44B-97A7-9D43571BCEF6}"/>
    <dgm:cxn modelId="{E6226A35-BC43-C64D-860C-9FC37A878C71}" srcId="{3554359F-C7A1-8A45-9FAD-1434C27A0548}" destId="{4D52D16A-6417-9D4D-BFD7-A52212C4E85E}" srcOrd="1" destOrd="0" parTransId="{5C349297-4E8D-7E44-9730-27651F40F1F9}" sibTransId="{43B6D2CE-4FFE-0442-B8B3-0AF8C0715BA0}"/>
    <dgm:cxn modelId="{7969183C-B3AA-7B4F-A75A-EF7F70F7F00D}" type="presOf" srcId="{849A4DFA-8056-F04B-8EC4-1CC9773A96DF}" destId="{A5DBF0F4-E9B8-0943-B3E8-B61C14C11A0F}" srcOrd="0" destOrd="0" presId="urn:microsoft.com/office/officeart/2005/8/layout/list1"/>
    <dgm:cxn modelId="{701EB54C-6C2F-4B49-A4F6-0C39CDC60A45}" type="presOf" srcId="{849A4DFA-8056-F04B-8EC4-1CC9773A96DF}" destId="{12244DFD-1EB1-204C-800F-C7D1A393756F}" srcOrd="1" destOrd="0" presId="urn:microsoft.com/office/officeart/2005/8/layout/list1"/>
    <dgm:cxn modelId="{88915F50-3245-874E-8294-A8E4A62FDCE4}" type="presOf" srcId="{3554359F-C7A1-8A45-9FAD-1434C27A0548}" destId="{9488F681-4F27-0B41-BE8C-CE2B27EC50B0}" srcOrd="0" destOrd="0" presId="urn:microsoft.com/office/officeart/2005/8/layout/list1"/>
    <dgm:cxn modelId="{B712C565-D6A2-124F-8B44-3CB25E39F640}" type="presOf" srcId="{22400F30-75F9-D042-9A5D-7D5A93F8BB32}" destId="{D1888EA8-18C7-684F-82D0-B2E51E09A99A}" srcOrd="0" destOrd="0" presId="urn:microsoft.com/office/officeart/2005/8/layout/list1"/>
    <dgm:cxn modelId="{E00A2A78-E487-9F4C-8962-FF10D6F4AB17}" type="presOf" srcId="{4D52D16A-6417-9D4D-BFD7-A52212C4E85E}" destId="{E2460300-16B5-BD4A-A1E1-6564308833FC}" srcOrd="0" destOrd="0" presId="urn:microsoft.com/office/officeart/2005/8/layout/list1"/>
    <dgm:cxn modelId="{0823758E-8A4B-D840-A90E-53E232944294}" type="presOf" srcId="{22400F30-75F9-D042-9A5D-7D5A93F8BB32}" destId="{525BC854-A7EB-E840-8636-80DFF3B53097}" srcOrd="1" destOrd="0" presId="urn:microsoft.com/office/officeart/2005/8/layout/list1"/>
    <dgm:cxn modelId="{A76762BA-7E7B-994C-8F5D-9DAB43833176}" srcId="{3554359F-C7A1-8A45-9FAD-1434C27A0548}" destId="{22400F30-75F9-D042-9A5D-7D5A93F8BB32}" srcOrd="2" destOrd="0" parTransId="{1A186BC3-25C4-EC40-BBEA-05FF1DD1367B}" sibTransId="{21A15785-C4B6-2640-BE5A-4B678AB0394F}"/>
    <dgm:cxn modelId="{D23155D5-E900-244F-B4FA-CBEC9799F05C}" type="presOf" srcId="{4D52D16A-6417-9D4D-BFD7-A52212C4E85E}" destId="{A02A419B-CFFF-CD4A-83BA-CA1D1CBEEBDD}" srcOrd="1" destOrd="0" presId="urn:microsoft.com/office/officeart/2005/8/layout/list1"/>
    <dgm:cxn modelId="{8694EBE7-07FF-7D48-A1F1-F45F3EC75672}" type="presOf" srcId="{34B8CBEF-68AC-534D-AAF7-805D775AD29D}" destId="{F9A3B7A4-C609-CA4C-9C48-3B5C45AC7F34}" srcOrd="0" destOrd="0" presId="urn:microsoft.com/office/officeart/2005/8/layout/list1"/>
    <dgm:cxn modelId="{13A877F2-D422-DC4F-80AC-7167602DBBBF}" srcId="{3554359F-C7A1-8A45-9FAD-1434C27A0548}" destId="{849A4DFA-8056-F04B-8EC4-1CC9773A96DF}" srcOrd="0" destOrd="0" parTransId="{1863D139-EF37-EA4C-971B-065E527A17C9}" sibTransId="{06C99C1A-5905-9742-9BD1-2EB963BA80DD}"/>
    <dgm:cxn modelId="{F938B704-6B67-1145-B8DB-482409DE83FB}" type="presParOf" srcId="{9488F681-4F27-0B41-BE8C-CE2B27EC50B0}" destId="{4C813A05-F5D4-BB46-B9D2-D841234088EA}" srcOrd="0" destOrd="0" presId="urn:microsoft.com/office/officeart/2005/8/layout/list1"/>
    <dgm:cxn modelId="{7120B510-5DF0-B24E-852D-83011306987D}" type="presParOf" srcId="{4C813A05-F5D4-BB46-B9D2-D841234088EA}" destId="{A5DBF0F4-E9B8-0943-B3E8-B61C14C11A0F}" srcOrd="0" destOrd="0" presId="urn:microsoft.com/office/officeart/2005/8/layout/list1"/>
    <dgm:cxn modelId="{789F533C-16FA-1549-99E6-FD777662AD73}" type="presParOf" srcId="{4C813A05-F5D4-BB46-B9D2-D841234088EA}" destId="{12244DFD-1EB1-204C-800F-C7D1A393756F}" srcOrd="1" destOrd="0" presId="urn:microsoft.com/office/officeart/2005/8/layout/list1"/>
    <dgm:cxn modelId="{FA68E418-5149-0741-9DE6-8270784E06BF}" type="presParOf" srcId="{9488F681-4F27-0B41-BE8C-CE2B27EC50B0}" destId="{EF200153-FBA9-8347-ADF8-56073A004C9D}" srcOrd="1" destOrd="0" presId="urn:microsoft.com/office/officeart/2005/8/layout/list1"/>
    <dgm:cxn modelId="{79E5596B-80E2-B842-B567-C6A12D08B9E8}" type="presParOf" srcId="{9488F681-4F27-0B41-BE8C-CE2B27EC50B0}" destId="{AAA59023-2A72-E74A-ABF2-6CEA24E31A32}" srcOrd="2" destOrd="0" presId="urn:microsoft.com/office/officeart/2005/8/layout/list1"/>
    <dgm:cxn modelId="{EF99A976-1E8A-404E-8293-268D02CB70F3}" type="presParOf" srcId="{9488F681-4F27-0B41-BE8C-CE2B27EC50B0}" destId="{482A2AFD-BEF0-E941-A8EB-AAC4D2920371}" srcOrd="3" destOrd="0" presId="urn:microsoft.com/office/officeart/2005/8/layout/list1"/>
    <dgm:cxn modelId="{7A8164CE-5B67-1E44-9D5D-368B75141B26}" type="presParOf" srcId="{9488F681-4F27-0B41-BE8C-CE2B27EC50B0}" destId="{FE408109-C6D5-D947-B195-B652D266B0F6}" srcOrd="4" destOrd="0" presId="urn:microsoft.com/office/officeart/2005/8/layout/list1"/>
    <dgm:cxn modelId="{AAA70DD3-1916-B049-8590-8360F38C3447}" type="presParOf" srcId="{FE408109-C6D5-D947-B195-B652D266B0F6}" destId="{E2460300-16B5-BD4A-A1E1-6564308833FC}" srcOrd="0" destOrd="0" presId="urn:microsoft.com/office/officeart/2005/8/layout/list1"/>
    <dgm:cxn modelId="{DD41E97E-5687-934A-9982-ECC8007532C2}" type="presParOf" srcId="{FE408109-C6D5-D947-B195-B652D266B0F6}" destId="{A02A419B-CFFF-CD4A-83BA-CA1D1CBEEBDD}" srcOrd="1" destOrd="0" presId="urn:microsoft.com/office/officeart/2005/8/layout/list1"/>
    <dgm:cxn modelId="{7439B11D-E9C0-C14D-88A3-C3D38D69AF9A}" type="presParOf" srcId="{9488F681-4F27-0B41-BE8C-CE2B27EC50B0}" destId="{EE123AC8-49C4-9F4E-8A99-F0B84E29E270}" srcOrd="5" destOrd="0" presId="urn:microsoft.com/office/officeart/2005/8/layout/list1"/>
    <dgm:cxn modelId="{F83C2B49-B7D5-AA4B-A323-4A5B0F30C957}" type="presParOf" srcId="{9488F681-4F27-0B41-BE8C-CE2B27EC50B0}" destId="{208CEDC2-1F7C-1042-AC37-7B739C2C784A}" srcOrd="6" destOrd="0" presId="urn:microsoft.com/office/officeart/2005/8/layout/list1"/>
    <dgm:cxn modelId="{A6EFCB52-F14D-764A-BA8D-D02508167C45}" type="presParOf" srcId="{9488F681-4F27-0B41-BE8C-CE2B27EC50B0}" destId="{CC15B68C-1C3B-1847-9E61-D0A564229CE6}" srcOrd="7" destOrd="0" presId="urn:microsoft.com/office/officeart/2005/8/layout/list1"/>
    <dgm:cxn modelId="{376052C3-091A-5D43-A8F8-2F588D91E9DD}" type="presParOf" srcId="{9488F681-4F27-0B41-BE8C-CE2B27EC50B0}" destId="{EBF3CDB0-966F-B940-887D-E69BC8382C19}" srcOrd="8" destOrd="0" presId="urn:microsoft.com/office/officeart/2005/8/layout/list1"/>
    <dgm:cxn modelId="{5451ED7A-2451-B441-984F-9958DB7D3621}" type="presParOf" srcId="{EBF3CDB0-966F-B940-887D-E69BC8382C19}" destId="{D1888EA8-18C7-684F-82D0-B2E51E09A99A}" srcOrd="0" destOrd="0" presId="urn:microsoft.com/office/officeart/2005/8/layout/list1"/>
    <dgm:cxn modelId="{328F2F4A-7416-5745-BB45-40EFFFDD4F4A}" type="presParOf" srcId="{EBF3CDB0-966F-B940-887D-E69BC8382C19}" destId="{525BC854-A7EB-E840-8636-80DFF3B53097}" srcOrd="1" destOrd="0" presId="urn:microsoft.com/office/officeart/2005/8/layout/list1"/>
    <dgm:cxn modelId="{1214FE02-80ED-8046-9E20-F36D7F341E17}" type="presParOf" srcId="{9488F681-4F27-0B41-BE8C-CE2B27EC50B0}" destId="{95A778DB-2365-164E-BA14-2023E8474758}" srcOrd="9" destOrd="0" presId="urn:microsoft.com/office/officeart/2005/8/layout/list1"/>
    <dgm:cxn modelId="{A37C7223-F5BE-A14C-A196-48D5D67237F8}" type="presParOf" srcId="{9488F681-4F27-0B41-BE8C-CE2B27EC50B0}" destId="{F9A3B7A4-C609-CA4C-9C48-3B5C45AC7F3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AAFB42-25B0-CE47-ABD9-AC4EA654AA13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A4452557-6C4A-D747-9716-E354D63E3611}">
      <dgm:prSet phldrT="[Tekst]"/>
      <dgm:spPr/>
      <dgm:t>
        <a:bodyPr/>
        <a:lstStyle/>
        <a:p>
          <a:r>
            <a:rPr lang="pl-PL" dirty="0"/>
            <a:t>Łącznik podmiotowy</a:t>
          </a:r>
        </a:p>
      </dgm:t>
    </dgm:pt>
    <dgm:pt modelId="{AAEE5A34-6F03-3C4C-B0CF-952257DF57F9}" type="parTrans" cxnId="{72C6E80A-8DDF-5347-B90C-71B5D851F71D}">
      <dgm:prSet/>
      <dgm:spPr/>
      <dgm:t>
        <a:bodyPr/>
        <a:lstStyle/>
        <a:p>
          <a:endParaRPr lang="pl-PL"/>
        </a:p>
      </dgm:t>
    </dgm:pt>
    <dgm:pt modelId="{55C483D3-C070-8149-BBFE-78301804EF70}" type="sibTrans" cxnId="{72C6E80A-8DDF-5347-B90C-71B5D851F71D}">
      <dgm:prSet/>
      <dgm:spPr/>
      <dgm:t>
        <a:bodyPr/>
        <a:lstStyle/>
        <a:p>
          <a:endParaRPr lang="pl-PL"/>
        </a:p>
      </dgm:t>
    </dgm:pt>
    <dgm:pt modelId="{8A4A0FC0-0A03-B047-9E19-EF7CE027ADE1}">
      <dgm:prSet phldrT="[Tekst]"/>
      <dgm:spPr/>
      <dgm:t>
        <a:bodyPr/>
        <a:lstStyle/>
        <a:p>
          <a:r>
            <a:rPr lang="pl-PL" dirty="0"/>
            <a:t>Obywatelstwo/miejsce stałego pobytu</a:t>
          </a:r>
        </a:p>
      </dgm:t>
    </dgm:pt>
    <dgm:pt modelId="{A32AE2EF-3BC0-B84E-A919-7EC131219D80}" type="parTrans" cxnId="{71AA3EB7-C8BE-6741-BEC8-E7C115C64540}">
      <dgm:prSet/>
      <dgm:spPr/>
      <dgm:t>
        <a:bodyPr/>
        <a:lstStyle/>
        <a:p>
          <a:endParaRPr lang="pl-PL"/>
        </a:p>
      </dgm:t>
    </dgm:pt>
    <dgm:pt modelId="{6F1B4116-EE83-0341-918B-83D8EC2DA6E2}" type="sibTrans" cxnId="{71AA3EB7-C8BE-6741-BEC8-E7C115C64540}">
      <dgm:prSet/>
      <dgm:spPr/>
      <dgm:t>
        <a:bodyPr/>
        <a:lstStyle/>
        <a:p>
          <a:endParaRPr lang="pl-PL"/>
        </a:p>
      </dgm:t>
    </dgm:pt>
    <dgm:pt modelId="{4873250C-BC93-054E-A6EA-B0B1E1BEC624}">
      <dgm:prSet phldrT="[Tekst]"/>
      <dgm:spPr/>
      <dgm:t>
        <a:bodyPr/>
        <a:lstStyle/>
        <a:p>
          <a:r>
            <a:rPr lang="pl-PL" dirty="0"/>
            <a:t>Autor lub jeden ze współautorów są obywatelami państwa członkowskiego Związku Berneńskiego</a:t>
          </a:r>
        </a:p>
      </dgm:t>
    </dgm:pt>
    <dgm:pt modelId="{DC79C6DD-8DA4-2D41-954B-30942BC3DECE}" type="parTrans" cxnId="{334BE50B-2BB8-8D44-8CE9-8BFE84615E26}">
      <dgm:prSet/>
      <dgm:spPr/>
      <dgm:t>
        <a:bodyPr/>
        <a:lstStyle/>
        <a:p>
          <a:endParaRPr lang="pl-PL"/>
        </a:p>
      </dgm:t>
    </dgm:pt>
    <dgm:pt modelId="{EC8B240B-B2EA-8E4A-AAC7-2FBF2E726FF4}" type="sibTrans" cxnId="{334BE50B-2BB8-8D44-8CE9-8BFE84615E26}">
      <dgm:prSet/>
      <dgm:spPr/>
      <dgm:t>
        <a:bodyPr/>
        <a:lstStyle/>
        <a:p>
          <a:endParaRPr lang="pl-PL"/>
        </a:p>
      </dgm:t>
    </dgm:pt>
    <dgm:pt modelId="{C6916970-50DB-AC43-95E4-5E032E253DAA}">
      <dgm:prSet phldrT="[Tekst]"/>
      <dgm:spPr/>
      <dgm:t>
        <a:bodyPr/>
        <a:lstStyle/>
        <a:p>
          <a:r>
            <a:rPr lang="pl-PL" dirty="0"/>
            <a:t>Łącznik przedmiotowy</a:t>
          </a:r>
        </a:p>
      </dgm:t>
    </dgm:pt>
    <dgm:pt modelId="{CE548F8E-D40F-C74B-89C0-1A5BC363E2FC}" type="parTrans" cxnId="{E82D1553-BD24-1E4B-BB1D-406B75D34EAA}">
      <dgm:prSet/>
      <dgm:spPr/>
      <dgm:t>
        <a:bodyPr/>
        <a:lstStyle/>
        <a:p>
          <a:endParaRPr lang="pl-PL"/>
        </a:p>
      </dgm:t>
    </dgm:pt>
    <dgm:pt modelId="{0E132D16-6F09-8B45-AB28-CE954394C9B4}" type="sibTrans" cxnId="{E82D1553-BD24-1E4B-BB1D-406B75D34EAA}">
      <dgm:prSet/>
      <dgm:spPr/>
      <dgm:t>
        <a:bodyPr/>
        <a:lstStyle/>
        <a:p>
          <a:endParaRPr lang="pl-PL"/>
        </a:p>
      </dgm:t>
    </dgm:pt>
    <dgm:pt modelId="{3178C72F-D896-AB49-BA56-DC2CA8C92463}">
      <dgm:prSet phldrT="[Tekst]"/>
      <dgm:spPr/>
      <dgm:t>
        <a:bodyPr/>
        <a:lstStyle/>
        <a:p>
          <a:r>
            <a:rPr lang="pl-PL" dirty="0"/>
            <a:t>Miejsce publikacji </a:t>
          </a:r>
        </a:p>
      </dgm:t>
    </dgm:pt>
    <dgm:pt modelId="{B75B70A1-A6A0-9849-AFB7-EC8E62657696}" type="parTrans" cxnId="{54673347-EE8A-1544-9DFF-C4D4107B3F05}">
      <dgm:prSet/>
      <dgm:spPr/>
      <dgm:t>
        <a:bodyPr/>
        <a:lstStyle/>
        <a:p>
          <a:endParaRPr lang="pl-PL"/>
        </a:p>
      </dgm:t>
    </dgm:pt>
    <dgm:pt modelId="{C6435742-D316-6D4C-9439-5FAE62CEF96B}" type="sibTrans" cxnId="{54673347-EE8A-1544-9DFF-C4D4107B3F05}">
      <dgm:prSet/>
      <dgm:spPr/>
      <dgm:t>
        <a:bodyPr/>
        <a:lstStyle/>
        <a:p>
          <a:endParaRPr lang="pl-PL"/>
        </a:p>
      </dgm:t>
    </dgm:pt>
    <dgm:pt modelId="{A6766814-1B5F-504B-8CAB-1E174F94ADBE}">
      <dgm:prSet phldrT="[Tekst]"/>
      <dgm:spPr/>
      <dgm:t>
        <a:bodyPr/>
        <a:lstStyle/>
        <a:p>
          <a:r>
            <a:rPr lang="pl-PL" dirty="0"/>
            <a:t>W jednym z państw Związku Berneńskiego</a:t>
          </a:r>
        </a:p>
      </dgm:t>
    </dgm:pt>
    <dgm:pt modelId="{BCD61814-42E9-424A-BFFB-D305D5987CE5}" type="parTrans" cxnId="{CB0AA6CB-CF20-504A-9228-C53A82ECAF35}">
      <dgm:prSet/>
      <dgm:spPr/>
      <dgm:t>
        <a:bodyPr/>
        <a:lstStyle/>
        <a:p>
          <a:endParaRPr lang="pl-PL"/>
        </a:p>
      </dgm:t>
    </dgm:pt>
    <dgm:pt modelId="{7E50388F-8CCD-2748-8F4F-6132BA33CC28}" type="sibTrans" cxnId="{CB0AA6CB-CF20-504A-9228-C53A82ECAF35}">
      <dgm:prSet/>
      <dgm:spPr/>
      <dgm:t>
        <a:bodyPr/>
        <a:lstStyle/>
        <a:p>
          <a:endParaRPr lang="pl-PL"/>
        </a:p>
      </dgm:t>
    </dgm:pt>
    <dgm:pt modelId="{ED25751F-4D18-8E4A-91D8-3439BAF17C67}" type="pres">
      <dgm:prSet presAssocID="{94AAFB42-25B0-CE47-ABD9-AC4EA654AA13}" presName="Name0" presStyleCnt="0">
        <dgm:presLayoutVars>
          <dgm:dir/>
          <dgm:animLvl val="lvl"/>
          <dgm:resizeHandles val="exact"/>
        </dgm:presLayoutVars>
      </dgm:prSet>
      <dgm:spPr/>
    </dgm:pt>
    <dgm:pt modelId="{75312137-3272-CE42-8EC6-02E9CFABD64B}" type="pres">
      <dgm:prSet presAssocID="{A4452557-6C4A-D747-9716-E354D63E3611}" presName="vertFlow" presStyleCnt="0"/>
      <dgm:spPr/>
    </dgm:pt>
    <dgm:pt modelId="{32159907-5F24-0F41-A86D-FFE8D7FFCBF9}" type="pres">
      <dgm:prSet presAssocID="{A4452557-6C4A-D747-9716-E354D63E3611}" presName="header" presStyleLbl="node1" presStyleIdx="0" presStyleCnt="2"/>
      <dgm:spPr/>
    </dgm:pt>
    <dgm:pt modelId="{BD2CCCFD-4C21-9E4D-8420-EE44C324F88C}" type="pres">
      <dgm:prSet presAssocID="{A32AE2EF-3BC0-B84E-A919-7EC131219D80}" presName="parTrans" presStyleLbl="sibTrans2D1" presStyleIdx="0" presStyleCnt="4"/>
      <dgm:spPr/>
    </dgm:pt>
    <dgm:pt modelId="{6C36CE50-FAFC-1947-911B-19CC242647FE}" type="pres">
      <dgm:prSet presAssocID="{8A4A0FC0-0A03-B047-9E19-EF7CE027ADE1}" presName="child" presStyleLbl="alignAccFollowNode1" presStyleIdx="0" presStyleCnt="4">
        <dgm:presLayoutVars>
          <dgm:chMax val="0"/>
          <dgm:bulletEnabled val="1"/>
        </dgm:presLayoutVars>
      </dgm:prSet>
      <dgm:spPr/>
    </dgm:pt>
    <dgm:pt modelId="{78161B08-0388-384A-A445-5C9591523DF2}" type="pres">
      <dgm:prSet presAssocID="{6F1B4116-EE83-0341-918B-83D8EC2DA6E2}" presName="sibTrans" presStyleLbl="sibTrans2D1" presStyleIdx="1" presStyleCnt="4"/>
      <dgm:spPr/>
    </dgm:pt>
    <dgm:pt modelId="{7A568EBE-F4E6-2F46-990F-273BD10753D7}" type="pres">
      <dgm:prSet presAssocID="{4873250C-BC93-054E-A6EA-B0B1E1BEC624}" presName="child" presStyleLbl="alignAccFollowNode1" presStyleIdx="1" presStyleCnt="4">
        <dgm:presLayoutVars>
          <dgm:chMax val="0"/>
          <dgm:bulletEnabled val="1"/>
        </dgm:presLayoutVars>
      </dgm:prSet>
      <dgm:spPr/>
    </dgm:pt>
    <dgm:pt modelId="{9AC06907-60A5-AB4F-AD4D-D690C8D329C8}" type="pres">
      <dgm:prSet presAssocID="{A4452557-6C4A-D747-9716-E354D63E3611}" presName="hSp" presStyleCnt="0"/>
      <dgm:spPr/>
    </dgm:pt>
    <dgm:pt modelId="{B196CBC7-AA48-6D49-992D-8F207BD28F24}" type="pres">
      <dgm:prSet presAssocID="{C6916970-50DB-AC43-95E4-5E032E253DAA}" presName="vertFlow" presStyleCnt="0"/>
      <dgm:spPr/>
    </dgm:pt>
    <dgm:pt modelId="{8EC5BAFE-1462-894B-B2E0-69E16D48DEF9}" type="pres">
      <dgm:prSet presAssocID="{C6916970-50DB-AC43-95E4-5E032E253DAA}" presName="header" presStyleLbl="node1" presStyleIdx="1" presStyleCnt="2"/>
      <dgm:spPr/>
    </dgm:pt>
    <dgm:pt modelId="{78BB10EA-DE6F-204D-B06D-3E9A1CF93497}" type="pres">
      <dgm:prSet presAssocID="{B75B70A1-A6A0-9849-AFB7-EC8E62657696}" presName="parTrans" presStyleLbl="sibTrans2D1" presStyleIdx="2" presStyleCnt="4"/>
      <dgm:spPr/>
    </dgm:pt>
    <dgm:pt modelId="{4FE50EC8-C14F-3D4A-8D36-FBF2FC401C02}" type="pres">
      <dgm:prSet presAssocID="{3178C72F-D896-AB49-BA56-DC2CA8C92463}" presName="child" presStyleLbl="alignAccFollowNode1" presStyleIdx="2" presStyleCnt="4">
        <dgm:presLayoutVars>
          <dgm:chMax val="0"/>
          <dgm:bulletEnabled val="1"/>
        </dgm:presLayoutVars>
      </dgm:prSet>
      <dgm:spPr/>
    </dgm:pt>
    <dgm:pt modelId="{A8417EAD-7C39-0346-91C8-44A48103B741}" type="pres">
      <dgm:prSet presAssocID="{C6435742-D316-6D4C-9439-5FAE62CEF96B}" presName="sibTrans" presStyleLbl="sibTrans2D1" presStyleIdx="3" presStyleCnt="4"/>
      <dgm:spPr/>
    </dgm:pt>
    <dgm:pt modelId="{BBA1C46E-972B-9F49-AE4D-AC8564F5F593}" type="pres">
      <dgm:prSet presAssocID="{A6766814-1B5F-504B-8CAB-1E174F94ADBE}" presName="child" presStyleLbl="alignAccFollowNode1" presStyleIdx="3" presStyleCnt="4">
        <dgm:presLayoutVars>
          <dgm:chMax val="0"/>
          <dgm:bulletEnabled val="1"/>
        </dgm:presLayoutVars>
      </dgm:prSet>
      <dgm:spPr/>
    </dgm:pt>
  </dgm:ptLst>
  <dgm:cxnLst>
    <dgm:cxn modelId="{CA8B1508-824F-E541-B4B0-1046F4803DB4}" type="presOf" srcId="{B75B70A1-A6A0-9849-AFB7-EC8E62657696}" destId="{78BB10EA-DE6F-204D-B06D-3E9A1CF93497}" srcOrd="0" destOrd="0" presId="urn:microsoft.com/office/officeart/2005/8/layout/lProcess1"/>
    <dgm:cxn modelId="{72C6E80A-8DDF-5347-B90C-71B5D851F71D}" srcId="{94AAFB42-25B0-CE47-ABD9-AC4EA654AA13}" destId="{A4452557-6C4A-D747-9716-E354D63E3611}" srcOrd="0" destOrd="0" parTransId="{AAEE5A34-6F03-3C4C-B0CF-952257DF57F9}" sibTransId="{55C483D3-C070-8149-BBFE-78301804EF70}"/>
    <dgm:cxn modelId="{334BE50B-2BB8-8D44-8CE9-8BFE84615E26}" srcId="{A4452557-6C4A-D747-9716-E354D63E3611}" destId="{4873250C-BC93-054E-A6EA-B0B1E1BEC624}" srcOrd="1" destOrd="0" parTransId="{DC79C6DD-8DA4-2D41-954B-30942BC3DECE}" sibTransId="{EC8B240B-B2EA-8E4A-AAC7-2FBF2E726FF4}"/>
    <dgm:cxn modelId="{10D5E811-A94A-6243-9592-375F1937B9C2}" type="presOf" srcId="{3178C72F-D896-AB49-BA56-DC2CA8C92463}" destId="{4FE50EC8-C14F-3D4A-8D36-FBF2FC401C02}" srcOrd="0" destOrd="0" presId="urn:microsoft.com/office/officeart/2005/8/layout/lProcess1"/>
    <dgm:cxn modelId="{263B0345-78A8-B546-B745-3C48216014C3}" type="presOf" srcId="{A6766814-1B5F-504B-8CAB-1E174F94ADBE}" destId="{BBA1C46E-972B-9F49-AE4D-AC8564F5F593}" srcOrd="0" destOrd="0" presId="urn:microsoft.com/office/officeart/2005/8/layout/lProcess1"/>
    <dgm:cxn modelId="{54673347-EE8A-1544-9DFF-C4D4107B3F05}" srcId="{C6916970-50DB-AC43-95E4-5E032E253DAA}" destId="{3178C72F-D896-AB49-BA56-DC2CA8C92463}" srcOrd="0" destOrd="0" parTransId="{B75B70A1-A6A0-9849-AFB7-EC8E62657696}" sibTransId="{C6435742-D316-6D4C-9439-5FAE62CEF96B}"/>
    <dgm:cxn modelId="{E82D1553-BD24-1E4B-BB1D-406B75D34EAA}" srcId="{94AAFB42-25B0-CE47-ABD9-AC4EA654AA13}" destId="{C6916970-50DB-AC43-95E4-5E032E253DAA}" srcOrd="1" destOrd="0" parTransId="{CE548F8E-D40F-C74B-89C0-1A5BC363E2FC}" sibTransId="{0E132D16-6F09-8B45-AB28-CE954394C9B4}"/>
    <dgm:cxn modelId="{B8E92963-7B03-0446-8BA7-69434C9C653A}" type="presOf" srcId="{A32AE2EF-3BC0-B84E-A919-7EC131219D80}" destId="{BD2CCCFD-4C21-9E4D-8420-EE44C324F88C}" srcOrd="0" destOrd="0" presId="urn:microsoft.com/office/officeart/2005/8/layout/lProcess1"/>
    <dgm:cxn modelId="{C38C6C75-A30E-0448-A890-1EB4AD2CA3F9}" type="presOf" srcId="{C6435742-D316-6D4C-9439-5FAE62CEF96B}" destId="{A8417EAD-7C39-0346-91C8-44A48103B741}" srcOrd="0" destOrd="0" presId="urn:microsoft.com/office/officeart/2005/8/layout/lProcess1"/>
    <dgm:cxn modelId="{89646489-CB03-DA4C-8B37-45417DE02816}" type="presOf" srcId="{6F1B4116-EE83-0341-918B-83D8EC2DA6E2}" destId="{78161B08-0388-384A-A445-5C9591523DF2}" srcOrd="0" destOrd="0" presId="urn:microsoft.com/office/officeart/2005/8/layout/lProcess1"/>
    <dgm:cxn modelId="{71AA3EB7-C8BE-6741-BEC8-E7C115C64540}" srcId="{A4452557-6C4A-D747-9716-E354D63E3611}" destId="{8A4A0FC0-0A03-B047-9E19-EF7CE027ADE1}" srcOrd="0" destOrd="0" parTransId="{A32AE2EF-3BC0-B84E-A919-7EC131219D80}" sibTransId="{6F1B4116-EE83-0341-918B-83D8EC2DA6E2}"/>
    <dgm:cxn modelId="{B26EB7BA-3D93-204D-A681-B6E43F8412C4}" type="presOf" srcId="{A4452557-6C4A-D747-9716-E354D63E3611}" destId="{32159907-5F24-0F41-A86D-FFE8D7FFCBF9}" srcOrd="0" destOrd="0" presId="urn:microsoft.com/office/officeart/2005/8/layout/lProcess1"/>
    <dgm:cxn modelId="{CB0AA6CB-CF20-504A-9228-C53A82ECAF35}" srcId="{C6916970-50DB-AC43-95E4-5E032E253DAA}" destId="{A6766814-1B5F-504B-8CAB-1E174F94ADBE}" srcOrd="1" destOrd="0" parTransId="{BCD61814-42E9-424A-BFFB-D305D5987CE5}" sibTransId="{7E50388F-8CCD-2748-8F4F-6132BA33CC28}"/>
    <dgm:cxn modelId="{A81CD2DD-B2A2-2643-B696-45D18272E2B3}" type="presOf" srcId="{4873250C-BC93-054E-A6EA-B0B1E1BEC624}" destId="{7A568EBE-F4E6-2F46-990F-273BD10753D7}" srcOrd="0" destOrd="0" presId="urn:microsoft.com/office/officeart/2005/8/layout/lProcess1"/>
    <dgm:cxn modelId="{A3F5EAE2-CF2E-E44C-B379-68D48B5A2ED3}" type="presOf" srcId="{C6916970-50DB-AC43-95E4-5E032E253DAA}" destId="{8EC5BAFE-1462-894B-B2E0-69E16D48DEF9}" srcOrd="0" destOrd="0" presId="urn:microsoft.com/office/officeart/2005/8/layout/lProcess1"/>
    <dgm:cxn modelId="{094E8FF3-327A-5047-B48B-6108B7D96DCC}" type="presOf" srcId="{8A4A0FC0-0A03-B047-9E19-EF7CE027ADE1}" destId="{6C36CE50-FAFC-1947-911B-19CC242647FE}" srcOrd="0" destOrd="0" presId="urn:microsoft.com/office/officeart/2005/8/layout/lProcess1"/>
    <dgm:cxn modelId="{AE5553F4-8A61-924A-B7DE-47DD9005D8AC}" type="presOf" srcId="{94AAFB42-25B0-CE47-ABD9-AC4EA654AA13}" destId="{ED25751F-4D18-8E4A-91D8-3439BAF17C67}" srcOrd="0" destOrd="0" presId="urn:microsoft.com/office/officeart/2005/8/layout/lProcess1"/>
    <dgm:cxn modelId="{4D9F9674-A8F9-2B48-BF6E-745B17E9E0A1}" type="presParOf" srcId="{ED25751F-4D18-8E4A-91D8-3439BAF17C67}" destId="{75312137-3272-CE42-8EC6-02E9CFABD64B}" srcOrd="0" destOrd="0" presId="urn:microsoft.com/office/officeart/2005/8/layout/lProcess1"/>
    <dgm:cxn modelId="{CCDB4306-D25E-A348-B78A-4F642D6C211B}" type="presParOf" srcId="{75312137-3272-CE42-8EC6-02E9CFABD64B}" destId="{32159907-5F24-0F41-A86D-FFE8D7FFCBF9}" srcOrd="0" destOrd="0" presId="urn:microsoft.com/office/officeart/2005/8/layout/lProcess1"/>
    <dgm:cxn modelId="{FBA05A55-A478-144B-8342-6C0D4100FBE7}" type="presParOf" srcId="{75312137-3272-CE42-8EC6-02E9CFABD64B}" destId="{BD2CCCFD-4C21-9E4D-8420-EE44C324F88C}" srcOrd="1" destOrd="0" presId="urn:microsoft.com/office/officeart/2005/8/layout/lProcess1"/>
    <dgm:cxn modelId="{1FC2D7BC-92F6-D64C-A9F9-FED3391C6F36}" type="presParOf" srcId="{75312137-3272-CE42-8EC6-02E9CFABD64B}" destId="{6C36CE50-FAFC-1947-911B-19CC242647FE}" srcOrd="2" destOrd="0" presId="urn:microsoft.com/office/officeart/2005/8/layout/lProcess1"/>
    <dgm:cxn modelId="{53B74E93-4402-7046-8617-E0FFADDB0342}" type="presParOf" srcId="{75312137-3272-CE42-8EC6-02E9CFABD64B}" destId="{78161B08-0388-384A-A445-5C9591523DF2}" srcOrd="3" destOrd="0" presId="urn:microsoft.com/office/officeart/2005/8/layout/lProcess1"/>
    <dgm:cxn modelId="{65E77ABB-9092-8F49-B478-3A755175F365}" type="presParOf" srcId="{75312137-3272-CE42-8EC6-02E9CFABD64B}" destId="{7A568EBE-F4E6-2F46-990F-273BD10753D7}" srcOrd="4" destOrd="0" presId="urn:microsoft.com/office/officeart/2005/8/layout/lProcess1"/>
    <dgm:cxn modelId="{8ECAAC67-B57A-7547-96F5-E56A80AA2285}" type="presParOf" srcId="{ED25751F-4D18-8E4A-91D8-3439BAF17C67}" destId="{9AC06907-60A5-AB4F-AD4D-D690C8D329C8}" srcOrd="1" destOrd="0" presId="urn:microsoft.com/office/officeart/2005/8/layout/lProcess1"/>
    <dgm:cxn modelId="{0B298DAA-B5CC-214F-80EE-A3AD25FBD958}" type="presParOf" srcId="{ED25751F-4D18-8E4A-91D8-3439BAF17C67}" destId="{B196CBC7-AA48-6D49-992D-8F207BD28F24}" srcOrd="2" destOrd="0" presId="urn:microsoft.com/office/officeart/2005/8/layout/lProcess1"/>
    <dgm:cxn modelId="{91D0868C-2BD0-7F48-B83E-3940FDB1F203}" type="presParOf" srcId="{B196CBC7-AA48-6D49-992D-8F207BD28F24}" destId="{8EC5BAFE-1462-894B-B2E0-69E16D48DEF9}" srcOrd="0" destOrd="0" presId="urn:microsoft.com/office/officeart/2005/8/layout/lProcess1"/>
    <dgm:cxn modelId="{D6EC6914-B680-6F49-A77B-F9ABB124753F}" type="presParOf" srcId="{B196CBC7-AA48-6D49-992D-8F207BD28F24}" destId="{78BB10EA-DE6F-204D-B06D-3E9A1CF93497}" srcOrd="1" destOrd="0" presId="urn:microsoft.com/office/officeart/2005/8/layout/lProcess1"/>
    <dgm:cxn modelId="{BFB4E323-54D3-EB47-A2DB-B2763FE26069}" type="presParOf" srcId="{B196CBC7-AA48-6D49-992D-8F207BD28F24}" destId="{4FE50EC8-C14F-3D4A-8D36-FBF2FC401C02}" srcOrd="2" destOrd="0" presId="urn:microsoft.com/office/officeart/2005/8/layout/lProcess1"/>
    <dgm:cxn modelId="{586469CF-B3FE-3C44-BF5E-C0A7EFB7C3D5}" type="presParOf" srcId="{B196CBC7-AA48-6D49-992D-8F207BD28F24}" destId="{A8417EAD-7C39-0346-91C8-44A48103B741}" srcOrd="3" destOrd="0" presId="urn:microsoft.com/office/officeart/2005/8/layout/lProcess1"/>
    <dgm:cxn modelId="{890B6794-0FB0-7643-B81F-2A53D5895695}" type="presParOf" srcId="{B196CBC7-AA48-6D49-992D-8F207BD28F24}" destId="{BBA1C46E-972B-9F49-AE4D-AC8564F5F593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0E45ABC-4603-4690-86EF-3C4E897E1F5D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368D895-FE4C-4EEC-817D-813525895F0E}">
      <dgm:prSet/>
      <dgm:spPr/>
      <dgm:t>
        <a:bodyPr/>
        <a:lstStyle/>
        <a:p>
          <a:r>
            <a:rPr lang="pl-PL" dirty="0"/>
            <a:t>1. Zasada konwencyjnego minimum ochrony,</a:t>
          </a:r>
          <a:endParaRPr lang="en-US" dirty="0"/>
        </a:p>
      </dgm:t>
    </dgm:pt>
    <dgm:pt modelId="{8D665E95-714F-4365-8631-B6D2C8B17AF7}" type="parTrans" cxnId="{21A9FEAD-39FF-4F7C-BF90-B501F84A3418}">
      <dgm:prSet/>
      <dgm:spPr/>
      <dgm:t>
        <a:bodyPr/>
        <a:lstStyle/>
        <a:p>
          <a:endParaRPr lang="en-US"/>
        </a:p>
      </dgm:t>
    </dgm:pt>
    <dgm:pt modelId="{8C9CD62C-F64B-4900-921A-5AFE507F0516}" type="sibTrans" cxnId="{21A9FEAD-39FF-4F7C-BF90-B501F84A3418}">
      <dgm:prSet/>
      <dgm:spPr/>
      <dgm:t>
        <a:bodyPr/>
        <a:lstStyle/>
        <a:p>
          <a:endParaRPr lang="en-US"/>
        </a:p>
      </dgm:t>
    </dgm:pt>
    <dgm:pt modelId="{94D05C28-F001-4013-8014-9225A6AA8830}">
      <dgm:prSet/>
      <dgm:spPr/>
      <dgm:t>
        <a:bodyPr/>
        <a:lstStyle/>
        <a:p>
          <a:r>
            <a:rPr lang="pl-PL" dirty="0"/>
            <a:t>2. Zasada asymilacji (traktowania krajowego) - art. 5 ust. 1</a:t>
          </a:r>
          <a:endParaRPr lang="en-US" dirty="0"/>
        </a:p>
      </dgm:t>
    </dgm:pt>
    <dgm:pt modelId="{C1719778-7F53-4580-8688-C2C45A9BC504}" type="parTrans" cxnId="{2C412EA7-42A3-421D-A665-3A64CD801C95}">
      <dgm:prSet/>
      <dgm:spPr/>
      <dgm:t>
        <a:bodyPr/>
        <a:lstStyle/>
        <a:p>
          <a:endParaRPr lang="en-US"/>
        </a:p>
      </dgm:t>
    </dgm:pt>
    <dgm:pt modelId="{D9B8F37B-94EB-4B08-9FC6-B93F606E0E6D}" type="sibTrans" cxnId="{2C412EA7-42A3-421D-A665-3A64CD801C95}">
      <dgm:prSet/>
      <dgm:spPr/>
      <dgm:t>
        <a:bodyPr/>
        <a:lstStyle/>
        <a:p>
          <a:endParaRPr lang="en-US"/>
        </a:p>
      </dgm:t>
    </dgm:pt>
    <dgm:pt modelId="{0E291AA7-14FD-B24A-BF0E-F5E530D62030}">
      <dgm:prSet/>
      <dgm:spPr/>
      <dgm:t>
        <a:bodyPr/>
        <a:lstStyle/>
        <a:p>
          <a:r>
            <a:rPr lang="pl-PL" b="0" i="0" u="none" dirty="0"/>
            <a:t>każdy z twórców, do których znajduje zastosowanie konwencja, powinien być traktowany w państwie dochodzenia ochrony (w państwie członkowskim innym niż państwo pochodzenia dzieła), jak obywatel tego kraju niezależnie od swej narodowości i to również wtedy, gdy prawo tego kraju przyznaje ochronę dalej idącą, inną czy skromniejszą niż ta, którą przewiduje konwencja; w tym ostatnim przypadku autor może oczywiście powołać się ponadto na minimum konwencyjne.</a:t>
          </a:r>
          <a:endParaRPr lang="pl-PL" dirty="0"/>
        </a:p>
      </dgm:t>
    </dgm:pt>
    <dgm:pt modelId="{660A64B3-CCC1-5D47-9441-E84C6DCD55AA}" type="parTrans" cxnId="{5A4B3391-D1F2-C644-B2EF-94E1583A1C9B}">
      <dgm:prSet/>
      <dgm:spPr/>
      <dgm:t>
        <a:bodyPr/>
        <a:lstStyle/>
        <a:p>
          <a:endParaRPr lang="pl-PL"/>
        </a:p>
      </dgm:t>
    </dgm:pt>
    <dgm:pt modelId="{C115521E-0F90-F14C-BA40-C4B12388CB0E}" type="sibTrans" cxnId="{5A4B3391-D1F2-C644-B2EF-94E1583A1C9B}">
      <dgm:prSet/>
      <dgm:spPr/>
      <dgm:t>
        <a:bodyPr/>
        <a:lstStyle/>
        <a:p>
          <a:endParaRPr lang="en-US"/>
        </a:p>
      </dgm:t>
    </dgm:pt>
    <dgm:pt modelId="{D2B0974D-389C-2342-BA93-AACC3B0B0946}">
      <dgm:prSet/>
      <dgm:spPr/>
      <dgm:t>
        <a:bodyPr/>
        <a:lstStyle/>
        <a:p>
          <a:r>
            <a:rPr lang="pl-PL" b="1" i="0" u="none" dirty="0"/>
            <a:t>na</a:t>
          </a:r>
          <a:r>
            <a:rPr lang="pl-PL" b="0" i="0" u="none" dirty="0"/>
            <a:t> </a:t>
          </a:r>
          <a:r>
            <a:rPr lang="pl-PL" b="1" i="0" u="none" dirty="0"/>
            <a:t>określone w niej minimum ochrony nie może się powoływać tylko autor „w swym własnym kraju”</a:t>
          </a:r>
          <a:r>
            <a:rPr lang="pl-PL" b="0" i="0" u="none" dirty="0"/>
            <a:t>, konwencja nie ma bowiem zastosowania do „sytuacji krajowych”, nie zamierza ingerować w stosunki wewnętrzne,</a:t>
          </a:r>
          <a:endParaRPr lang="pl-PL" dirty="0"/>
        </a:p>
      </dgm:t>
    </dgm:pt>
    <dgm:pt modelId="{662D3B31-3E95-5647-9581-C3BB1D710DBB}" type="parTrans" cxnId="{9D73B37C-55EB-B94D-B226-C4F0ACE372C2}">
      <dgm:prSet/>
      <dgm:spPr/>
      <dgm:t>
        <a:bodyPr/>
        <a:lstStyle/>
        <a:p>
          <a:endParaRPr lang="pl-PL"/>
        </a:p>
      </dgm:t>
    </dgm:pt>
    <dgm:pt modelId="{DC10D9FA-4D22-1C4C-89CE-5CC70D15F95F}" type="sibTrans" cxnId="{9D73B37C-55EB-B94D-B226-C4F0ACE372C2}">
      <dgm:prSet/>
      <dgm:spPr/>
      <dgm:t>
        <a:bodyPr/>
        <a:lstStyle/>
        <a:p>
          <a:endParaRPr lang="pl-PL"/>
        </a:p>
      </dgm:t>
    </dgm:pt>
    <dgm:pt modelId="{F2436D81-BA48-564C-B124-0C41D0270281}">
      <dgm:prSet/>
      <dgm:spPr/>
      <dgm:t>
        <a:bodyPr/>
        <a:lstStyle/>
        <a:p>
          <a:r>
            <a:rPr lang="pl-PL" dirty="0"/>
            <a:t>Wyjątki: </a:t>
          </a:r>
        </a:p>
      </dgm:t>
    </dgm:pt>
    <dgm:pt modelId="{987EF19A-B6FA-D541-BE7B-2FCB1EB9160D}" type="parTrans" cxnId="{4D789BB2-7F34-C545-9E0F-FB9B4F4293E3}">
      <dgm:prSet/>
      <dgm:spPr/>
      <dgm:t>
        <a:bodyPr/>
        <a:lstStyle/>
        <a:p>
          <a:endParaRPr lang="pl-PL"/>
        </a:p>
      </dgm:t>
    </dgm:pt>
    <dgm:pt modelId="{93117A04-7700-7545-BEA7-6C722BFF7391}" type="sibTrans" cxnId="{4D789BB2-7F34-C545-9E0F-FB9B4F4293E3}">
      <dgm:prSet/>
      <dgm:spPr/>
      <dgm:t>
        <a:bodyPr/>
        <a:lstStyle/>
        <a:p>
          <a:endParaRPr lang="pl-PL"/>
        </a:p>
      </dgm:t>
    </dgm:pt>
    <dgm:pt modelId="{4A788661-952D-AD42-BD16-907F0B24A7A5}">
      <dgm:prSet/>
      <dgm:spPr/>
      <dgm:t>
        <a:bodyPr/>
        <a:lstStyle/>
        <a:p>
          <a:r>
            <a:rPr lang="pl-PL" b="0" i="0" u="none" dirty="0"/>
            <a:t>korzystanie z praw autorskich w kraju innym niż kraj pochodzenia utworu nie może być uzależnione od spełnienia jakichkolwiek przesłanek formalnych,</a:t>
          </a:r>
          <a:endParaRPr lang="pl-PL" dirty="0"/>
        </a:p>
      </dgm:t>
    </dgm:pt>
    <dgm:pt modelId="{AC53BCF6-A789-B34B-9F83-0C73CAAFFFCC}" type="parTrans" cxnId="{38BC824F-86AC-B34A-A0C7-8559DB4B18C6}">
      <dgm:prSet/>
      <dgm:spPr/>
      <dgm:t>
        <a:bodyPr/>
        <a:lstStyle/>
        <a:p>
          <a:endParaRPr lang="pl-PL"/>
        </a:p>
      </dgm:t>
    </dgm:pt>
    <dgm:pt modelId="{11800C80-A5E1-9647-A1F3-8701E3A2A589}" type="sibTrans" cxnId="{38BC824F-86AC-B34A-A0C7-8559DB4B18C6}">
      <dgm:prSet/>
      <dgm:spPr/>
      <dgm:t>
        <a:bodyPr/>
        <a:lstStyle/>
        <a:p>
          <a:endParaRPr lang="pl-PL"/>
        </a:p>
      </dgm:t>
    </dgm:pt>
    <dgm:pt modelId="{7AD6EE4A-93F7-7542-9468-8B294B99A186}">
      <dgm:prSet/>
      <dgm:spPr/>
      <dgm:t>
        <a:bodyPr/>
        <a:lstStyle/>
        <a:p>
          <a:r>
            <a:rPr lang="pl-PL" b="0" i="0" u="none" dirty="0"/>
            <a:t>w każdym wypadku okres trwania ochrony będzie regulowany przez prawo państwa, w którym żąda się ochrony; jeżeli jednak ustawodawstwo tego państwa nie stanowi inaczej, okres ten nie będzie dłuższy od okresu ustalonego w państwie pochodzenia dzieła</a:t>
          </a:r>
          <a:endParaRPr lang="pl-PL" dirty="0"/>
        </a:p>
      </dgm:t>
    </dgm:pt>
    <dgm:pt modelId="{BB0D0BFC-9E4A-0E4B-AA5F-058DFECBC8B4}" type="parTrans" cxnId="{614DCD1F-B551-5849-BB8D-5791C1A07F4F}">
      <dgm:prSet/>
      <dgm:spPr/>
      <dgm:t>
        <a:bodyPr/>
        <a:lstStyle/>
        <a:p>
          <a:endParaRPr lang="pl-PL"/>
        </a:p>
      </dgm:t>
    </dgm:pt>
    <dgm:pt modelId="{91438625-EDE9-D14C-BB89-DF619B13415F}" type="sibTrans" cxnId="{614DCD1F-B551-5849-BB8D-5791C1A07F4F}">
      <dgm:prSet/>
      <dgm:spPr/>
      <dgm:t>
        <a:bodyPr/>
        <a:lstStyle/>
        <a:p>
          <a:endParaRPr lang="pl-PL"/>
        </a:p>
      </dgm:t>
    </dgm:pt>
    <dgm:pt modelId="{69B2A0AA-7A3E-044C-803D-319EE4F6904F}">
      <dgm:prSet/>
      <dgm:spPr/>
      <dgm:t>
        <a:bodyPr/>
        <a:lstStyle/>
        <a:p>
          <a:r>
            <a:rPr lang="pl-PL" b="1" i="0" u="none" dirty="0"/>
            <a:t>dzieła sztuki użytkowej</a:t>
          </a:r>
          <a:r>
            <a:rPr lang="pl-PL" b="0" i="0" u="none" dirty="0"/>
            <a:t> mające postać wzorów lub modeli, dla których w wielu krajach przewidziana jest ochrona zarówno z tytułu prawa autorskiego, jak i w ramach prawa własności przemysłowej, mogą być chronione w innym państwie należącym do Związku tylko na podstawie takiej właśnie ochrony specjalnej udzielanej w tym państwie wzorom i modelom; jeżeli jednak w tym państwie nie ma takiej specjalnej ochrony, dzieła te powinny być chronione jako dzieła artystyczne.</a:t>
          </a:r>
          <a:endParaRPr lang="pl-PL" dirty="0"/>
        </a:p>
      </dgm:t>
    </dgm:pt>
    <dgm:pt modelId="{EB7AE860-F817-0940-9A19-FAC2C94463FA}" type="parTrans" cxnId="{650DABDE-5171-0340-A56F-3955BDDA1589}">
      <dgm:prSet/>
      <dgm:spPr/>
      <dgm:t>
        <a:bodyPr/>
        <a:lstStyle/>
        <a:p>
          <a:endParaRPr lang="pl-PL"/>
        </a:p>
      </dgm:t>
    </dgm:pt>
    <dgm:pt modelId="{F087AD14-29CE-E945-90F2-963683D436C2}" type="sibTrans" cxnId="{650DABDE-5171-0340-A56F-3955BDDA1589}">
      <dgm:prSet/>
      <dgm:spPr/>
      <dgm:t>
        <a:bodyPr/>
        <a:lstStyle/>
        <a:p>
          <a:endParaRPr lang="pl-PL"/>
        </a:p>
      </dgm:t>
    </dgm:pt>
    <dgm:pt modelId="{E16C8746-B956-DA4C-8F03-E5410AE34F5E}">
      <dgm:prSet/>
      <dgm:spPr/>
      <dgm:t>
        <a:bodyPr/>
        <a:lstStyle/>
        <a:p>
          <a:r>
            <a:rPr lang="pl-PL" b="0" i="0" u="none" dirty="0"/>
            <a:t>Art. 7 </a:t>
          </a:r>
          <a:r>
            <a:rPr lang="pl-PL" b="0" i="0" u="none" dirty="0" err="1"/>
            <a:t>PrAut</a:t>
          </a:r>
          <a:r>
            <a:rPr lang="pl-PL" b="0" i="0" u="none" dirty="0"/>
            <a:t>. jeżeli umowy międzynarodowe, których Rzeczpospolita jest stroną, przewidują dalej idącą ochronę, niż to wynika z ustawy, do nieopublikowanych utworów obywateli polskich, albo do utworów opublikowanych po raz pierwszy na terytorium Rzeczypospolitej Polskiej lub równocześnie na terytorium Rzeczypospolitej Polskiej albo opublikowanych po raz pierwszy w języku polskim – stosuje się postanowienia tych umów.</a:t>
          </a:r>
          <a:endParaRPr lang="pl-PL" dirty="0"/>
        </a:p>
      </dgm:t>
    </dgm:pt>
    <dgm:pt modelId="{1EF76894-4677-714B-AEE8-84608A30A044}" type="parTrans" cxnId="{B5EBF09F-F263-F84E-A4A5-BB1D41939017}">
      <dgm:prSet/>
      <dgm:spPr/>
      <dgm:t>
        <a:bodyPr/>
        <a:lstStyle/>
        <a:p>
          <a:endParaRPr lang="pl-PL"/>
        </a:p>
      </dgm:t>
    </dgm:pt>
    <dgm:pt modelId="{3B05841F-99AE-A14F-B500-3F4BA2AF90C0}" type="sibTrans" cxnId="{B5EBF09F-F263-F84E-A4A5-BB1D41939017}">
      <dgm:prSet/>
      <dgm:spPr/>
      <dgm:t>
        <a:bodyPr/>
        <a:lstStyle/>
        <a:p>
          <a:endParaRPr lang="pl-PL"/>
        </a:p>
      </dgm:t>
    </dgm:pt>
    <dgm:pt modelId="{37CAADB3-15F2-DC48-B83B-4BC979CE3D36}" type="pres">
      <dgm:prSet presAssocID="{00E45ABC-4603-4690-86EF-3C4E897E1F5D}" presName="linear" presStyleCnt="0">
        <dgm:presLayoutVars>
          <dgm:animLvl val="lvl"/>
          <dgm:resizeHandles val="exact"/>
        </dgm:presLayoutVars>
      </dgm:prSet>
      <dgm:spPr/>
    </dgm:pt>
    <dgm:pt modelId="{5EAD2C6F-6290-BE46-AB1F-730C050AE42F}" type="pres">
      <dgm:prSet presAssocID="{D368D895-FE4C-4EEC-817D-813525895F0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5435EE1-5EC4-5846-8FC3-D1656C9BB07D}" type="pres">
      <dgm:prSet presAssocID="{D368D895-FE4C-4EEC-817D-813525895F0E}" presName="childText" presStyleLbl="revTx" presStyleIdx="0" presStyleCnt="2">
        <dgm:presLayoutVars>
          <dgm:bulletEnabled val="1"/>
        </dgm:presLayoutVars>
      </dgm:prSet>
      <dgm:spPr/>
    </dgm:pt>
    <dgm:pt modelId="{05B5DB8B-1FA7-D04D-AA36-0F08BD50F590}" type="pres">
      <dgm:prSet presAssocID="{94D05C28-F001-4013-8014-9225A6AA883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E62844F-F240-7449-8186-77B63BC1800A}" type="pres">
      <dgm:prSet presAssocID="{94D05C28-F001-4013-8014-9225A6AA883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5849801-C813-F44D-AC4F-51E0C41FA7E4}" type="presOf" srcId="{4A788661-952D-AD42-BD16-907F0B24A7A5}" destId="{CE62844F-F240-7449-8186-77B63BC1800A}" srcOrd="0" destOrd="2" presId="urn:microsoft.com/office/officeart/2005/8/layout/vList2"/>
    <dgm:cxn modelId="{614DCD1F-B551-5849-BB8D-5791C1A07F4F}" srcId="{F2436D81-BA48-564C-B124-0C41D0270281}" destId="{7AD6EE4A-93F7-7542-9468-8B294B99A186}" srcOrd="1" destOrd="0" parTransId="{BB0D0BFC-9E4A-0E4B-AA5F-058DFECBC8B4}" sibTransId="{91438625-EDE9-D14C-BB89-DF619B13415F}"/>
    <dgm:cxn modelId="{0FE23123-FDD3-9246-8A25-44E222FD3DF7}" type="presOf" srcId="{F2436D81-BA48-564C-B124-0C41D0270281}" destId="{CE62844F-F240-7449-8186-77B63BC1800A}" srcOrd="0" destOrd="1" presId="urn:microsoft.com/office/officeart/2005/8/layout/vList2"/>
    <dgm:cxn modelId="{1E20C34E-A518-A44F-956B-2786BA9491AB}" type="presOf" srcId="{00E45ABC-4603-4690-86EF-3C4E897E1F5D}" destId="{37CAADB3-15F2-DC48-B83B-4BC979CE3D36}" srcOrd="0" destOrd="0" presId="urn:microsoft.com/office/officeart/2005/8/layout/vList2"/>
    <dgm:cxn modelId="{38BC824F-86AC-B34A-A0C7-8559DB4B18C6}" srcId="{F2436D81-BA48-564C-B124-0C41D0270281}" destId="{4A788661-952D-AD42-BD16-907F0B24A7A5}" srcOrd="0" destOrd="0" parTransId="{AC53BCF6-A789-B34B-9F83-0C73CAAFFFCC}" sibTransId="{11800C80-A5E1-9647-A1F3-8701E3A2A589}"/>
    <dgm:cxn modelId="{BE10BC53-B0C2-FE47-B7A6-CDEC774CF35A}" type="presOf" srcId="{69B2A0AA-7A3E-044C-803D-319EE4F6904F}" destId="{CE62844F-F240-7449-8186-77B63BC1800A}" srcOrd="0" destOrd="4" presId="urn:microsoft.com/office/officeart/2005/8/layout/vList2"/>
    <dgm:cxn modelId="{9D73B37C-55EB-B94D-B226-C4F0ACE372C2}" srcId="{D368D895-FE4C-4EEC-817D-813525895F0E}" destId="{D2B0974D-389C-2342-BA93-AACC3B0B0946}" srcOrd="0" destOrd="0" parTransId="{662D3B31-3E95-5647-9581-C3BB1D710DBB}" sibTransId="{DC10D9FA-4D22-1C4C-89CE-5CC70D15F95F}"/>
    <dgm:cxn modelId="{A3982480-BCB4-374C-835B-3D045BAB465B}" type="presOf" srcId="{94D05C28-F001-4013-8014-9225A6AA8830}" destId="{05B5DB8B-1FA7-D04D-AA36-0F08BD50F590}" srcOrd="0" destOrd="0" presId="urn:microsoft.com/office/officeart/2005/8/layout/vList2"/>
    <dgm:cxn modelId="{AD1C548F-6250-0D49-99FB-BF68B78F27A0}" type="presOf" srcId="{E16C8746-B956-DA4C-8F03-E5410AE34F5E}" destId="{85435EE1-5EC4-5846-8FC3-D1656C9BB07D}" srcOrd="0" destOrd="1" presId="urn:microsoft.com/office/officeart/2005/8/layout/vList2"/>
    <dgm:cxn modelId="{5A4B3391-D1F2-C644-B2EF-94E1583A1C9B}" srcId="{94D05C28-F001-4013-8014-9225A6AA8830}" destId="{0E291AA7-14FD-B24A-BF0E-F5E530D62030}" srcOrd="0" destOrd="0" parTransId="{660A64B3-CCC1-5D47-9441-E84C6DCD55AA}" sibTransId="{C115521E-0F90-F14C-BA40-C4B12388CB0E}"/>
    <dgm:cxn modelId="{B5EBF09F-F263-F84E-A4A5-BB1D41939017}" srcId="{D368D895-FE4C-4EEC-817D-813525895F0E}" destId="{E16C8746-B956-DA4C-8F03-E5410AE34F5E}" srcOrd="1" destOrd="0" parTransId="{1EF76894-4677-714B-AEE8-84608A30A044}" sibTransId="{3B05841F-99AE-A14F-B500-3F4BA2AF90C0}"/>
    <dgm:cxn modelId="{2C412EA7-42A3-421D-A665-3A64CD801C95}" srcId="{00E45ABC-4603-4690-86EF-3C4E897E1F5D}" destId="{94D05C28-F001-4013-8014-9225A6AA8830}" srcOrd="1" destOrd="0" parTransId="{C1719778-7F53-4580-8688-C2C45A9BC504}" sibTransId="{D9B8F37B-94EB-4B08-9FC6-B93F606E0E6D}"/>
    <dgm:cxn modelId="{21A9FEAD-39FF-4F7C-BF90-B501F84A3418}" srcId="{00E45ABC-4603-4690-86EF-3C4E897E1F5D}" destId="{D368D895-FE4C-4EEC-817D-813525895F0E}" srcOrd="0" destOrd="0" parTransId="{8D665E95-714F-4365-8631-B6D2C8B17AF7}" sibTransId="{8C9CD62C-F64B-4900-921A-5AFE507F0516}"/>
    <dgm:cxn modelId="{4D789BB2-7F34-C545-9E0F-FB9B4F4293E3}" srcId="{94D05C28-F001-4013-8014-9225A6AA8830}" destId="{F2436D81-BA48-564C-B124-0C41D0270281}" srcOrd="1" destOrd="0" parTransId="{987EF19A-B6FA-D541-BE7B-2FCB1EB9160D}" sibTransId="{93117A04-7700-7545-BEA7-6C722BFF7391}"/>
    <dgm:cxn modelId="{D85D03DA-79AB-504F-941E-B2153B174C87}" type="presOf" srcId="{D368D895-FE4C-4EEC-817D-813525895F0E}" destId="{5EAD2C6F-6290-BE46-AB1F-730C050AE42F}" srcOrd="0" destOrd="0" presId="urn:microsoft.com/office/officeart/2005/8/layout/vList2"/>
    <dgm:cxn modelId="{28AE6FDA-4AB7-F74A-B1C0-B4D54257C42E}" type="presOf" srcId="{D2B0974D-389C-2342-BA93-AACC3B0B0946}" destId="{85435EE1-5EC4-5846-8FC3-D1656C9BB07D}" srcOrd="0" destOrd="0" presId="urn:microsoft.com/office/officeart/2005/8/layout/vList2"/>
    <dgm:cxn modelId="{650DABDE-5171-0340-A56F-3955BDDA1589}" srcId="{F2436D81-BA48-564C-B124-0C41D0270281}" destId="{69B2A0AA-7A3E-044C-803D-319EE4F6904F}" srcOrd="2" destOrd="0" parTransId="{EB7AE860-F817-0940-9A19-FAC2C94463FA}" sibTransId="{F087AD14-29CE-E945-90F2-963683D436C2}"/>
    <dgm:cxn modelId="{A06855EE-E5F6-4B46-A207-9874690882F1}" type="presOf" srcId="{7AD6EE4A-93F7-7542-9468-8B294B99A186}" destId="{CE62844F-F240-7449-8186-77B63BC1800A}" srcOrd="0" destOrd="3" presId="urn:microsoft.com/office/officeart/2005/8/layout/vList2"/>
    <dgm:cxn modelId="{F6B3A4FE-0D9C-4349-A799-C71B58EE5426}" type="presOf" srcId="{0E291AA7-14FD-B24A-BF0E-F5E530D62030}" destId="{CE62844F-F240-7449-8186-77B63BC1800A}" srcOrd="0" destOrd="0" presId="urn:microsoft.com/office/officeart/2005/8/layout/vList2"/>
    <dgm:cxn modelId="{F16B2F86-8A3D-A44C-B8BE-24FA9FEEDB71}" type="presParOf" srcId="{37CAADB3-15F2-DC48-B83B-4BC979CE3D36}" destId="{5EAD2C6F-6290-BE46-AB1F-730C050AE42F}" srcOrd="0" destOrd="0" presId="urn:microsoft.com/office/officeart/2005/8/layout/vList2"/>
    <dgm:cxn modelId="{3C2589C9-D8D0-784E-9F44-2385C9257079}" type="presParOf" srcId="{37CAADB3-15F2-DC48-B83B-4BC979CE3D36}" destId="{85435EE1-5EC4-5846-8FC3-D1656C9BB07D}" srcOrd="1" destOrd="0" presId="urn:microsoft.com/office/officeart/2005/8/layout/vList2"/>
    <dgm:cxn modelId="{F19459CC-85E1-594D-8347-0CC85810BF97}" type="presParOf" srcId="{37CAADB3-15F2-DC48-B83B-4BC979CE3D36}" destId="{05B5DB8B-1FA7-D04D-AA36-0F08BD50F590}" srcOrd="2" destOrd="0" presId="urn:microsoft.com/office/officeart/2005/8/layout/vList2"/>
    <dgm:cxn modelId="{4C592F81-421F-B349-94FD-AB96B617852D}" type="presParOf" srcId="{37CAADB3-15F2-DC48-B83B-4BC979CE3D36}" destId="{CE62844F-F240-7449-8186-77B63BC1800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00CE4A-CEFB-4B68-9524-B25ABF20D8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4DAD3A-5F07-4168-A57F-B88C96CA057D}">
      <dgm:prSet/>
      <dgm:spPr/>
      <dgm:t>
        <a:bodyPr/>
        <a:lstStyle/>
        <a:p>
          <a:r>
            <a:rPr lang="pl-PL" dirty="0"/>
            <a:t>Zasada jednolitości systemu</a:t>
          </a:r>
        </a:p>
      </dgm:t>
    </dgm:pt>
    <dgm:pt modelId="{94B2A8D8-EA8A-4AD1-95E1-F322D3325C83}" type="parTrans" cxnId="{7C8207FE-CCC4-4582-9FA4-3F7E33A50FDB}">
      <dgm:prSet/>
      <dgm:spPr/>
      <dgm:t>
        <a:bodyPr/>
        <a:lstStyle/>
        <a:p>
          <a:endParaRPr lang="en-US"/>
        </a:p>
      </dgm:t>
    </dgm:pt>
    <dgm:pt modelId="{B0AA402D-A9BA-4384-8558-9077CD7909E0}" type="sibTrans" cxnId="{7C8207FE-CCC4-4582-9FA4-3F7E33A50FDB}">
      <dgm:prSet/>
      <dgm:spPr/>
      <dgm:t>
        <a:bodyPr/>
        <a:lstStyle/>
        <a:p>
          <a:endParaRPr lang="en-US"/>
        </a:p>
      </dgm:t>
    </dgm:pt>
    <dgm:pt modelId="{721A03A5-7124-4AE0-8A26-A5FEE6EB05F1}">
      <dgm:prSet/>
      <dgm:spPr/>
      <dgm:t>
        <a:bodyPr/>
        <a:lstStyle/>
        <a:p>
          <a:r>
            <a:rPr lang="pl-PL" dirty="0"/>
            <a:t>Zasada powszechności systemu</a:t>
          </a:r>
          <a:endParaRPr lang="en-US" dirty="0"/>
        </a:p>
      </dgm:t>
    </dgm:pt>
    <dgm:pt modelId="{7BC380FB-5613-40C4-9F81-A71C539164AF}" type="parTrans" cxnId="{4EED6AC0-583B-4899-AEA4-CB058A4F2661}">
      <dgm:prSet/>
      <dgm:spPr/>
      <dgm:t>
        <a:bodyPr/>
        <a:lstStyle/>
        <a:p>
          <a:endParaRPr lang="en-US"/>
        </a:p>
      </dgm:t>
    </dgm:pt>
    <dgm:pt modelId="{61E61D27-A1D9-4874-9D6D-43A53A946641}" type="sibTrans" cxnId="{4EED6AC0-583B-4899-AEA4-CB058A4F2661}">
      <dgm:prSet/>
      <dgm:spPr/>
      <dgm:t>
        <a:bodyPr/>
        <a:lstStyle/>
        <a:p>
          <a:endParaRPr lang="en-US"/>
        </a:p>
      </dgm:t>
    </dgm:pt>
    <dgm:pt modelId="{F7EA77EC-9DBC-4D9F-8D3E-F45912D2A74F}">
      <dgm:prSet/>
      <dgm:spPr/>
      <dgm:t>
        <a:bodyPr/>
        <a:lstStyle/>
        <a:p>
          <a:r>
            <a:rPr lang="pl-PL" dirty="0"/>
            <a:t>Zasada kompleksowości regulacji</a:t>
          </a:r>
          <a:endParaRPr lang="en-US" dirty="0"/>
        </a:p>
      </dgm:t>
    </dgm:pt>
    <dgm:pt modelId="{9FAFB129-13A1-46DA-927B-7F74173095C6}" type="parTrans" cxnId="{F1ECF941-BEF6-4B1A-ADCA-7C7B4DC5B793}">
      <dgm:prSet/>
      <dgm:spPr/>
      <dgm:t>
        <a:bodyPr/>
        <a:lstStyle/>
        <a:p>
          <a:endParaRPr lang="en-US"/>
        </a:p>
      </dgm:t>
    </dgm:pt>
    <dgm:pt modelId="{AE60F0B8-BA63-4867-B508-AA244E1ED3B7}" type="sibTrans" cxnId="{F1ECF941-BEF6-4B1A-ADCA-7C7B4DC5B793}">
      <dgm:prSet/>
      <dgm:spPr/>
      <dgm:t>
        <a:bodyPr/>
        <a:lstStyle/>
        <a:p>
          <a:endParaRPr lang="en-US"/>
        </a:p>
      </dgm:t>
    </dgm:pt>
    <dgm:pt modelId="{D5FC9B95-18A9-453F-B6D0-6E591C92EB83}">
      <dgm:prSet/>
      <dgm:spPr/>
      <dgm:t>
        <a:bodyPr/>
        <a:lstStyle/>
        <a:p>
          <a:r>
            <a:rPr lang="pl-PL" dirty="0"/>
            <a:t>Zasada harmonizacji </a:t>
          </a:r>
          <a:endParaRPr lang="en-US" dirty="0"/>
        </a:p>
      </dgm:t>
    </dgm:pt>
    <dgm:pt modelId="{3421CA37-3CCC-4ACD-8CC5-7F3D993C9C64}" type="parTrans" cxnId="{A2F8F9B6-14C3-4806-9B5A-69DA9870F67D}">
      <dgm:prSet/>
      <dgm:spPr/>
      <dgm:t>
        <a:bodyPr/>
        <a:lstStyle/>
        <a:p>
          <a:endParaRPr lang="en-US"/>
        </a:p>
      </dgm:t>
    </dgm:pt>
    <dgm:pt modelId="{A6E90D79-A316-4141-9DD5-39986FFF447F}" type="sibTrans" cxnId="{A2F8F9B6-14C3-4806-9B5A-69DA9870F67D}">
      <dgm:prSet/>
      <dgm:spPr/>
      <dgm:t>
        <a:bodyPr/>
        <a:lstStyle/>
        <a:p>
          <a:endParaRPr lang="en-US"/>
        </a:p>
      </dgm:t>
    </dgm:pt>
    <dgm:pt modelId="{1434641F-57DA-BA4F-9204-26DCC458C8A7}">
      <dgm:prSet/>
      <dgm:spPr/>
      <dgm:t>
        <a:bodyPr/>
        <a:lstStyle/>
        <a:p>
          <a:r>
            <a:rPr lang="pl-PL" dirty="0"/>
            <a:t>jeśli Państwo chce przystąpić do WTO musi zaakceptować postanowienia załączników (porozumień)</a:t>
          </a:r>
        </a:p>
      </dgm:t>
    </dgm:pt>
    <dgm:pt modelId="{2713964C-5ED8-944E-9BB0-9E7F7155B42B}" type="parTrans" cxnId="{FB4D0ECB-990D-714B-929F-D00C8D744169}">
      <dgm:prSet/>
      <dgm:spPr/>
      <dgm:t>
        <a:bodyPr/>
        <a:lstStyle/>
        <a:p>
          <a:endParaRPr lang="pl-PL"/>
        </a:p>
      </dgm:t>
    </dgm:pt>
    <dgm:pt modelId="{892DAC7B-05A5-9B41-9273-D94D3FA47498}" type="sibTrans" cxnId="{FB4D0ECB-990D-714B-929F-D00C8D744169}">
      <dgm:prSet/>
      <dgm:spPr/>
      <dgm:t>
        <a:bodyPr/>
        <a:lstStyle/>
        <a:p>
          <a:endParaRPr lang="pl-PL"/>
        </a:p>
      </dgm:t>
    </dgm:pt>
    <dgm:pt modelId="{9C0B9BFC-C79A-7B4D-9C5C-78CA827FD334}">
      <dgm:prSet/>
      <dgm:spPr/>
      <dgm:t>
        <a:bodyPr/>
        <a:lstStyle/>
        <a:p>
          <a:r>
            <a:rPr lang="pl-PL" dirty="0"/>
            <a:t>system jest dostępny dla każdego kto akceptuje go jako całość</a:t>
          </a:r>
        </a:p>
      </dgm:t>
    </dgm:pt>
    <dgm:pt modelId="{9C1339B0-04F3-B641-959A-4B04CA90EB81}" type="parTrans" cxnId="{964ADDC5-5890-DD4C-9000-E0DAE045984A}">
      <dgm:prSet/>
      <dgm:spPr/>
      <dgm:t>
        <a:bodyPr/>
        <a:lstStyle/>
        <a:p>
          <a:endParaRPr lang="pl-PL"/>
        </a:p>
      </dgm:t>
    </dgm:pt>
    <dgm:pt modelId="{8658B6D7-B43D-5E4E-BB5B-DF86860E7025}" type="sibTrans" cxnId="{964ADDC5-5890-DD4C-9000-E0DAE045984A}">
      <dgm:prSet/>
      <dgm:spPr/>
      <dgm:t>
        <a:bodyPr/>
        <a:lstStyle/>
        <a:p>
          <a:endParaRPr lang="pl-PL"/>
        </a:p>
      </dgm:t>
    </dgm:pt>
    <dgm:pt modelId="{18AE879D-9D10-DA46-943A-2A4E5D8A8BEC}">
      <dgm:prSet/>
      <dgm:spPr/>
      <dgm:t>
        <a:bodyPr/>
        <a:lstStyle/>
        <a:p>
          <a:r>
            <a:rPr lang="pl-PL" dirty="0"/>
            <a:t>obejmuje prawo autorskie, prawa pokrewne, patenty, wzory przemysłowe, znaki towarowe, oznaczenia geograficzne i topografie układów scalonych </a:t>
          </a:r>
        </a:p>
      </dgm:t>
    </dgm:pt>
    <dgm:pt modelId="{A76580B0-8692-4041-94D1-E503DBEBE74B}" type="parTrans" cxnId="{054ED3FF-1BE6-5B40-80B8-C43E5856B64F}">
      <dgm:prSet/>
      <dgm:spPr/>
      <dgm:t>
        <a:bodyPr/>
        <a:lstStyle/>
        <a:p>
          <a:endParaRPr lang="pl-PL"/>
        </a:p>
      </dgm:t>
    </dgm:pt>
    <dgm:pt modelId="{73B5BB1E-A0EA-764B-8F59-5E9E6BDCD788}" type="sibTrans" cxnId="{054ED3FF-1BE6-5B40-80B8-C43E5856B64F}">
      <dgm:prSet/>
      <dgm:spPr/>
      <dgm:t>
        <a:bodyPr/>
        <a:lstStyle/>
        <a:p>
          <a:endParaRPr lang="pl-PL"/>
        </a:p>
      </dgm:t>
    </dgm:pt>
    <dgm:pt modelId="{FAD73466-CC4B-7149-A0D1-86F0DBBD5150}">
      <dgm:prSet/>
      <dgm:spPr/>
      <dgm:t>
        <a:bodyPr/>
        <a:lstStyle/>
        <a:p>
          <a:r>
            <a:rPr lang="en-US" dirty="0"/>
            <a:t>"</a:t>
          </a:r>
          <a:r>
            <a:rPr lang="en-US" dirty="0" err="1"/>
            <a:t>wchłania</a:t>
          </a:r>
          <a:r>
            <a:rPr lang="en-US" dirty="0"/>
            <a:t>" </a:t>
          </a:r>
          <a:r>
            <a:rPr lang="en-US" dirty="0" err="1"/>
            <a:t>podstawowe</a:t>
          </a:r>
          <a:r>
            <a:rPr lang="en-US" dirty="0"/>
            <a:t> </a:t>
          </a:r>
          <a:r>
            <a:rPr lang="en-US" dirty="0" err="1"/>
            <a:t>akty</a:t>
          </a:r>
          <a:r>
            <a:rPr lang="en-US" dirty="0"/>
            <a:t> </a:t>
          </a:r>
          <a:r>
            <a:rPr lang="en-US" dirty="0" err="1"/>
            <a:t>prawa</a:t>
          </a:r>
          <a:r>
            <a:rPr lang="en-US" dirty="0"/>
            <a:t> </a:t>
          </a:r>
          <a:r>
            <a:rPr lang="en-US" dirty="0" err="1"/>
            <a:t>międzynarodowego</a:t>
          </a:r>
          <a:r>
            <a:rPr lang="en-US" dirty="0"/>
            <a:t> z </a:t>
          </a:r>
          <a:r>
            <a:rPr lang="en-US" dirty="0" err="1"/>
            <a:t>zakresu</a:t>
          </a:r>
          <a:r>
            <a:rPr lang="en-US" dirty="0"/>
            <a:t> </a:t>
          </a:r>
          <a:r>
            <a:rPr lang="en-US" dirty="0" err="1"/>
            <a:t>pwi</a:t>
          </a:r>
          <a:r>
            <a:rPr lang="en-US" dirty="0"/>
            <a:t> - art. 1-21 </a:t>
          </a:r>
          <a:r>
            <a:rPr lang="en-US" dirty="0" err="1"/>
            <a:t>Konwencji</a:t>
          </a:r>
          <a:r>
            <a:rPr lang="en-US" dirty="0"/>
            <a:t> </a:t>
          </a:r>
          <a:r>
            <a:rPr lang="en-US" dirty="0" err="1"/>
            <a:t>berneńskiej</a:t>
          </a:r>
          <a:r>
            <a:rPr lang="en-US" dirty="0"/>
            <a:t> (z </a:t>
          </a:r>
          <a:r>
            <a:rPr lang="en-US" dirty="0" err="1"/>
            <a:t>wyjątkiem</a:t>
          </a:r>
          <a:r>
            <a:rPr lang="en-US" dirty="0"/>
            <a:t> art. 6bis)</a:t>
          </a:r>
        </a:p>
      </dgm:t>
    </dgm:pt>
    <dgm:pt modelId="{1ACFBF99-F242-864B-85EA-A5B68D5176C7}" type="parTrans" cxnId="{267DA50F-031C-7246-BEE2-6CC37D6EBB55}">
      <dgm:prSet/>
      <dgm:spPr/>
      <dgm:t>
        <a:bodyPr/>
        <a:lstStyle/>
        <a:p>
          <a:endParaRPr lang="pl-PL"/>
        </a:p>
      </dgm:t>
    </dgm:pt>
    <dgm:pt modelId="{17524939-9AAB-1E47-8636-3F18C8C1BAA8}" type="sibTrans" cxnId="{267DA50F-031C-7246-BEE2-6CC37D6EBB55}">
      <dgm:prSet/>
      <dgm:spPr/>
      <dgm:t>
        <a:bodyPr/>
        <a:lstStyle/>
        <a:p>
          <a:endParaRPr lang="pl-PL"/>
        </a:p>
      </dgm:t>
    </dgm:pt>
    <dgm:pt modelId="{0AF0A92C-D190-6548-99C5-9FF09DB6C12D}" type="pres">
      <dgm:prSet presAssocID="{D500CE4A-CEFB-4B68-9524-B25ABF20D832}" presName="linear" presStyleCnt="0">
        <dgm:presLayoutVars>
          <dgm:animLvl val="lvl"/>
          <dgm:resizeHandles val="exact"/>
        </dgm:presLayoutVars>
      </dgm:prSet>
      <dgm:spPr/>
    </dgm:pt>
    <dgm:pt modelId="{4BD88D33-A512-504C-ABCD-796578B380CC}" type="pres">
      <dgm:prSet presAssocID="{B74DAD3A-5F07-4168-A57F-B88C96CA057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79E245-AD2C-4840-8289-4E9B28384226}" type="pres">
      <dgm:prSet presAssocID="{B74DAD3A-5F07-4168-A57F-B88C96CA057D}" presName="childText" presStyleLbl="revTx" presStyleIdx="0" presStyleCnt="4">
        <dgm:presLayoutVars>
          <dgm:bulletEnabled val="1"/>
        </dgm:presLayoutVars>
      </dgm:prSet>
      <dgm:spPr/>
    </dgm:pt>
    <dgm:pt modelId="{B3A18567-CE29-7B41-B33C-BB45D5749A35}" type="pres">
      <dgm:prSet presAssocID="{721A03A5-7124-4AE0-8A26-A5FEE6EB05F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6CA564D-5CB0-6748-9482-71B876B00EF3}" type="pres">
      <dgm:prSet presAssocID="{721A03A5-7124-4AE0-8A26-A5FEE6EB05F1}" presName="childText" presStyleLbl="revTx" presStyleIdx="1" presStyleCnt="4">
        <dgm:presLayoutVars>
          <dgm:bulletEnabled val="1"/>
        </dgm:presLayoutVars>
      </dgm:prSet>
      <dgm:spPr/>
    </dgm:pt>
    <dgm:pt modelId="{485E8D19-EC56-2C42-A424-68FE18FB5EB9}" type="pres">
      <dgm:prSet presAssocID="{F7EA77EC-9DBC-4D9F-8D3E-F45912D2A74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F5B6AD-BDD5-C446-8E02-163AF4A7B220}" type="pres">
      <dgm:prSet presAssocID="{F7EA77EC-9DBC-4D9F-8D3E-F45912D2A74F}" presName="childText" presStyleLbl="revTx" presStyleIdx="2" presStyleCnt="4">
        <dgm:presLayoutVars>
          <dgm:bulletEnabled val="1"/>
        </dgm:presLayoutVars>
      </dgm:prSet>
      <dgm:spPr/>
    </dgm:pt>
    <dgm:pt modelId="{7A6EC4FC-E817-2D48-BCE6-CE4BF6125706}" type="pres">
      <dgm:prSet presAssocID="{D5FC9B95-18A9-453F-B6D0-6E591C92EB8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01F9027-4703-EF47-A793-91FD865FD602}" type="pres">
      <dgm:prSet presAssocID="{D5FC9B95-18A9-453F-B6D0-6E591C92EB83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A4BFF90D-891F-6841-93E1-EB2CE0144694}" type="presOf" srcId="{9C0B9BFC-C79A-7B4D-9C5C-78CA827FD334}" destId="{56CA564D-5CB0-6748-9482-71B876B00EF3}" srcOrd="0" destOrd="0" presId="urn:microsoft.com/office/officeart/2005/8/layout/vList2"/>
    <dgm:cxn modelId="{267DA50F-031C-7246-BEE2-6CC37D6EBB55}" srcId="{D5FC9B95-18A9-453F-B6D0-6E591C92EB83}" destId="{FAD73466-CC4B-7149-A0D1-86F0DBBD5150}" srcOrd="0" destOrd="0" parTransId="{1ACFBF99-F242-864B-85EA-A5B68D5176C7}" sibTransId="{17524939-9AAB-1E47-8636-3F18C8C1BAA8}"/>
    <dgm:cxn modelId="{50BB7722-D5EC-994F-BA14-34E07B56EA7D}" type="presOf" srcId="{FAD73466-CC4B-7149-A0D1-86F0DBBD5150}" destId="{201F9027-4703-EF47-A793-91FD865FD602}" srcOrd="0" destOrd="0" presId="urn:microsoft.com/office/officeart/2005/8/layout/vList2"/>
    <dgm:cxn modelId="{612AC532-9740-3C45-916F-29D82FB044E7}" type="presOf" srcId="{D500CE4A-CEFB-4B68-9524-B25ABF20D832}" destId="{0AF0A92C-D190-6548-99C5-9FF09DB6C12D}" srcOrd="0" destOrd="0" presId="urn:microsoft.com/office/officeart/2005/8/layout/vList2"/>
    <dgm:cxn modelId="{F1ECF941-BEF6-4B1A-ADCA-7C7B4DC5B793}" srcId="{D500CE4A-CEFB-4B68-9524-B25ABF20D832}" destId="{F7EA77EC-9DBC-4D9F-8D3E-F45912D2A74F}" srcOrd="2" destOrd="0" parTransId="{9FAFB129-13A1-46DA-927B-7F74173095C6}" sibTransId="{AE60F0B8-BA63-4867-B508-AA244E1ED3B7}"/>
    <dgm:cxn modelId="{4190255E-56D5-0142-BD0D-89AB5BD2D64F}" type="presOf" srcId="{721A03A5-7124-4AE0-8A26-A5FEE6EB05F1}" destId="{B3A18567-CE29-7B41-B33C-BB45D5749A35}" srcOrd="0" destOrd="0" presId="urn:microsoft.com/office/officeart/2005/8/layout/vList2"/>
    <dgm:cxn modelId="{E4CB8C80-D19C-AB48-B003-C0B995ED3C2D}" type="presOf" srcId="{F7EA77EC-9DBC-4D9F-8D3E-F45912D2A74F}" destId="{485E8D19-EC56-2C42-A424-68FE18FB5EB9}" srcOrd="0" destOrd="0" presId="urn:microsoft.com/office/officeart/2005/8/layout/vList2"/>
    <dgm:cxn modelId="{8D0F6488-8097-8047-9C98-9E4C3A2BB8C5}" type="presOf" srcId="{18AE879D-9D10-DA46-943A-2A4E5D8A8BEC}" destId="{7BF5B6AD-BDD5-C446-8E02-163AF4A7B220}" srcOrd="0" destOrd="0" presId="urn:microsoft.com/office/officeart/2005/8/layout/vList2"/>
    <dgm:cxn modelId="{B5D75B99-9A50-214B-AA8C-2B858F543F2F}" type="presOf" srcId="{1434641F-57DA-BA4F-9204-26DCC458C8A7}" destId="{EC79E245-AD2C-4840-8289-4E9B28384226}" srcOrd="0" destOrd="0" presId="urn:microsoft.com/office/officeart/2005/8/layout/vList2"/>
    <dgm:cxn modelId="{A2F8F9B6-14C3-4806-9B5A-69DA9870F67D}" srcId="{D500CE4A-CEFB-4B68-9524-B25ABF20D832}" destId="{D5FC9B95-18A9-453F-B6D0-6E591C92EB83}" srcOrd="3" destOrd="0" parTransId="{3421CA37-3CCC-4ACD-8CC5-7F3D993C9C64}" sibTransId="{A6E90D79-A316-4141-9DD5-39986FFF447F}"/>
    <dgm:cxn modelId="{4EED6AC0-583B-4899-AEA4-CB058A4F2661}" srcId="{D500CE4A-CEFB-4B68-9524-B25ABF20D832}" destId="{721A03A5-7124-4AE0-8A26-A5FEE6EB05F1}" srcOrd="1" destOrd="0" parTransId="{7BC380FB-5613-40C4-9F81-A71C539164AF}" sibTransId="{61E61D27-A1D9-4874-9D6D-43A53A946641}"/>
    <dgm:cxn modelId="{964ADDC5-5890-DD4C-9000-E0DAE045984A}" srcId="{721A03A5-7124-4AE0-8A26-A5FEE6EB05F1}" destId="{9C0B9BFC-C79A-7B4D-9C5C-78CA827FD334}" srcOrd="0" destOrd="0" parTransId="{9C1339B0-04F3-B641-959A-4B04CA90EB81}" sibTransId="{8658B6D7-B43D-5E4E-BB5B-DF86860E7025}"/>
    <dgm:cxn modelId="{FB4D0ECB-990D-714B-929F-D00C8D744169}" srcId="{B74DAD3A-5F07-4168-A57F-B88C96CA057D}" destId="{1434641F-57DA-BA4F-9204-26DCC458C8A7}" srcOrd="0" destOrd="0" parTransId="{2713964C-5ED8-944E-9BB0-9E7F7155B42B}" sibTransId="{892DAC7B-05A5-9B41-9273-D94D3FA47498}"/>
    <dgm:cxn modelId="{C877ADD9-E9BD-474E-ADA6-1C7A76FD7A08}" type="presOf" srcId="{D5FC9B95-18A9-453F-B6D0-6E591C92EB83}" destId="{7A6EC4FC-E817-2D48-BCE6-CE4BF6125706}" srcOrd="0" destOrd="0" presId="urn:microsoft.com/office/officeart/2005/8/layout/vList2"/>
    <dgm:cxn modelId="{7C8207FE-CCC4-4582-9FA4-3F7E33A50FDB}" srcId="{D500CE4A-CEFB-4B68-9524-B25ABF20D832}" destId="{B74DAD3A-5F07-4168-A57F-B88C96CA057D}" srcOrd="0" destOrd="0" parTransId="{94B2A8D8-EA8A-4AD1-95E1-F322D3325C83}" sibTransId="{B0AA402D-A9BA-4384-8558-9077CD7909E0}"/>
    <dgm:cxn modelId="{054ED3FF-1BE6-5B40-80B8-C43E5856B64F}" srcId="{F7EA77EC-9DBC-4D9F-8D3E-F45912D2A74F}" destId="{18AE879D-9D10-DA46-943A-2A4E5D8A8BEC}" srcOrd="0" destOrd="0" parTransId="{A76580B0-8692-4041-94D1-E503DBEBE74B}" sibTransId="{73B5BB1E-A0EA-764B-8F59-5E9E6BDCD788}"/>
    <dgm:cxn modelId="{FBB6FBFF-8639-CD41-9C50-CCE2993278E5}" type="presOf" srcId="{B74DAD3A-5F07-4168-A57F-B88C96CA057D}" destId="{4BD88D33-A512-504C-ABCD-796578B380CC}" srcOrd="0" destOrd="0" presId="urn:microsoft.com/office/officeart/2005/8/layout/vList2"/>
    <dgm:cxn modelId="{F409801B-EC01-5943-B5A4-8C7D76F7B48F}" type="presParOf" srcId="{0AF0A92C-D190-6548-99C5-9FF09DB6C12D}" destId="{4BD88D33-A512-504C-ABCD-796578B380CC}" srcOrd="0" destOrd="0" presId="urn:microsoft.com/office/officeart/2005/8/layout/vList2"/>
    <dgm:cxn modelId="{4F11AFE5-D8B3-3C48-8F92-7FAB664B8794}" type="presParOf" srcId="{0AF0A92C-D190-6548-99C5-9FF09DB6C12D}" destId="{EC79E245-AD2C-4840-8289-4E9B28384226}" srcOrd="1" destOrd="0" presId="urn:microsoft.com/office/officeart/2005/8/layout/vList2"/>
    <dgm:cxn modelId="{A1C0344E-005F-9743-BCAA-87BC3EC0F65D}" type="presParOf" srcId="{0AF0A92C-D190-6548-99C5-9FF09DB6C12D}" destId="{B3A18567-CE29-7B41-B33C-BB45D5749A35}" srcOrd="2" destOrd="0" presId="urn:microsoft.com/office/officeart/2005/8/layout/vList2"/>
    <dgm:cxn modelId="{9E3CF8E6-BCAE-7144-8538-EC041F8893AE}" type="presParOf" srcId="{0AF0A92C-D190-6548-99C5-9FF09DB6C12D}" destId="{56CA564D-5CB0-6748-9482-71B876B00EF3}" srcOrd="3" destOrd="0" presId="urn:microsoft.com/office/officeart/2005/8/layout/vList2"/>
    <dgm:cxn modelId="{8DD5C529-5A3E-9140-B32B-CF3E8C9DD9CC}" type="presParOf" srcId="{0AF0A92C-D190-6548-99C5-9FF09DB6C12D}" destId="{485E8D19-EC56-2C42-A424-68FE18FB5EB9}" srcOrd="4" destOrd="0" presId="urn:microsoft.com/office/officeart/2005/8/layout/vList2"/>
    <dgm:cxn modelId="{B186FE4C-D383-3B4F-8027-745987AFAAA3}" type="presParOf" srcId="{0AF0A92C-D190-6548-99C5-9FF09DB6C12D}" destId="{7BF5B6AD-BDD5-C446-8E02-163AF4A7B220}" srcOrd="5" destOrd="0" presId="urn:microsoft.com/office/officeart/2005/8/layout/vList2"/>
    <dgm:cxn modelId="{6BCD7AF7-1F92-B743-9BCF-F5326D3D1EC6}" type="presParOf" srcId="{0AF0A92C-D190-6548-99C5-9FF09DB6C12D}" destId="{7A6EC4FC-E817-2D48-BCE6-CE4BF6125706}" srcOrd="6" destOrd="0" presId="urn:microsoft.com/office/officeart/2005/8/layout/vList2"/>
    <dgm:cxn modelId="{6D38FF24-7D83-4B44-96D2-A64CCBF80587}" type="presParOf" srcId="{0AF0A92C-D190-6548-99C5-9FF09DB6C12D}" destId="{201F9027-4703-EF47-A793-91FD865FD60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A4E3E0-C85D-4B31-B8C0-B8B00BA136D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D3CCBB-0F9A-43F5-BC72-4C63C4B23C0A}">
      <dgm:prSet/>
      <dgm:spPr/>
      <dgm:t>
        <a:bodyPr/>
        <a:lstStyle/>
        <a:p>
          <a:r>
            <a:rPr lang="pl-PL"/>
            <a:t>1. Traktat WIPO o prawie autorskim (WCT)</a:t>
          </a:r>
          <a:endParaRPr lang="en-US"/>
        </a:p>
      </dgm:t>
    </dgm:pt>
    <dgm:pt modelId="{8C327917-D935-4410-BDC7-32E576A1C38D}" type="parTrans" cxnId="{2375959D-777E-4975-9017-CAA8BAE748F6}">
      <dgm:prSet/>
      <dgm:spPr/>
      <dgm:t>
        <a:bodyPr/>
        <a:lstStyle/>
        <a:p>
          <a:endParaRPr lang="en-US"/>
        </a:p>
      </dgm:t>
    </dgm:pt>
    <dgm:pt modelId="{C31C1101-63AC-42D7-8180-73BCF408BDCB}" type="sibTrans" cxnId="{2375959D-777E-4975-9017-CAA8BAE748F6}">
      <dgm:prSet/>
      <dgm:spPr/>
      <dgm:t>
        <a:bodyPr/>
        <a:lstStyle/>
        <a:p>
          <a:endParaRPr lang="en-US"/>
        </a:p>
      </dgm:t>
    </dgm:pt>
    <dgm:pt modelId="{689F2817-5593-41DE-B81D-6E93C4F44A80}">
      <dgm:prSet/>
      <dgm:spPr/>
      <dgm:t>
        <a:bodyPr/>
        <a:lstStyle/>
        <a:p>
          <a:r>
            <a:rPr lang="pl-PL"/>
            <a:t>2. Traktat WIPO o artystycznych wykonaniach i fonogramach (WPPT)</a:t>
          </a:r>
          <a:endParaRPr lang="en-US"/>
        </a:p>
      </dgm:t>
    </dgm:pt>
    <dgm:pt modelId="{2A359469-BE71-4BAF-B244-98921F5F3769}" type="parTrans" cxnId="{079BD260-D178-4E31-BD8F-1CD85E48DD56}">
      <dgm:prSet/>
      <dgm:spPr/>
      <dgm:t>
        <a:bodyPr/>
        <a:lstStyle/>
        <a:p>
          <a:endParaRPr lang="en-US"/>
        </a:p>
      </dgm:t>
    </dgm:pt>
    <dgm:pt modelId="{1B72F29B-3DE8-48EE-A80C-CB01760B9C21}" type="sibTrans" cxnId="{079BD260-D178-4E31-BD8F-1CD85E48DD56}">
      <dgm:prSet/>
      <dgm:spPr/>
      <dgm:t>
        <a:bodyPr/>
        <a:lstStyle/>
        <a:p>
          <a:endParaRPr lang="en-US"/>
        </a:p>
      </dgm:t>
    </dgm:pt>
    <dgm:pt modelId="{618AB773-0C02-D341-87B3-D7E4D956BA61}" type="pres">
      <dgm:prSet presAssocID="{A1A4E3E0-C85D-4B31-B8C0-B8B00BA136D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B2ED4B-C41D-5F40-BFAC-9F2B6265231C}" type="pres">
      <dgm:prSet presAssocID="{7FD3CCBB-0F9A-43F5-BC72-4C63C4B23C0A}" presName="hierRoot1" presStyleCnt="0"/>
      <dgm:spPr/>
    </dgm:pt>
    <dgm:pt modelId="{5FF287FF-39AC-684F-B24B-0DB036BAE5DE}" type="pres">
      <dgm:prSet presAssocID="{7FD3CCBB-0F9A-43F5-BC72-4C63C4B23C0A}" presName="composite" presStyleCnt="0"/>
      <dgm:spPr/>
    </dgm:pt>
    <dgm:pt modelId="{568D8722-9629-6841-8DFF-4792C0EF8335}" type="pres">
      <dgm:prSet presAssocID="{7FD3CCBB-0F9A-43F5-BC72-4C63C4B23C0A}" presName="background" presStyleLbl="node0" presStyleIdx="0" presStyleCnt="2"/>
      <dgm:spPr/>
    </dgm:pt>
    <dgm:pt modelId="{8F24F0E7-71AF-EE44-ADBA-EE8AD2C55478}" type="pres">
      <dgm:prSet presAssocID="{7FD3CCBB-0F9A-43F5-BC72-4C63C4B23C0A}" presName="text" presStyleLbl="fgAcc0" presStyleIdx="0" presStyleCnt="2">
        <dgm:presLayoutVars>
          <dgm:chPref val="3"/>
        </dgm:presLayoutVars>
      </dgm:prSet>
      <dgm:spPr/>
    </dgm:pt>
    <dgm:pt modelId="{9D5CFA59-D8FD-FE4B-A41F-885C2D6C58D9}" type="pres">
      <dgm:prSet presAssocID="{7FD3CCBB-0F9A-43F5-BC72-4C63C4B23C0A}" presName="hierChild2" presStyleCnt="0"/>
      <dgm:spPr/>
    </dgm:pt>
    <dgm:pt modelId="{798DE69D-1E77-1046-BD6C-B838CC0DCA06}" type="pres">
      <dgm:prSet presAssocID="{689F2817-5593-41DE-B81D-6E93C4F44A80}" presName="hierRoot1" presStyleCnt="0"/>
      <dgm:spPr/>
    </dgm:pt>
    <dgm:pt modelId="{73A151CB-63AD-514D-9213-0B266371248A}" type="pres">
      <dgm:prSet presAssocID="{689F2817-5593-41DE-B81D-6E93C4F44A80}" presName="composite" presStyleCnt="0"/>
      <dgm:spPr/>
    </dgm:pt>
    <dgm:pt modelId="{E7FBEACC-3E75-C143-AAA7-3CBFC96521AC}" type="pres">
      <dgm:prSet presAssocID="{689F2817-5593-41DE-B81D-6E93C4F44A80}" presName="background" presStyleLbl="node0" presStyleIdx="1" presStyleCnt="2"/>
      <dgm:spPr/>
    </dgm:pt>
    <dgm:pt modelId="{ECFBCBD8-73E8-F84F-B25D-BA7DB549AE6B}" type="pres">
      <dgm:prSet presAssocID="{689F2817-5593-41DE-B81D-6E93C4F44A80}" presName="text" presStyleLbl="fgAcc0" presStyleIdx="1" presStyleCnt="2">
        <dgm:presLayoutVars>
          <dgm:chPref val="3"/>
        </dgm:presLayoutVars>
      </dgm:prSet>
      <dgm:spPr/>
    </dgm:pt>
    <dgm:pt modelId="{5DFDE162-2988-6D46-887C-A426ADE8564D}" type="pres">
      <dgm:prSet presAssocID="{689F2817-5593-41DE-B81D-6E93C4F44A80}" presName="hierChild2" presStyleCnt="0"/>
      <dgm:spPr/>
    </dgm:pt>
  </dgm:ptLst>
  <dgm:cxnLst>
    <dgm:cxn modelId="{A8F18314-DE5E-FB4F-8F81-B7464511237C}" type="presOf" srcId="{7FD3CCBB-0F9A-43F5-BC72-4C63C4B23C0A}" destId="{8F24F0E7-71AF-EE44-ADBA-EE8AD2C55478}" srcOrd="0" destOrd="0" presId="urn:microsoft.com/office/officeart/2005/8/layout/hierarchy1"/>
    <dgm:cxn modelId="{079BD260-D178-4E31-BD8F-1CD85E48DD56}" srcId="{A1A4E3E0-C85D-4B31-B8C0-B8B00BA136D4}" destId="{689F2817-5593-41DE-B81D-6E93C4F44A80}" srcOrd="1" destOrd="0" parTransId="{2A359469-BE71-4BAF-B244-98921F5F3769}" sibTransId="{1B72F29B-3DE8-48EE-A80C-CB01760B9C21}"/>
    <dgm:cxn modelId="{2375959D-777E-4975-9017-CAA8BAE748F6}" srcId="{A1A4E3E0-C85D-4B31-B8C0-B8B00BA136D4}" destId="{7FD3CCBB-0F9A-43F5-BC72-4C63C4B23C0A}" srcOrd="0" destOrd="0" parTransId="{8C327917-D935-4410-BDC7-32E576A1C38D}" sibTransId="{C31C1101-63AC-42D7-8180-73BCF408BDCB}"/>
    <dgm:cxn modelId="{86D454BF-47D7-9449-8FDB-4C331FEDC641}" type="presOf" srcId="{689F2817-5593-41DE-B81D-6E93C4F44A80}" destId="{ECFBCBD8-73E8-F84F-B25D-BA7DB549AE6B}" srcOrd="0" destOrd="0" presId="urn:microsoft.com/office/officeart/2005/8/layout/hierarchy1"/>
    <dgm:cxn modelId="{1FFB2CE4-E061-C545-81A5-547B64C498B5}" type="presOf" srcId="{A1A4E3E0-C85D-4B31-B8C0-B8B00BA136D4}" destId="{618AB773-0C02-D341-87B3-D7E4D956BA61}" srcOrd="0" destOrd="0" presId="urn:microsoft.com/office/officeart/2005/8/layout/hierarchy1"/>
    <dgm:cxn modelId="{6B5E005C-F8CC-F24F-8602-ABB482225811}" type="presParOf" srcId="{618AB773-0C02-D341-87B3-D7E4D956BA61}" destId="{47B2ED4B-C41D-5F40-BFAC-9F2B6265231C}" srcOrd="0" destOrd="0" presId="urn:microsoft.com/office/officeart/2005/8/layout/hierarchy1"/>
    <dgm:cxn modelId="{C28AFF7E-0A54-C541-8FFE-1D289565E5EE}" type="presParOf" srcId="{47B2ED4B-C41D-5F40-BFAC-9F2B6265231C}" destId="{5FF287FF-39AC-684F-B24B-0DB036BAE5DE}" srcOrd="0" destOrd="0" presId="urn:microsoft.com/office/officeart/2005/8/layout/hierarchy1"/>
    <dgm:cxn modelId="{09CF24BC-A874-574C-90C1-C9CA19AD67A2}" type="presParOf" srcId="{5FF287FF-39AC-684F-B24B-0DB036BAE5DE}" destId="{568D8722-9629-6841-8DFF-4792C0EF8335}" srcOrd="0" destOrd="0" presId="urn:microsoft.com/office/officeart/2005/8/layout/hierarchy1"/>
    <dgm:cxn modelId="{4C173AFF-FC9F-3444-9130-E98202D2A065}" type="presParOf" srcId="{5FF287FF-39AC-684F-B24B-0DB036BAE5DE}" destId="{8F24F0E7-71AF-EE44-ADBA-EE8AD2C55478}" srcOrd="1" destOrd="0" presId="urn:microsoft.com/office/officeart/2005/8/layout/hierarchy1"/>
    <dgm:cxn modelId="{16B67042-60B4-AA43-9822-152AD6D25EC2}" type="presParOf" srcId="{47B2ED4B-C41D-5F40-BFAC-9F2B6265231C}" destId="{9D5CFA59-D8FD-FE4B-A41F-885C2D6C58D9}" srcOrd="1" destOrd="0" presId="urn:microsoft.com/office/officeart/2005/8/layout/hierarchy1"/>
    <dgm:cxn modelId="{EC29E3E7-7416-1F43-A20F-590B96EFADD0}" type="presParOf" srcId="{618AB773-0C02-D341-87B3-D7E4D956BA61}" destId="{798DE69D-1E77-1046-BD6C-B838CC0DCA06}" srcOrd="1" destOrd="0" presId="urn:microsoft.com/office/officeart/2005/8/layout/hierarchy1"/>
    <dgm:cxn modelId="{A697AEA6-9383-EE47-9A56-5B73B33F05F5}" type="presParOf" srcId="{798DE69D-1E77-1046-BD6C-B838CC0DCA06}" destId="{73A151CB-63AD-514D-9213-0B266371248A}" srcOrd="0" destOrd="0" presId="urn:microsoft.com/office/officeart/2005/8/layout/hierarchy1"/>
    <dgm:cxn modelId="{1FB76E0D-B0B7-9B47-8723-30C663A9609D}" type="presParOf" srcId="{73A151CB-63AD-514D-9213-0B266371248A}" destId="{E7FBEACC-3E75-C143-AAA7-3CBFC96521AC}" srcOrd="0" destOrd="0" presId="urn:microsoft.com/office/officeart/2005/8/layout/hierarchy1"/>
    <dgm:cxn modelId="{640DE357-0811-5F40-82FE-316762EFB4CD}" type="presParOf" srcId="{73A151CB-63AD-514D-9213-0B266371248A}" destId="{ECFBCBD8-73E8-F84F-B25D-BA7DB549AE6B}" srcOrd="1" destOrd="0" presId="urn:microsoft.com/office/officeart/2005/8/layout/hierarchy1"/>
    <dgm:cxn modelId="{147C449C-7180-E84E-BEC3-C7BC7B082128}" type="presParOf" srcId="{798DE69D-1E77-1046-BD6C-B838CC0DCA06}" destId="{5DFDE162-2988-6D46-887C-A426ADE8564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4EC8CA-31BB-0549-A520-7155693FEC75}">
      <dsp:nvSpPr>
        <dsp:cNvPr id="0" name=""/>
        <dsp:cNvSpPr/>
      </dsp:nvSpPr>
      <dsp:spPr>
        <a:xfrm rot="16200000">
          <a:off x="727" y="2318"/>
          <a:ext cx="1751273" cy="1752744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Rzeczy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(art. 45 KC)</a:t>
          </a:r>
        </a:p>
      </dsp:txBody>
      <dsp:txXfrm rot="5400000">
        <a:off x="306465" y="440871"/>
        <a:ext cx="1446271" cy="875637"/>
      </dsp:txXfrm>
    </dsp:sp>
    <dsp:sp modelId="{692890FB-31DC-E848-94A8-6161172F7E55}">
      <dsp:nvSpPr>
        <dsp:cNvPr id="0" name=""/>
        <dsp:cNvSpPr/>
      </dsp:nvSpPr>
      <dsp:spPr>
        <a:xfrm rot="5400000">
          <a:off x="2811840" y="3053"/>
          <a:ext cx="1751273" cy="1751273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Dobra niematerialne</a:t>
          </a:r>
        </a:p>
      </dsp:txBody>
      <dsp:txXfrm rot="-5400000">
        <a:off x="2811841" y="440871"/>
        <a:ext cx="1444800" cy="87563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4380D-F1DF-480D-8923-B1687BFD1A31}">
      <dsp:nvSpPr>
        <dsp:cNvPr id="0" name=""/>
        <dsp:cNvSpPr/>
      </dsp:nvSpPr>
      <dsp:spPr>
        <a:xfrm>
          <a:off x="0" y="0"/>
          <a:ext cx="120560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8DB95-ED64-4F38-9F13-2C58EEDDFFFB}">
      <dsp:nvSpPr>
        <dsp:cNvPr id="0" name=""/>
        <dsp:cNvSpPr/>
      </dsp:nvSpPr>
      <dsp:spPr>
        <a:xfrm>
          <a:off x="0" y="0"/>
          <a:ext cx="2411215" cy="4337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Brak</a:t>
          </a:r>
          <a:r>
            <a:rPr lang="en-GB" sz="2000" kern="1200" dirty="0"/>
            <a:t> </a:t>
          </a:r>
          <a:r>
            <a:rPr lang="en-GB" sz="2000" kern="1200" dirty="0" err="1"/>
            <a:t>unijnego</a:t>
          </a:r>
          <a:r>
            <a:rPr lang="en-GB" sz="2000" kern="1200" dirty="0"/>
            <a:t> </a:t>
          </a:r>
          <a:r>
            <a:rPr lang="en-GB" sz="2000" kern="1200" dirty="0" err="1"/>
            <a:t>prawa</a:t>
          </a:r>
          <a:r>
            <a:rPr lang="en-GB" sz="2000" kern="1200" dirty="0"/>
            <a:t> </a:t>
          </a:r>
          <a:r>
            <a:rPr lang="en-GB" sz="2000" kern="1200" dirty="0" err="1"/>
            <a:t>własności</a:t>
          </a:r>
          <a:r>
            <a:rPr lang="en-GB" sz="2000" kern="1200" dirty="0"/>
            <a:t> </a:t>
          </a:r>
          <a:r>
            <a:rPr lang="en-GB" sz="2000" kern="1200" dirty="0" err="1"/>
            <a:t>intelektualnej</a:t>
          </a:r>
          <a:endParaRPr lang="pl-PL" sz="2500" kern="1200" dirty="0"/>
        </a:p>
      </dsp:txBody>
      <dsp:txXfrm>
        <a:off x="0" y="0"/>
        <a:ext cx="2411215" cy="4337222"/>
      </dsp:txXfrm>
    </dsp:sp>
    <dsp:sp modelId="{9D2B3EB9-EED1-4276-A172-76CF96DB1B47}">
      <dsp:nvSpPr>
        <dsp:cNvPr id="0" name=""/>
        <dsp:cNvSpPr/>
      </dsp:nvSpPr>
      <dsp:spPr>
        <a:xfrm>
          <a:off x="2592056" y="50985"/>
          <a:ext cx="4641589" cy="1019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Traktat o funkcjonowaniu Unii Europejskiej</a:t>
          </a:r>
          <a:endParaRPr lang="en-GB" sz="3000" kern="1200" dirty="0"/>
        </a:p>
      </dsp:txBody>
      <dsp:txXfrm>
        <a:off x="2592056" y="50985"/>
        <a:ext cx="4641589" cy="1019713"/>
      </dsp:txXfrm>
    </dsp:sp>
    <dsp:sp modelId="{3F6FDC75-F6C2-C049-866B-B68C6ECEA123}">
      <dsp:nvSpPr>
        <dsp:cNvPr id="0" name=""/>
        <dsp:cNvSpPr/>
      </dsp:nvSpPr>
      <dsp:spPr>
        <a:xfrm>
          <a:off x="7414486" y="50985"/>
          <a:ext cx="4641589" cy="1019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l-PL" sz="900" kern="1200" dirty="0"/>
            <a:t>Art. 114 TFUE, który uprawnia Radę do przyjmowania środków prawnych mających na celu zbliżanie przepisów wewnętrznych państw członkowskich w celu ustanowienia i funkcjonowania rynku wewnętrznego. Oznacza to, że w zakresie prawa autorskiego </a:t>
          </a:r>
          <a:r>
            <a:rPr lang="pl-PL" sz="900" b="1" kern="1200" dirty="0"/>
            <a:t>prawo unijne jest prawem integracyjnym.</a:t>
          </a:r>
          <a:r>
            <a:rPr lang="pl-PL" sz="900" kern="1200" dirty="0"/>
            <a:t> Za pomocą̨ pewnych metod zmierza ono do scalenia prawa wspólnotowego z krajowymi porządkami prawnymi.</a:t>
          </a:r>
          <a:endParaRPr lang="en-GB" sz="900" kern="1200" dirty="0"/>
        </a:p>
      </dsp:txBody>
      <dsp:txXfrm>
        <a:off x="7414486" y="50985"/>
        <a:ext cx="4641589" cy="1019713"/>
      </dsp:txXfrm>
    </dsp:sp>
    <dsp:sp modelId="{73B56EA1-0467-4C20-842C-C9DC1FE1E17B}">
      <dsp:nvSpPr>
        <dsp:cNvPr id="0" name=""/>
        <dsp:cNvSpPr/>
      </dsp:nvSpPr>
      <dsp:spPr>
        <a:xfrm>
          <a:off x="2411215" y="1070698"/>
          <a:ext cx="9644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AE4B9-D1E9-4B64-A9D0-718EF8FF3C12}">
      <dsp:nvSpPr>
        <dsp:cNvPr id="0" name=""/>
        <dsp:cNvSpPr/>
      </dsp:nvSpPr>
      <dsp:spPr>
        <a:xfrm>
          <a:off x="2592056" y="1121684"/>
          <a:ext cx="4641589" cy="1019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Karta Praw Podstawowych</a:t>
          </a:r>
          <a:endParaRPr lang="en-GB" sz="3000" kern="1200" dirty="0"/>
        </a:p>
      </dsp:txBody>
      <dsp:txXfrm>
        <a:off x="2592056" y="1121684"/>
        <a:ext cx="4641589" cy="1019713"/>
      </dsp:txXfrm>
    </dsp:sp>
    <dsp:sp modelId="{73F7000A-A06E-1C49-94FB-F6DE7C427792}">
      <dsp:nvSpPr>
        <dsp:cNvPr id="0" name=""/>
        <dsp:cNvSpPr/>
      </dsp:nvSpPr>
      <dsp:spPr>
        <a:xfrm>
          <a:off x="7414486" y="1121684"/>
          <a:ext cx="4641589" cy="1019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Art. 17 </a:t>
          </a:r>
          <a:r>
            <a:rPr lang="pl-PL" sz="900" kern="1200" dirty="0"/>
            <a:t>każdy ma prawo do władania, używania, rozporządzania i przekazania w drodze spadku mienia nabytego zgodnie z prawem. Nikt nie może być́ pozbawiony swojej własności, chyba że w interesie publicznym, w przypadkach i na warunkach przewidzianych w ustawie, za słusznym odszkodowaniem za jej utratę̨ wypłaconym we właściwym terminie. Korzystanie z mienia może podlegać́ regulacji ustawowej w zakresie, w jakim jest to konieczne ze względu na interes ogólny. </a:t>
          </a:r>
          <a:endParaRPr lang="en-GB" sz="900" kern="1200" dirty="0"/>
        </a:p>
      </dsp:txBody>
      <dsp:txXfrm>
        <a:off x="7414486" y="1121684"/>
        <a:ext cx="4641589" cy="1019713"/>
      </dsp:txXfrm>
    </dsp:sp>
    <dsp:sp modelId="{81C8AF5D-D495-43ED-AB98-8D8D5149B391}">
      <dsp:nvSpPr>
        <dsp:cNvPr id="0" name=""/>
        <dsp:cNvSpPr/>
      </dsp:nvSpPr>
      <dsp:spPr>
        <a:xfrm>
          <a:off x="2411215" y="2141397"/>
          <a:ext cx="9644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39D1E-A606-4635-B065-180527C48132}">
      <dsp:nvSpPr>
        <dsp:cNvPr id="0" name=""/>
        <dsp:cNvSpPr/>
      </dsp:nvSpPr>
      <dsp:spPr>
        <a:xfrm>
          <a:off x="2592056" y="2192383"/>
          <a:ext cx="4641589" cy="1019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Dyrektywy</a:t>
          </a:r>
          <a:endParaRPr lang="en-GB" sz="3000" kern="1200" dirty="0"/>
        </a:p>
      </dsp:txBody>
      <dsp:txXfrm>
        <a:off x="2592056" y="2192383"/>
        <a:ext cx="4641589" cy="1019713"/>
      </dsp:txXfrm>
    </dsp:sp>
    <dsp:sp modelId="{71F339B4-D828-CC4D-8B9D-797FFA371C1C}">
      <dsp:nvSpPr>
        <dsp:cNvPr id="0" name=""/>
        <dsp:cNvSpPr/>
      </dsp:nvSpPr>
      <dsp:spPr>
        <a:xfrm>
          <a:off x="7414486" y="2192383"/>
          <a:ext cx="4641589" cy="1019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900" kern="1200" noProof="0" dirty="0"/>
            <a:t>stanowią instrument harmonizacji,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900" kern="1200" noProof="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900" kern="1200" noProof="0" dirty="0"/>
            <a:t>Implementowane do krajowych porządków prawnych w drodze krajowej legislacji, 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900" kern="1200" noProof="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900" kern="1200" noProof="0" dirty="0"/>
            <a:t>Przyjmuje się ich bezpośrednią skuteczność. Mogą stanowić źródło praw I obowiązków dla obywateli I można się na nie powoływać przed organami wewnętrznymi</a:t>
          </a:r>
        </a:p>
      </dsp:txBody>
      <dsp:txXfrm>
        <a:off x="7414486" y="2192383"/>
        <a:ext cx="4641589" cy="1019713"/>
      </dsp:txXfrm>
    </dsp:sp>
    <dsp:sp modelId="{ED469763-EF80-4DF5-9BF1-5514F0F180C6}">
      <dsp:nvSpPr>
        <dsp:cNvPr id="0" name=""/>
        <dsp:cNvSpPr/>
      </dsp:nvSpPr>
      <dsp:spPr>
        <a:xfrm>
          <a:off x="2411215" y="3212096"/>
          <a:ext cx="9644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F850B-C643-0348-B60C-0ABF86A71874}">
      <dsp:nvSpPr>
        <dsp:cNvPr id="0" name=""/>
        <dsp:cNvSpPr/>
      </dsp:nvSpPr>
      <dsp:spPr>
        <a:xfrm>
          <a:off x="2592056" y="3263081"/>
          <a:ext cx="4641589" cy="1019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Orzecznictwo TSUE </a:t>
          </a:r>
          <a:endParaRPr lang="en-GB" sz="3000" kern="1200" dirty="0"/>
        </a:p>
      </dsp:txBody>
      <dsp:txXfrm>
        <a:off x="2592056" y="3263081"/>
        <a:ext cx="4641589" cy="1019713"/>
      </dsp:txXfrm>
    </dsp:sp>
    <dsp:sp modelId="{5836890E-60BB-B540-8133-09B76FCD1DEC}">
      <dsp:nvSpPr>
        <dsp:cNvPr id="0" name=""/>
        <dsp:cNvSpPr/>
      </dsp:nvSpPr>
      <dsp:spPr>
        <a:xfrm>
          <a:off x="2411215" y="4282794"/>
          <a:ext cx="9644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12EEE-22A2-7840-A130-7A6B886DAE1F}">
      <dsp:nvSpPr>
        <dsp:cNvPr id="0" name=""/>
        <dsp:cNvSpPr/>
      </dsp:nvSpPr>
      <dsp:spPr>
        <a:xfrm>
          <a:off x="0" y="290685"/>
          <a:ext cx="10058399" cy="1171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0644" tIns="249936" rIns="7806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/>
            <a:t>była pierwszym aktem regulującym zagadnienie praw autorskich. Uznawana za nowoczesną i uwzględniającą najnowsze tendencje.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/>
            <a:t>konstruowała uprawnienie prawnoautorskie na wzór prawa własności (praw rzeczowych)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/>
            <a:t>Zgodnie z art. 12 „Twórca rozporządza swym dziełem wyłącznie i pod każdym względem, w szczególności rozstrzyga, czy dzieło ma się ukazać, czy ma być odtworzone, rozpowszechnione i w jaki sposób” – odstępstwo od egzemplifikacji uprawnień autora </a:t>
          </a:r>
          <a:endParaRPr lang="en-US" sz="1200" kern="1200"/>
        </a:p>
      </dsp:txBody>
      <dsp:txXfrm>
        <a:off x="0" y="290685"/>
        <a:ext cx="10058399" cy="1171799"/>
      </dsp:txXfrm>
    </dsp:sp>
    <dsp:sp modelId="{E3FAB3EC-6681-1944-B823-A2949BEA0D55}">
      <dsp:nvSpPr>
        <dsp:cNvPr id="0" name=""/>
        <dsp:cNvSpPr/>
      </dsp:nvSpPr>
      <dsp:spPr>
        <a:xfrm>
          <a:off x="502920" y="113565"/>
          <a:ext cx="7040880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Ustawa z dnia 29.03.1926 r. – o prawie autorskim </a:t>
          </a:r>
          <a:endParaRPr lang="en-US" sz="1200" kern="1200"/>
        </a:p>
      </dsp:txBody>
      <dsp:txXfrm>
        <a:off x="520213" y="130858"/>
        <a:ext cx="7006294" cy="319654"/>
      </dsp:txXfrm>
    </dsp:sp>
    <dsp:sp modelId="{1539EB42-61D2-2040-9FDA-975A352392C3}">
      <dsp:nvSpPr>
        <dsp:cNvPr id="0" name=""/>
        <dsp:cNvSpPr/>
      </dsp:nvSpPr>
      <dsp:spPr>
        <a:xfrm>
          <a:off x="0" y="1704405"/>
          <a:ext cx="10058399" cy="83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0644" tIns="249936" rIns="7806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/>
            <a:t>Przepisy podporządkowane koncepcjom radzieckim – ograniczenie praw podmiotowych twórców przez czynnik administracyjny oraz uprzywilejowanie sektora uspołecznionego,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/>
            <a:t>Fragmentaryczne uregulowania, niedostosowane do potrzeb obrotu prawnego, </a:t>
          </a:r>
          <a:endParaRPr lang="en-US" sz="1200" kern="1200"/>
        </a:p>
      </dsp:txBody>
      <dsp:txXfrm>
        <a:off x="0" y="1704405"/>
        <a:ext cx="10058399" cy="831599"/>
      </dsp:txXfrm>
    </dsp:sp>
    <dsp:sp modelId="{4DD11EB8-3CA6-7D47-AE7E-2686ABA13EE4}">
      <dsp:nvSpPr>
        <dsp:cNvPr id="0" name=""/>
        <dsp:cNvSpPr/>
      </dsp:nvSpPr>
      <dsp:spPr>
        <a:xfrm>
          <a:off x="502920" y="1527285"/>
          <a:ext cx="7040880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Ustawa z dnia 10.07.1952 r. – o prawie autorskim </a:t>
          </a:r>
          <a:endParaRPr lang="en-US" sz="1200" kern="1200"/>
        </a:p>
      </dsp:txBody>
      <dsp:txXfrm>
        <a:off x="520213" y="1544578"/>
        <a:ext cx="7006294" cy="319654"/>
      </dsp:txXfrm>
    </dsp:sp>
    <dsp:sp modelId="{5038FAD5-9FEE-7540-8E75-8D50893A7314}">
      <dsp:nvSpPr>
        <dsp:cNvPr id="0" name=""/>
        <dsp:cNvSpPr/>
      </dsp:nvSpPr>
      <dsp:spPr>
        <a:xfrm>
          <a:off x="0" y="2777925"/>
          <a:ext cx="10058399" cy="869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0644" tIns="249936" rIns="7806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/>
            <a:t>Uregulowała pozycję autora i zarząd prawami autorskimi, ochronę jego interesów, zakres dozwolonego użytku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/>
            <a:t>Zawiera zbiór przepisów dotyczących praw pokrewnych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/>
            <a:t>Zawiera regulacje ochrony wizerunku i adresata korespondencji – wykraczające poza zakres p. autorskiego. </a:t>
          </a:r>
          <a:endParaRPr lang="en-US" sz="1200" kern="1200"/>
        </a:p>
      </dsp:txBody>
      <dsp:txXfrm>
        <a:off x="0" y="2777925"/>
        <a:ext cx="10058399" cy="869399"/>
      </dsp:txXfrm>
    </dsp:sp>
    <dsp:sp modelId="{04AD62BA-BB1A-E54C-B9B3-48EFA035D568}">
      <dsp:nvSpPr>
        <dsp:cNvPr id="0" name=""/>
        <dsp:cNvSpPr/>
      </dsp:nvSpPr>
      <dsp:spPr>
        <a:xfrm>
          <a:off x="502920" y="2600805"/>
          <a:ext cx="7040880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Ustawa z dnia 4.02.1994 r. – o prawie autorskim i prawach pokrewnych</a:t>
          </a:r>
          <a:endParaRPr lang="en-US" sz="1200" kern="1200"/>
        </a:p>
      </dsp:txBody>
      <dsp:txXfrm>
        <a:off x="520213" y="2618098"/>
        <a:ext cx="7006294" cy="3196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19C08-195E-4045-9711-22D0D2F3A88E}">
      <dsp:nvSpPr>
        <dsp:cNvPr id="0" name=""/>
        <dsp:cNvSpPr/>
      </dsp:nvSpPr>
      <dsp:spPr>
        <a:xfrm>
          <a:off x="49" y="321754"/>
          <a:ext cx="4700141" cy="965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Zgodnie z art. 1 ust. 2 konwencji paryskiej przedmiotem ochrony własności przemysłowej są: </a:t>
          </a:r>
          <a:endParaRPr lang="en-US" sz="1600" kern="1200"/>
        </a:p>
      </dsp:txBody>
      <dsp:txXfrm>
        <a:off x="49" y="321754"/>
        <a:ext cx="4700141" cy="965301"/>
      </dsp:txXfrm>
    </dsp:sp>
    <dsp:sp modelId="{09DA3CE5-CC93-EE4B-AD46-B936AEA12720}">
      <dsp:nvSpPr>
        <dsp:cNvPr id="0" name=""/>
        <dsp:cNvSpPr/>
      </dsp:nvSpPr>
      <dsp:spPr>
        <a:xfrm>
          <a:off x="49" y="1287056"/>
          <a:ext cx="4700141" cy="2152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/>
            <a:t>patenty na wynalazki,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/>
            <a:t>wzory użytkowe,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/>
            <a:t>wzory przemysłowe,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/>
            <a:t>znaki towarowe,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/>
            <a:t>znaki usługowe,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/>
            <a:t>nazwy handlowe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/>
            <a:t>oznaczenia pochodzenia lub nazwy pochodzenia,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/>
            <a:t>zwalczanie nieuczciwej konkurencji (od 1900 r.)</a:t>
          </a:r>
          <a:endParaRPr lang="en-US" sz="1600" kern="1200"/>
        </a:p>
      </dsp:txBody>
      <dsp:txXfrm>
        <a:off x="49" y="1287056"/>
        <a:ext cx="4700141" cy="2152080"/>
      </dsp:txXfrm>
    </dsp:sp>
    <dsp:sp modelId="{8D4EA324-0A3B-FB44-9991-F9F401E70F37}">
      <dsp:nvSpPr>
        <dsp:cNvPr id="0" name=""/>
        <dsp:cNvSpPr/>
      </dsp:nvSpPr>
      <dsp:spPr>
        <a:xfrm>
          <a:off x="5358209" y="321754"/>
          <a:ext cx="4700141" cy="965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W wyniku rozwoju technicznego, technologicznego i gospodarczego wykształciły się nowe dobra niematerialne wykorzystywane w działalności gospodarczej, które zasługują na ochronę np.:</a:t>
          </a:r>
          <a:endParaRPr lang="en-US" sz="1600" kern="1200"/>
        </a:p>
      </dsp:txBody>
      <dsp:txXfrm>
        <a:off x="5358209" y="321754"/>
        <a:ext cx="4700141" cy="965301"/>
      </dsp:txXfrm>
    </dsp:sp>
    <dsp:sp modelId="{6DE3E964-A809-3F4A-9BE6-B7C7953669AD}">
      <dsp:nvSpPr>
        <dsp:cNvPr id="0" name=""/>
        <dsp:cNvSpPr/>
      </dsp:nvSpPr>
      <dsp:spPr>
        <a:xfrm>
          <a:off x="5358209" y="1287056"/>
          <a:ext cx="4700141" cy="2152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/>
            <a:t>topografie układów scalonych,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/>
            <a:t>informacje techniczne, technologiczne, handlowe, organizacyjne lub inne mające wartość gospodarczą,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/>
            <a:t>odmiany roślin, </a:t>
          </a:r>
          <a:endParaRPr lang="en-US" sz="1600" kern="1200"/>
        </a:p>
      </dsp:txBody>
      <dsp:txXfrm>
        <a:off x="5358209" y="1287056"/>
        <a:ext cx="4700141" cy="215208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62917-D798-0541-962E-2E48B655100D}">
      <dsp:nvSpPr>
        <dsp:cNvPr id="0" name=""/>
        <dsp:cNvSpPr/>
      </dsp:nvSpPr>
      <dsp:spPr>
        <a:xfrm>
          <a:off x="400764" y="143"/>
          <a:ext cx="2892772" cy="17356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u="none" kern="1200" dirty="0"/>
            <a:t>Wynalazk</a:t>
          </a:r>
          <a:r>
            <a:rPr lang="pl-PL" sz="1500" b="1" u="none" kern="1200" dirty="0"/>
            <a:t>i</a:t>
          </a:r>
          <a:r>
            <a:rPr lang="pl-PL" sz="1500" kern="1200" dirty="0"/>
            <a:t> – chronione są patentami – art. 24 </a:t>
          </a:r>
          <a:r>
            <a:rPr lang="pl-PL" sz="1500" kern="1200" dirty="0" err="1"/>
            <a:t>p.w.p</a:t>
          </a:r>
          <a:r>
            <a:rPr lang="pl-PL" sz="1500" kern="1200" dirty="0"/>
            <a:t>. a niekiedy również innymi prawami ochronnymi – art. 75</a:t>
          </a:r>
          <a:r>
            <a:rPr lang="pl-PL" sz="1500" kern="1200" baseline="30000" dirty="0"/>
            <a:t>1</a:t>
          </a:r>
          <a:r>
            <a:rPr lang="pl-PL" sz="1500" kern="1200" dirty="0"/>
            <a:t> </a:t>
          </a:r>
          <a:r>
            <a:rPr lang="pl-PL" sz="1500" kern="1200" dirty="0" err="1"/>
            <a:t>p.w.p</a:t>
          </a:r>
          <a:r>
            <a:rPr lang="pl-PL" sz="1500" kern="1200" dirty="0"/>
            <a:t>. (np. dodatkowe świadectwa ochronne dla produktów leczniczych, środków ochrony roślin) </a:t>
          </a:r>
          <a:endParaRPr lang="en-US" sz="1500" kern="1200" dirty="0"/>
        </a:p>
      </dsp:txBody>
      <dsp:txXfrm>
        <a:off x="400764" y="143"/>
        <a:ext cx="2892772" cy="1735663"/>
      </dsp:txXfrm>
    </dsp:sp>
    <dsp:sp modelId="{56012B76-BE23-8145-842D-F3DD4189B7DC}">
      <dsp:nvSpPr>
        <dsp:cNvPr id="0" name=""/>
        <dsp:cNvSpPr/>
      </dsp:nvSpPr>
      <dsp:spPr>
        <a:xfrm>
          <a:off x="3582813" y="143"/>
          <a:ext cx="2892772" cy="17356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Wzory użytkowe – chronione prawami  ochronnymi na wzory użytkowe - 94 i n. </a:t>
          </a:r>
          <a:r>
            <a:rPr lang="pl-PL" sz="1500" kern="1200" dirty="0" err="1"/>
            <a:t>p.w.p</a:t>
          </a:r>
          <a:endParaRPr lang="en-US" sz="1500" kern="1200" dirty="0"/>
        </a:p>
      </dsp:txBody>
      <dsp:txXfrm>
        <a:off x="3582813" y="143"/>
        <a:ext cx="2892772" cy="1735663"/>
      </dsp:txXfrm>
    </dsp:sp>
    <dsp:sp modelId="{204E9877-46F7-B04F-8825-7F779BC61485}">
      <dsp:nvSpPr>
        <dsp:cNvPr id="0" name=""/>
        <dsp:cNvSpPr/>
      </dsp:nvSpPr>
      <dsp:spPr>
        <a:xfrm>
          <a:off x="6764863" y="143"/>
          <a:ext cx="2892772" cy="17356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 dirty="0"/>
            <a:t>Wzory przemysłowe </a:t>
          </a:r>
          <a:r>
            <a:rPr lang="pl-PL" sz="1500" kern="1200" dirty="0"/>
            <a:t>– chronione prawami z rejestracji wzorów przemysłowych – art. 102 i n. </a:t>
          </a:r>
          <a:r>
            <a:rPr lang="pl-PL" sz="1500" kern="1200" dirty="0" err="1"/>
            <a:t>p.w.p</a:t>
          </a:r>
          <a:r>
            <a:rPr lang="pl-PL" sz="1500" kern="1200" dirty="0"/>
            <a:t>.</a:t>
          </a:r>
          <a:endParaRPr lang="en-US" sz="1500" kern="1200" dirty="0"/>
        </a:p>
      </dsp:txBody>
      <dsp:txXfrm>
        <a:off x="6764863" y="143"/>
        <a:ext cx="2892772" cy="1735663"/>
      </dsp:txXfrm>
    </dsp:sp>
    <dsp:sp modelId="{9E834857-F51C-574B-A7F2-B325E7283861}">
      <dsp:nvSpPr>
        <dsp:cNvPr id="0" name=""/>
        <dsp:cNvSpPr/>
      </dsp:nvSpPr>
      <dsp:spPr>
        <a:xfrm>
          <a:off x="400764" y="2025084"/>
          <a:ext cx="2892772" cy="17356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Znaki towarowe – chronione prawami ochronnymi na znaki towarowe – art. 120 i n. p.w.p.</a:t>
          </a:r>
          <a:endParaRPr lang="en-US" sz="1500" kern="1200"/>
        </a:p>
      </dsp:txBody>
      <dsp:txXfrm>
        <a:off x="400764" y="2025084"/>
        <a:ext cx="2892772" cy="1735663"/>
      </dsp:txXfrm>
    </dsp:sp>
    <dsp:sp modelId="{E13B0DC7-68F1-E34D-A697-E5EDD49BA9BF}">
      <dsp:nvSpPr>
        <dsp:cNvPr id="0" name=""/>
        <dsp:cNvSpPr/>
      </dsp:nvSpPr>
      <dsp:spPr>
        <a:xfrm>
          <a:off x="3582813" y="2025084"/>
          <a:ext cx="2892772" cy="17356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Oznaczenia geograficzne – chronione prawami z rejestracji oznaczeń geograficznych art. 174 i n p.w.p.</a:t>
          </a:r>
          <a:endParaRPr lang="en-US" sz="1500" kern="1200"/>
        </a:p>
      </dsp:txBody>
      <dsp:txXfrm>
        <a:off x="3582813" y="2025084"/>
        <a:ext cx="2892772" cy="1735663"/>
      </dsp:txXfrm>
    </dsp:sp>
    <dsp:sp modelId="{9BF4064E-0E42-EB47-846F-D65CB479B2B4}">
      <dsp:nvSpPr>
        <dsp:cNvPr id="0" name=""/>
        <dsp:cNvSpPr/>
      </dsp:nvSpPr>
      <dsp:spPr>
        <a:xfrm>
          <a:off x="6764863" y="2025084"/>
          <a:ext cx="2892772" cy="17356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Topografie układów scalonych – chronione prawami z topografii układów scalonych – 196 i n. p.w.p.</a:t>
          </a:r>
          <a:endParaRPr lang="en-US" sz="1500" kern="1200"/>
        </a:p>
      </dsp:txBody>
      <dsp:txXfrm>
        <a:off x="6764863" y="2025084"/>
        <a:ext cx="2892772" cy="1735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0D2B-4C28-4449-AEF2-60BA99C43918}">
      <dsp:nvSpPr>
        <dsp:cNvPr id="0" name=""/>
        <dsp:cNvSpPr/>
      </dsp:nvSpPr>
      <dsp:spPr>
        <a:xfrm>
          <a:off x="0" y="7565"/>
          <a:ext cx="5928344" cy="822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900" kern="1200"/>
            <a:t>Przedmioty praw autorskich: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900" kern="1200"/>
            <a:t>Utwory</a:t>
          </a:r>
        </a:p>
      </dsp:txBody>
      <dsp:txXfrm>
        <a:off x="40152" y="47717"/>
        <a:ext cx="5848040" cy="742206"/>
      </dsp:txXfrm>
    </dsp:sp>
    <dsp:sp modelId="{389BDCD6-7724-B34B-B36D-F665B5068E5E}">
      <dsp:nvSpPr>
        <dsp:cNvPr id="0" name=""/>
        <dsp:cNvSpPr/>
      </dsp:nvSpPr>
      <dsp:spPr>
        <a:xfrm>
          <a:off x="0" y="830076"/>
          <a:ext cx="5928344" cy="64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22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b="1" u="sng" kern="1200"/>
            <a:t>W szczególności</a:t>
          </a:r>
          <a:r>
            <a:rPr lang="pl-PL" sz="1500" b="1" kern="1200"/>
            <a:t>: </a:t>
          </a:r>
          <a:r>
            <a:rPr lang="pl-PL" sz="1500" b="0" kern="1200"/>
            <a:t>literackie, publicystyczne, kartograficzne, naukowe, programy komputerowe, plastyczne, fotograficzne, urbanistyczne, muzyczne, sceniczne, audiowizualne itp. </a:t>
          </a:r>
          <a:endParaRPr lang="pl-PL" sz="1500" b="1" kern="1200"/>
        </a:p>
      </dsp:txBody>
      <dsp:txXfrm>
        <a:off x="0" y="830076"/>
        <a:ext cx="5928344" cy="648944"/>
      </dsp:txXfrm>
    </dsp:sp>
    <dsp:sp modelId="{3EFFCAE6-AF81-8942-B1C1-FA656EF309B2}">
      <dsp:nvSpPr>
        <dsp:cNvPr id="0" name=""/>
        <dsp:cNvSpPr/>
      </dsp:nvSpPr>
      <dsp:spPr>
        <a:xfrm>
          <a:off x="0" y="1479021"/>
          <a:ext cx="5928344" cy="822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900" kern="1200"/>
            <a:t>Projekty/wytwory wynalazcze</a:t>
          </a:r>
        </a:p>
      </dsp:txBody>
      <dsp:txXfrm>
        <a:off x="40152" y="1519173"/>
        <a:ext cx="5848040" cy="742206"/>
      </dsp:txXfrm>
    </dsp:sp>
    <dsp:sp modelId="{41B1B076-BA2E-7647-8253-49FA41671B8D}">
      <dsp:nvSpPr>
        <dsp:cNvPr id="0" name=""/>
        <dsp:cNvSpPr/>
      </dsp:nvSpPr>
      <dsp:spPr>
        <a:xfrm>
          <a:off x="0" y="2301531"/>
          <a:ext cx="5928344" cy="1199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22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/>
            <a:t>Wynalazki,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/>
            <a:t>Wzory użytkowe,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/>
            <a:t>Wzory przemysłowe,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/>
            <a:t>Topografie układów scalonych,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/>
            <a:t>Projekty racjonalizatorskie</a:t>
          </a:r>
        </a:p>
      </dsp:txBody>
      <dsp:txXfrm>
        <a:off x="0" y="2301531"/>
        <a:ext cx="5928344" cy="1199565"/>
      </dsp:txXfrm>
    </dsp:sp>
    <dsp:sp modelId="{BBC5CDE6-A3C6-0147-AFDF-8FDD25AB2E68}">
      <dsp:nvSpPr>
        <dsp:cNvPr id="0" name=""/>
        <dsp:cNvSpPr/>
      </dsp:nvSpPr>
      <dsp:spPr>
        <a:xfrm>
          <a:off x="0" y="3501095"/>
          <a:ext cx="5928344" cy="822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900" kern="1200"/>
            <a:t>Inne niż projekty wynalazcze</a:t>
          </a:r>
        </a:p>
      </dsp:txBody>
      <dsp:txXfrm>
        <a:off x="40152" y="3541247"/>
        <a:ext cx="5848040" cy="742206"/>
      </dsp:txXfrm>
    </dsp:sp>
    <dsp:sp modelId="{B129DDC0-A20E-BA40-A756-E9898D80A0CC}">
      <dsp:nvSpPr>
        <dsp:cNvPr id="0" name=""/>
        <dsp:cNvSpPr/>
      </dsp:nvSpPr>
      <dsp:spPr>
        <a:xfrm>
          <a:off x="0" y="4323605"/>
          <a:ext cx="5928344" cy="96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22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/>
            <a:t>Znaki towarowe,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/>
            <a:t>Oznaczenia geograficzne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/>
            <a:t>Bazy danych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/>
            <a:t>Odmiany roślin</a:t>
          </a:r>
        </a:p>
      </dsp:txBody>
      <dsp:txXfrm>
        <a:off x="0" y="4323605"/>
        <a:ext cx="5928344" cy="9635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503F3F-7D3B-4064-88EC-13C96CBF53D9}">
      <dsp:nvSpPr>
        <dsp:cNvPr id="0" name=""/>
        <dsp:cNvSpPr/>
      </dsp:nvSpPr>
      <dsp:spPr>
        <a:xfrm>
          <a:off x="5022" y="1599436"/>
          <a:ext cx="2644304" cy="1322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/>
            <a:t>System</a:t>
          </a:r>
          <a:endParaRPr lang="en-GB" sz="3200" kern="1200" dirty="0"/>
        </a:p>
      </dsp:txBody>
      <dsp:txXfrm>
        <a:off x="43747" y="1638161"/>
        <a:ext cx="2566854" cy="1244702"/>
      </dsp:txXfrm>
    </dsp:sp>
    <dsp:sp modelId="{B027D857-9045-4AF4-9E10-333760586666}">
      <dsp:nvSpPr>
        <dsp:cNvPr id="0" name=""/>
        <dsp:cNvSpPr/>
      </dsp:nvSpPr>
      <dsp:spPr>
        <a:xfrm rot="19457599">
          <a:off x="2526893" y="1848753"/>
          <a:ext cx="1302588" cy="63281"/>
        </a:xfrm>
        <a:custGeom>
          <a:avLst/>
          <a:gdLst/>
          <a:ahLst/>
          <a:cxnLst/>
          <a:rect l="0" t="0" r="0" b="0"/>
          <a:pathLst>
            <a:path>
              <a:moveTo>
                <a:pt x="0" y="31640"/>
              </a:moveTo>
              <a:lnTo>
                <a:pt x="1302588" y="3164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145622" y="1847829"/>
        <a:ext cx="65129" cy="65129"/>
      </dsp:txXfrm>
    </dsp:sp>
    <dsp:sp modelId="{1AD610BF-54B1-46D2-B4AD-1A66DC76221E}">
      <dsp:nvSpPr>
        <dsp:cNvPr id="0" name=""/>
        <dsp:cNvSpPr/>
      </dsp:nvSpPr>
      <dsp:spPr>
        <a:xfrm>
          <a:off x="3707047" y="839199"/>
          <a:ext cx="2644304" cy="1322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/>
            <a:t>Kontynentalny</a:t>
          </a:r>
          <a:endParaRPr lang="en-GB" sz="3200" kern="1200" dirty="0"/>
        </a:p>
      </dsp:txBody>
      <dsp:txXfrm>
        <a:off x="3745772" y="877924"/>
        <a:ext cx="2566854" cy="1244702"/>
      </dsp:txXfrm>
    </dsp:sp>
    <dsp:sp modelId="{375F7E64-554D-4CA2-89A6-B1103C624EB3}">
      <dsp:nvSpPr>
        <dsp:cNvPr id="0" name=""/>
        <dsp:cNvSpPr/>
      </dsp:nvSpPr>
      <dsp:spPr>
        <a:xfrm rot="19302210">
          <a:off x="6205656" y="1049035"/>
          <a:ext cx="1354134" cy="63281"/>
        </a:xfrm>
        <a:custGeom>
          <a:avLst/>
          <a:gdLst/>
          <a:ahLst/>
          <a:cxnLst/>
          <a:rect l="0" t="0" r="0" b="0"/>
          <a:pathLst>
            <a:path>
              <a:moveTo>
                <a:pt x="0" y="31640"/>
              </a:moveTo>
              <a:lnTo>
                <a:pt x="1354134" y="316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848870" y="1046822"/>
        <a:ext cx="67706" cy="67706"/>
      </dsp:txXfrm>
    </dsp:sp>
    <dsp:sp modelId="{8C097D08-1157-4C06-A58E-8389F4067D81}">
      <dsp:nvSpPr>
        <dsp:cNvPr id="0" name=""/>
        <dsp:cNvSpPr/>
      </dsp:nvSpPr>
      <dsp:spPr>
        <a:xfrm>
          <a:off x="7414095" y="0"/>
          <a:ext cx="2644304" cy="1322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/>
            <a:t>Dualistyczny</a:t>
          </a:r>
          <a:endParaRPr lang="en-GB" sz="3200" kern="1200" dirty="0"/>
        </a:p>
      </dsp:txBody>
      <dsp:txXfrm>
        <a:off x="7452820" y="38725"/>
        <a:ext cx="2566854" cy="1244702"/>
      </dsp:txXfrm>
    </dsp:sp>
    <dsp:sp modelId="{7B3B1091-FB07-4072-AE2F-EC85606A2E48}">
      <dsp:nvSpPr>
        <dsp:cNvPr id="0" name=""/>
        <dsp:cNvSpPr/>
      </dsp:nvSpPr>
      <dsp:spPr>
        <a:xfrm rot="2142401">
          <a:off x="6228918" y="1848753"/>
          <a:ext cx="1302588" cy="63281"/>
        </a:xfrm>
        <a:custGeom>
          <a:avLst/>
          <a:gdLst/>
          <a:ahLst/>
          <a:cxnLst/>
          <a:rect l="0" t="0" r="0" b="0"/>
          <a:pathLst>
            <a:path>
              <a:moveTo>
                <a:pt x="0" y="31640"/>
              </a:moveTo>
              <a:lnTo>
                <a:pt x="1302588" y="316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847648" y="1847829"/>
        <a:ext cx="65129" cy="65129"/>
      </dsp:txXfrm>
    </dsp:sp>
    <dsp:sp modelId="{1247C628-9A54-4B51-935E-87D42B9B0B32}">
      <dsp:nvSpPr>
        <dsp:cNvPr id="0" name=""/>
        <dsp:cNvSpPr/>
      </dsp:nvSpPr>
      <dsp:spPr>
        <a:xfrm>
          <a:off x="7409073" y="1599436"/>
          <a:ext cx="2644304" cy="1322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/>
            <a:t>Monistyczny</a:t>
          </a:r>
          <a:endParaRPr lang="en-GB" sz="3200" kern="1200" dirty="0"/>
        </a:p>
      </dsp:txBody>
      <dsp:txXfrm>
        <a:off x="7447798" y="1638161"/>
        <a:ext cx="2566854" cy="1244702"/>
      </dsp:txXfrm>
    </dsp:sp>
    <dsp:sp modelId="{D09A8858-C5B1-4176-9BC5-3AF2A1E2EC3C}">
      <dsp:nvSpPr>
        <dsp:cNvPr id="0" name=""/>
        <dsp:cNvSpPr/>
      </dsp:nvSpPr>
      <dsp:spPr>
        <a:xfrm rot="2142401">
          <a:off x="2526893" y="2608990"/>
          <a:ext cx="1302588" cy="63281"/>
        </a:xfrm>
        <a:custGeom>
          <a:avLst/>
          <a:gdLst/>
          <a:ahLst/>
          <a:cxnLst/>
          <a:rect l="0" t="0" r="0" b="0"/>
          <a:pathLst>
            <a:path>
              <a:moveTo>
                <a:pt x="0" y="31640"/>
              </a:moveTo>
              <a:lnTo>
                <a:pt x="1302588" y="3164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145622" y="2608066"/>
        <a:ext cx="65129" cy="65129"/>
      </dsp:txXfrm>
    </dsp:sp>
    <dsp:sp modelId="{F2F8B6FB-6016-452A-9313-2183A69AB07C}">
      <dsp:nvSpPr>
        <dsp:cNvPr id="0" name=""/>
        <dsp:cNvSpPr/>
      </dsp:nvSpPr>
      <dsp:spPr>
        <a:xfrm>
          <a:off x="3707047" y="2359674"/>
          <a:ext cx="2644304" cy="1322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/>
            <a:t>Anglosaski</a:t>
          </a:r>
          <a:endParaRPr lang="en-GB" sz="3200" kern="1200" dirty="0"/>
        </a:p>
      </dsp:txBody>
      <dsp:txXfrm>
        <a:off x="3745772" y="2398399"/>
        <a:ext cx="2566854" cy="12447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22BAA-0B87-4E43-89D6-A6F8140664A3}">
      <dsp:nvSpPr>
        <dsp:cNvPr id="0" name=""/>
        <dsp:cNvSpPr/>
      </dsp:nvSpPr>
      <dsp:spPr>
        <a:xfrm>
          <a:off x="0" y="10631"/>
          <a:ext cx="5927724" cy="12469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Konwencja berneńska (1886 r.)</a:t>
          </a:r>
          <a:endParaRPr lang="en-GB" sz="3300" kern="1200" dirty="0"/>
        </a:p>
      </dsp:txBody>
      <dsp:txXfrm>
        <a:off x="60873" y="71504"/>
        <a:ext cx="5805978" cy="1125236"/>
      </dsp:txXfrm>
    </dsp:sp>
    <dsp:sp modelId="{499B9CE0-A44E-0C4B-8D46-CE5BE965257E}">
      <dsp:nvSpPr>
        <dsp:cNvPr id="0" name=""/>
        <dsp:cNvSpPr/>
      </dsp:nvSpPr>
      <dsp:spPr>
        <a:xfrm>
          <a:off x="0" y="1352654"/>
          <a:ext cx="5927724" cy="12469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Konwencja rzymska (1961 r.)</a:t>
          </a:r>
          <a:endParaRPr lang="en-GB" sz="3300" kern="1200" dirty="0"/>
        </a:p>
      </dsp:txBody>
      <dsp:txXfrm>
        <a:off x="60873" y="1413527"/>
        <a:ext cx="5805978" cy="1125236"/>
      </dsp:txXfrm>
    </dsp:sp>
    <dsp:sp modelId="{F3913872-ECB4-B449-931B-108FA41D92B1}">
      <dsp:nvSpPr>
        <dsp:cNvPr id="0" name=""/>
        <dsp:cNvSpPr/>
      </dsp:nvSpPr>
      <dsp:spPr>
        <a:xfrm>
          <a:off x="0" y="2694676"/>
          <a:ext cx="5927724" cy="12469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Porozumienie TRIPS (1994 r.)</a:t>
          </a:r>
          <a:endParaRPr lang="en-GB" sz="3300" kern="1200" dirty="0"/>
        </a:p>
      </dsp:txBody>
      <dsp:txXfrm>
        <a:off x="60873" y="2755549"/>
        <a:ext cx="5805978" cy="1125236"/>
      </dsp:txXfrm>
    </dsp:sp>
    <dsp:sp modelId="{9E713886-3EE0-8D42-95DD-FE260AB507CE}">
      <dsp:nvSpPr>
        <dsp:cNvPr id="0" name=""/>
        <dsp:cNvSpPr/>
      </dsp:nvSpPr>
      <dsp:spPr>
        <a:xfrm>
          <a:off x="0" y="4036698"/>
          <a:ext cx="5927724" cy="12469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Traktaty WIPO: WCT i WPPT(1996 r.)</a:t>
          </a:r>
          <a:endParaRPr lang="en-GB" sz="3300" kern="1200" dirty="0"/>
        </a:p>
      </dsp:txBody>
      <dsp:txXfrm>
        <a:off x="60873" y="4097571"/>
        <a:ext cx="5805978" cy="11252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59023-2A72-E74A-ABF2-6CEA24E31A32}">
      <dsp:nvSpPr>
        <dsp:cNvPr id="0" name=""/>
        <dsp:cNvSpPr/>
      </dsp:nvSpPr>
      <dsp:spPr>
        <a:xfrm>
          <a:off x="0" y="366566"/>
          <a:ext cx="4640262" cy="57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44DFD-1EB1-204C-800F-C7D1A393756F}">
      <dsp:nvSpPr>
        <dsp:cNvPr id="0" name=""/>
        <dsp:cNvSpPr/>
      </dsp:nvSpPr>
      <dsp:spPr>
        <a:xfrm>
          <a:off x="232013" y="27086"/>
          <a:ext cx="3248183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774" tIns="0" rIns="12277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Dzieła literackie</a:t>
          </a:r>
        </a:p>
      </dsp:txBody>
      <dsp:txXfrm>
        <a:off x="265157" y="60230"/>
        <a:ext cx="3181895" cy="612672"/>
      </dsp:txXfrm>
    </dsp:sp>
    <dsp:sp modelId="{208CEDC2-1F7C-1042-AC37-7B739C2C784A}">
      <dsp:nvSpPr>
        <dsp:cNvPr id="0" name=""/>
        <dsp:cNvSpPr/>
      </dsp:nvSpPr>
      <dsp:spPr>
        <a:xfrm>
          <a:off x="0" y="1409846"/>
          <a:ext cx="4640262" cy="57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A419B-CFFF-CD4A-83BA-CA1D1CBEEBDD}">
      <dsp:nvSpPr>
        <dsp:cNvPr id="0" name=""/>
        <dsp:cNvSpPr/>
      </dsp:nvSpPr>
      <dsp:spPr>
        <a:xfrm>
          <a:off x="232013" y="1070366"/>
          <a:ext cx="3248183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774" tIns="0" rIns="12277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Dzieła naukowe</a:t>
          </a:r>
        </a:p>
      </dsp:txBody>
      <dsp:txXfrm>
        <a:off x="265157" y="1103510"/>
        <a:ext cx="3181895" cy="612672"/>
      </dsp:txXfrm>
    </dsp:sp>
    <dsp:sp modelId="{F9A3B7A4-C609-CA4C-9C48-3B5C45AC7F34}">
      <dsp:nvSpPr>
        <dsp:cNvPr id="0" name=""/>
        <dsp:cNvSpPr/>
      </dsp:nvSpPr>
      <dsp:spPr>
        <a:xfrm>
          <a:off x="0" y="2453126"/>
          <a:ext cx="4640262" cy="126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136" tIns="479044" rIns="36013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300" kern="1200" dirty="0"/>
            <a:t>bez względu na sposób lub formę ich wyrażenia</a:t>
          </a:r>
        </a:p>
      </dsp:txBody>
      <dsp:txXfrm>
        <a:off x="0" y="2453126"/>
        <a:ext cx="4640262" cy="1267875"/>
      </dsp:txXfrm>
    </dsp:sp>
    <dsp:sp modelId="{525BC854-A7EB-E840-8636-80DFF3B53097}">
      <dsp:nvSpPr>
        <dsp:cNvPr id="0" name=""/>
        <dsp:cNvSpPr/>
      </dsp:nvSpPr>
      <dsp:spPr>
        <a:xfrm>
          <a:off x="232013" y="2113646"/>
          <a:ext cx="3248183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774" tIns="0" rIns="12277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Dzieła artystyczne</a:t>
          </a:r>
        </a:p>
      </dsp:txBody>
      <dsp:txXfrm>
        <a:off x="265157" y="2146790"/>
        <a:ext cx="3181895" cy="6126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59907-5F24-0F41-A86D-FFE8D7FFCBF9}">
      <dsp:nvSpPr>
        <dsp:cNvPr id="0" name=""/>
        <dsp:cNvSpPr/>
      </dsp:nvSpPr>
      <dsp:spPr>
        <a:xfrm>
          <a:off x="793" y="871869"/>
          <a:ext cx="2166863" cy="541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Łącznik podmiotowy</a:t>
          </a:r>
        </a:p>
      </dsp:txBody>
      <dsp:txXfrm>
        <a:off x="16659" y="887735"/>
        <a:ext cx="2135131" cy="509983"/>
      </dsp:txXfrm>
    </dsp:sp>
    <dsp:sp modelId="{BD2CCCFD-4C21-9E4D-8420-EE44C324F88C}">
      <dsp:nvSpPr>
        <dsp:cNvPr id="0" name=""/>
        <dsp:cNvSpPr/>
      </dsp:nvSpPr>
      <dsp:spPr>
        <a:xfrm rot="5400000">
          <a:off x="1036825" y="1460985"/>
          <a:ext cx="94800" cy="9480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6CE50-FAFC-1947-911B-19CC242647FE}">
      <dsp:nvSpPr>
        <dsp:cNvPr id="0" name=""/>
        <dsp:cNvSpPr/>
      </dsp:nvSpPr>
      <dsp:spPr>
        <a:xfrm>
          <a:off x="793" y="1603186"/>
          <a:ext cx="2166863" cy="54171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 dirty="0"/>
            <a:t>Obywatelstwo/miejsce stałego pobytu</a:t>
          </a:r>
        </a:p>
      </dsp:txBody>
      <dsp:txXfrm>
        <a:off x="16659" y="1619052"/>
        <a:ext cx="2135131" cy="509983"/>
      </dsp:txXfrm>
    </dsp:sp>
    <dsp:sp modelId="{78161B08-0388-384A-A445-5C9591523DF2}">
      <dsp:nvSpPr>
        <dsp:cNvPr id="0" name=""/>
        <dsp:cNvSpPr/>
      </dsp:nvSpPr>
      <dsp:spPr>
        <a:xfrm rot="5400000">
          <a:off x="1036825" y="2192302"/>
          <a:ext cx="94800" cy="9480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68EBE-F4E6-2F46-990F-273BD10753D7}">
      <dsp:nvSpPr>
        <dsp:cNvPr id="0" name=""/>
        <dsp:cNvSpPr/>
      </dsp:nvSpPr>
      <dsp:spPr>
        <a:xfrm>
          <a:off x="793" y="2334502"/>
          <a:ext cx="2166863" cy="54171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 dirty="0"/>
            <a:t>Autor lub jeden ze współautorów są obywatelami państwa członkowskiego Związku Berneńskiego</a:t>
          </a:r>
        </a:p>
      </dsp:txBody>
      <dsp:txXfrm>
        <a:off x="16659" y="2350368"/>
        <a:ext cx="2135131" cy="509983"/>
      </dsp:txXfrm>
    </dsp:sp>
    <dsp:sp modelId="{8EC5BAFE-1462-894B-B2E0-69E16D48DEF9}">
      <dsp:nvSpPr>
        <dsp:cNvPr id="0" name=""/>
        <dsp:cNvSpPr/>
      </dsp:nvSpPr>
      <dsp:spPr>
        <a:xfrm>
          <a:off x="2471017" y="871869"/>
          <a:ext cx="2166863" cy="541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Łącznik przedmiotowy</a:t>
          </a:r>
        </a:p>
      </dsp:txBody>
      <dsp:txXfrm>
        <a:off x="2486883" y="887735"/>
        <a:ext cx="2135131" cy="509983"/>
      </dsp:txXfrm>
    </dsp:sp>
    <dsp:sp modelId="{78BB10EA-DE6F-204D-B06D-3E9A1CF93497}">
      <dsp:nvSpPr>
        <dsp:cNvPr id="0" name=""/>
        <dsp:cNvSpPr/>
      </dsp:nvSpPr>
      <dsp:spPr>
        <a:xfrm rot="5400000">
          <a:off x="3507049" y="1460985"/>
          <a:ext cx="94800" cy="9480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50EC8-C14F-3D4A-8D36-FBF2FC401C02}">
      <dsp:nvSpPr>
        <dsp:cNvPr id="0" name=""/>
        <dsp:cNvSpPr/>
      </dsp:nvSpPr>
      <dsp:spPr>
        <a:xfrm>
          <a:off x="2471017" y="1603186"/>
          <a:ext cx="2166863" cy="54171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 dirty="0"/>
            <a:t>Miejsce publikacji </a:t>
          </a:r>
        </a:p>
      </dsp:txBody>
      <dsp:txXfrm>
        <a:off x="2486883" y="1619052"/>
        <a:ext cx="2135131" cy="509983"/>
      </dsp:txXfrm>
    </dsp:sp>
    <dsp:sp modelId="{A8417EAD-7C39-0346-91C8-44A48103B741}">
      <dsp:nvSpPr>
        <dsp:cNvPr id="0" name=""/>
        <dsp:cNvSpPr/>
      </dsp:nvSpPr>
      <dsp:spPr>
        <a:xfrm rot="5400000">
          <a:off x="3507049" y="2192302"/>
          <a:ext cx="94800" cy="9480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1C46E-972B-9F49-AE4D-AC8564F5F593}">
      <dsp:nvSpPr>
        <dsp:cNvPr id="0" name=""/>
        <dsp:cNvSpPr/>
      </dsp:nvSpPr>
      <dsp:spPr>
        <a:xfrm>
          <a:off x="2471017" y="2334502"/>
          <a:ext cx="2166863" cy="54171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 dirty="0"/>
            <a:t>W jednym z państw Związku Berneńskiego</a:t>
          </a:r>
        </a:p>
      </dsp:txBody>
      <dsp:txXfrm>
        <a:off x="2486883" y="2350368"/>
        <a:ext cx="2135131" cy="5099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D2C6F-6290-BE46-AB1F-730C050AE42F}">
      <dsp:nvSpPr>
        <dsp:cNvPr id="0" name=""/>
        <dsp:cNvSpPr/>
      </dsp:nvSpPr>
      <dsp:spPr>
        <a:xfrm>
          <a:off x="0" y="38762"/>
          <a:ext cx="6969211" cy="4106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1. Zasada konwencyjnego minimum ochrony,</a:t>
          </a:r>
          <a:endParaRPr lang="en-US" sz="1800" kern="1200" dirty="0"/>
        </a:p>
      </dsp:txBody>
      <dsp:txXfrm>
        <a:off x="20047" y="58809"/>
        <a:ext cx="6929117" cy="370575"/>
      </dsp:txXfrm>
    </dsp:sp>
    <dsp:sp modelId="{85435EE1-5EC4-5846-8FC3-D1656C9BB07D}">
      <dsp:nvSpPr>
        <dsp:cNvPr id="0" name=""/>
        <dsp:cNvSpPr/>
      </dsp:nvSpPr>
      <dsp:spPr>
        <a:xfrm>
          <a:off x="0" y="449432"/>
          <a:ext cx="6969211" cy="1751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2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b="1" i="0" u="none" kern="1200" dirty="0"/>
            <a:t>na</a:t>
          </a:r>
          <a:r>
            <a:rPr lang="pl-PL" sz="1400" b="0" i="0" u="none" kern="1200" dirty="0"/>
            <a:t> </a:t>
          </a:r>
          <a:r>
            <a:rPr lang="pl-PL" sz="1400" b="1" i="0" u="none" kern="1200" dirty="0"/>
            <a:t>określone w niej minimum ochrony nie może się powoływać tylko autor „w swym własnym kraju”</a:t>
          </a:r>
          <a:r>
            <a:rPr lang="pl-PL" sz="1400" b="0" i="0" u="none" kern="1200" dirty="0"/>
            <a:t>, konwencja nie ma bowiem zastosowania do „sytuacji krajowych”, nie zamierza ingerować w stosunki wewnętrzne,</a:t>
          </a:r>
          <a:endParaRPr lang="pl-P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b="0" i="0" u="none" kern="1200" dirty="0"/>
            <a:t>Art. 7 </a:t>
          </a:r>
          <a:r>
            <a:rPr lang="pl-PL" sz="1400" b="0" i="0" u="none" kern="1200" dirty="0" err="1"/>
            <a:t>PrAut</a:t>
          </a:r>
          <a:r>
            <a:rPr lang="pl-PL" sz="1400" b="0" i="0" u="none" kern="1200" dirty="0"/>
            <a:t>. jeżeli umowy międzynarodowe, których Rzeczpospolita jest stroną, przewidują dalej idącą ochronę, niż to wynika z ustawy, do nieopublikowanych utworów obywateli polskich, albo do utworów opublikowanych po raz pierwszy na terytorium Rzeczypospolitej Polskiej lub równocześnie na terytorium Rzeczypospolitej Polskiej albo opublikowanych po raz pierwszy w języku polskim – stosuje się postanowienia tych umów.</a:t>
          </a:r>
          <a:endParaRPr lang="pl-PL" sz="1400" kern="1200" dirty="0"/>
        </a:p>
      </dsp:txBody>
      <dsp:txXfrm>
        <a:off x="0" y="449432"/>
        <a:ext cx="6969211" cy="1751220"/>
      </dsp:txXfrm>
    </dsp:sp>
    <dsp:sp modelId="{05B5DB8B-1FA7-D04D-AA36-0F08BD50F590}">
      <dsp:nvSpPr>
        <dsp:cNvPr id="0" name=""/>
        <dsp:cNvSpPr/>
      </dsp:nvSpPr>
      <dsp:spPr>
        <a:xfrm>
          <a:off x="0" y="2200652"/>
          <a:ext cx="6969211" cy="4106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2. Zasada asymilacji (traktowania krajowego) - art. 5 ust. 1</a:t>
          </a:r>
          <a:endParaRPr lang="en-US" sz="1800" kern="1200" dirty="0"/>
        </a:p>
      </dsp:txBody>
      <dsp:txXfrm>
        <a:off x="20047" y="2220699"/>
        <a:ext cx="6929117" cy="370575"/>
      </dsp:txXfrm>
    </dsp:sp>
    <dsp:sp modelId="{CE62844F-F240-7449-8186-77B63BC1800A}">
      <dsp:nvSpPr>
        <dsp:cNvPr id="0" name=""/>
        <dsp:cNvSpPr/>
      </dsp:nvSpPr>
      <dsp:spPr>
        <a:xfrm>
          <a:off x="0" y="2611322"/>
          <a:ext cx="6969211" cy="372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2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b="0" i="0" u="none" kern="1200" dirty="0"/>
            <a:t>każdy z twórców, do których znajduje zastosowanie konwencja, powinien być traktowany w państwie dochodzenia ochrony (w państwie członkowskim innym niż państwo pochodzenia dzieła), jak obywatel tego kraju niezależnie od swej narodowości i to również wtedy, gdy prawo tego kraju przyznaje ochronę dalej idącą, inną czy skromniejszą niż ta, którą przewiduje konwencja; w tym ostatnim przypadku autor może oczywiście powołać się ponadto na minimum konwencyjne.</a:t>
          </a:r>
          <a:endParaRPr lang="pl-P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kern="1200" dirty="0"/>
            <a:t>Wyjątki: 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b="0" i="0" u="none" kern="1200" dirty="0"/>
            <a:t>korzystanie z praw autorskich w kraju innym niż kraj pochodzenia utworu nie może być uzależnione od spełnienia jakichkolwiek przesłanek formalnych,</a:t>
          </a:r>
          <a:endParaRPr lang="pl-PL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b="0" i="0" u="none" kern="1200" dirty="0"/>
            <a:t>w każdym wypadku okres trwania ochrony będzie regulowany przez prawo państwa, w którym żąda się ochrony; jeżeli jednak ustawodawstwo tego państwa nie stanowi inaczej, okres ten nie będzie dłuższy od okresu ustalonego w państwie pochodzenia dzieła</a:t>
          </a:r>
          <a:endParaRPr lang="pl-PL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b="1" i="0" u="none" kern="1200" dirty="0"/>
            <a:t>dzieła sztuki użytkowej</a:t>
          </a:r>
          <a:r>
            <a:rPr lang="pl-PL" sz="1400" b="0" i="0" u="none" kern="1200" dirty="0"/>
            <a:t> mające postać wzorów lub modeli, dla których w wielu krajach przewidziana jest ochrona zarówno z tytułu prawa autorskiego, jak i w ramach prawa własności przemysłowej, mogą być chronione w innym państwie należącym do Związku tylko na podstawie takiej właśnie ochrony specjalnej udzielanej w tym państwie wzorom i modelom; jeżeli jednak w tym państwie nie ma takiej specjalnej ochrony, dzieła te powinny być chronione jako dzieła artystyczne.</a:t>
          </a:r>
          <a:endParaRPr lang="pl-PL" sz="1400" kern="1200" dirty="0"/>
        </a:p>
      </dsp:txBody>
      <dsp:txXfrm>
        <a:off x="0" y="2611322"/>
        <a:ext cx="6969211" cy="3726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88D33-A512-504C-ABCD-796578B380CC}">
      <dsp:nvSpPr>
        <dsp:cNvPr id="0" name=""/>
        <dsp:cNvSpPr/>
      </dsp:nvSpPr>
      <dsp:spPr>
        <a:xfrm>
          <a:off x="0" y="43228"/>
          <a:ext cx="5928344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Zasada jednolitości systemu</a:t>
          </a:r>
        </a:p>
      </dsp:txBody>
      <dsp:txXfrm>
        <a:off x="26730" y="69958"/>
        <a:ext cx="5874884" cy="494099"/>
      </dsp:txXfrm>
    </dsp:sp>
    <dsp:sp modelId="{EC79E245-AD2C-4840-8289-4E9B28384226}">
      <dsp:nvSpPr>
        <dsp:cNvPr id="0" name=""/>
        <dsp:cNvSpPr/>
      </dsp:nvSpPr>
      <dsp:spPr>
        <a:xfrm>
          <a:off x="0" y="590788"/>
          <a:ext cx="5928344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22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jeśli Państwo chce przystąpić do WTO musi zaakceptować postanowienia załączników (porozumień)</a:t>
          </a:r>
        </a:p>
      </dsp:txBody>
      <dsp:txXfrm>
        <a:off x="0" y="590788"/>
        <a:ext cx="5928344" cy="819720"/>
      </dsp:txXfrm>
    </dsp:sp>
    <dsp:sp modelId="{B3A18567-CE29-7B41-B33C-BB45D5749A35}">
      <dsp:nvSpPr>
        <dsp:cNvPr id="0" name=""/>
        <dsp:cNvSpPr/>
      </dsp:nvSpPr>
      <dsp:spPr>
        <a:xfrm>
          <a:off x="0" y="1410508"/>
          <a:ext cx="5928344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Zasada powszechności systemu</a:t>
          </a:r>
          <a:endParaRPr lang="en-US" sz="2400" kern="1200" dirty="0"/>
        </a:p>
      </dsp:txBody>
      <dsp:txXfrm>
        <a:off x="26730" y="1437238"/>
        <a:ext cx="5874884" cy="494099"/>
      </dsp:txXfrm>
    </dsp:sp>
    <dsp:sp modelId="{56CA564D-5CB0-6748-9482-71B876B00EF3}">
      <dsp:nvSpPr>
        <dsp:cNvPr id="0" name=""/>
        <dsp:cNvSpPr/>
      </dsp:nvSpPr>
      <dsp:spPr>
        <a:xfrm>
          <a:off x="0" y="1958068"/>
          <a:ext cx="5928344" cy="558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22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system jest dostępny dla każdego kto akceptuje go jako całość</a:t>
          </a:r>
        </a:p>
      </dsp:txBody>
      <dsp:txXfrm>
        <a:off x="0" y="1958068"/>
        <a:ext cx="5928344" cy="558900"/>
      </dsp:txXfrm>
    </dsp:sp>
    <dsp:sp modelId="{485E8D19-EC56-2C42-A424-68FE18FB5EB9}">
      <dsp:nvSpPr>
        <dsp:cNvPr id="0" name=""/>
        <dsp:cNvSpPr/>
      </dsp:nvSpPr>
      <dsp:spPr>
        <a:xfrm>
          <a:off x="0" y="2516968"/>
          <a:ext cx="5928344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Zasada kompleksowości regulacji</a:t>
          </a:r>
          <a:endParaRPr lang="en-US" sz="2400" kern="1200" dirty="0"/>
        </a:p>
      </dsp:txBody>
      <dsp:txXfrm>
        <a:off x="26730" y="2543698"/>
        <a:ext cx="5874884" cy="494099"/>
      </dsp:txXfrm>
    </dsp:sp>
    <dsp:sp modelId="{7BF5B6AD-BDD5-C446-8E02-163AF4A7B220}">
      <dsp:nvSpPr>
        <dsp:cNvPr id="0" name=""/>
        <dsp:cNvSpPr/>
      </dsp:nvSpPr>
      <dsp:spPr>
        <a:xfrm>
          <a:off x="0" y="3064528"/>
          <a:ext cx="5928344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22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obejmuje prawo autorskie, prawa pokrewne, patenty, wzory przemysłowe, znaki towarowe, oznaczenia geograficzne i topografie układów scalonych </a:t>
          </a:r>
        </a:p>
      </dsp:txBody>
      <dsp:txXfrm>
        <a:off x="0" y="3064528"/>
        <a:ext cx="5928344" cy="819720"/>
      </dsp:txXfrm>
    </dsp:sp>
    <dsp:sp modelId="{7A6EC4FC-E817-2D48-BCE6-CE4BF6125706}">
      <dsp:nvSpPr>
        <dsp:cNvPr id="0" name=""/>
        <dsp:cNvSpPr/>
      </dsp:nvSpPr>
      <dsp:spPr>
        <a:xfrm>
          <a:off x="0" y="3884248"/>
          <a:ext cx="5928344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Zasada harmonizacji </a:t>
          </a:r>
          <a:endParaRPr lang="en-US" sz="2400" kern="1200" dirty="0"/>
        </a:p>
      </dsp:txBody>
      <dsp:txXfrm>
        <a:off x="26730" y="3910978"/>
        <a:ext cx="5874884" cy="494099"/>
      </dsp:txXfrm>
    </dsp:sp>
    <dsp:sp modelId="{201F9027-4703-EF47-A793-91FD865FD602}">
      <dsp:nvSpPr>
        <dsp:cNvPr id="0" name=""/>
        <dsp:cNvSpPr/>
      </dsp:nvSpPr>
      <dsp:spPr>
        <a:xfrm>
          <a:off x="0" y="4431808"/>
          <a:ext cx="5928344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22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"</a:t>
          </a:r>
          <a:r>
            <a:rPr lang="en-US" sz="1900" kern="1200" dirty="0" err="1"/>
            <a:t>wchłania</a:t>
          </a:r>
          <a:r>
            <a:rPr lang="en-US" sz="1900" kern="1200" dirty="0"/>
            <a:t>" </a:t>
          </a:r>
          <a:r>
            <a:rPr lang="en-US" sz="1900" kern="1200" dirty="0" err="1"/>
            <a:t>podstawowe</a:t>
          </a:r>
          <a:r>
            <a:rPr lang="en-US" sz="1900" kern="1200" dirty="0"/>
            <a:t> </a:t>
          </a:r>
          <a:r>
            <a:rPr lang="en-US" sz="1900" kern="1200" dirty="0" err="1"/>
            <a:t>akty</a:t>
          </a:r>
          <a:r>
            <a:rPr lang="en-US" sz="1900" kern="1200" dirty="0"/>
            <a:t> </a:t>
          </a:r>
          <a:r>
            <a:rPr lang="en-US" sz="1900" kern="1200" dirty="0" err="1"/>
            <a:t>prawa</a:t>
          </a:r>
          <a:r>
            <a:rPr lang="en-US" sz="1900" kern="1200" dirty="0"/>
            <a:t> </a:t>
          </a:r>
          <a:r>
            <a:rPr lang="en-US" sz="1900" kern="1200" dirty="0" err="1"/>
            <a:t>międzynarodowego</a:t>
          </a:r>
          <a:r>
            <a:rPr lang="en-US" sz="1900" kern="1200" dirty="0"/>
            <a:t> z </a:t>
          </a:r>
          <a:r>
            <a:rPr lang="en-US" sz="1900" kern="1200" dirty="0" err="1"/>
            <a:t>zakresu</a:t>
          </a:r>
          <a:r>
            <a:rPr lang="en-US" sz="1900" kern="1200" dirty="0"/>
            <a:t> </a:t>
          </a:r>
          <a:r>
            <a:rPr lang="en-US" sz="1900" kern="1200" dirty="0" err="1"/>
            <a:t>pwi</a:t>
          </a:r>
          <a:r>
            <a:rPr lang="en-US" sz="1900" kern="1200" dirty="0"/>
            <a:t> - art. 1-21 </a:t>
          </a:r>
          <a:r>
            <a:rPr lang="en-US" sz="1900" kern="1200" dirty="0" err="1"/>
            <a:t>Konwencji</a:t>
          </a:r>
          <a:r>
            <a:rPr lang="en-US" sz="1900" kern="1200" dirty="0"/>
            <a:t> </a:t>
          </a:r>
          <a:r>
            <a:rPr lang="en-US" sz="1900" kern="1200" dirty="0" err="1"/>
            <a:t>berneńskiej</a:t>
          </a:r>
          <a:r>
            <a:rPr lang="en-US" sz="1900" kern="1200" dirty="0"/>
            <a:t> (z </a:t>
          </a:r>
          <a:r>
            <a:rPr lang="en-US" sz="1900" kern="1200" dirty="0" err="1"/>
            <a:t>wyjątkiem</a:t>
          </a:r>
          <a:r>
            <a:rPr lang="en-US" sz="1900" kern="1200" dirty="0"/>
            <a:t> art. 6bis)</a:t>
          </a:r>
        </a:p>
      </dsp:txBody>
      <dsp:txXfrm>
        <a:off x="0" y="4431808"/>
        <a:ext cx="5928344" cy="8197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D8722-9629-6841-8DFF-4792C0EF8335}">
      <dsp:nvSpPr>
        <dsp:cNvPr id="0" name=""/>
        <dsp:cNvSpPr/>
      </dsp:nvSpPr>
      <dsp:spPr>
        <a:xfrm>
          <a:off x="1227" y="284662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F24F0E7-71AF-EE44-ADBA-EE8AD2C55478}">
      <dsp:nvSpPr>
        <dsp:cNvPr id="0" name=""/>
        <dsp:cNvSpPr/>
      </dsp:nvSpPr>
      <dsp:spPr>
        <a:xfrm>
          <a:off x="480082" y="739574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500" kern="1200"/>
            <a:t>1. Traktat WIPO o prawie autorskim (WCT)</a:t>
          </a:r>
          <a:endParaRPr lang="en-US" sz="3500" kern="1200"/>
        </a:p>
      </dsp:txBody>
      <dsp:txXfrm>
        <a:off x="560236" y="819728"/>
        <a:ext cx="4149382" cy="2576345"/>
      </dsp:txXfrm>
    </dsp:sp>
    <dsp:sp modelId="{E7FBEACC-3E75-C143-AAA7-3CBFC96521AC}">
      <dsp:nvSpPr>
        <dsp:cNvPr id="0" name=""/>
        <dsp:cNvSpPr/>
      </dsp:nvSpPr>
      <dsp:spPr>
        <a:xfrm>
          <a:off x="5268627" y="284662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CFBCBD8-73E8-F84F-B25D-BA7DB549AE6B}">
      <dsp:nvSpPr>
        <dsp:cNvPr id="0" name=""/>
        <dsp:cNvSpPr/>
      </dsp:nvSpPr>
      <dsp:spPr>
        <a:xfrm>
          <a:off x="5747481" y="739574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500" kern="1200"/>
            <a:t>2. Traktat WIPO o artystycznych wykonaniach i fonogramach (WPPT)</a:t>
          </a:r>
          <a:endParaRPr lang="en-US" sz="3500" kern="1200"/>
        </a:p>
      </dsp:txBody>
      <dsp:txXfrm>
        <a:off x="5827635" y="819728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13BFE8-3EE2-473B-8360-CC401F693042}" type="datetime1">
              <a:rPr lang="pl-PL" smtClean="0"/>
              <a:t>21.02.2024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DC72C2-8778-44E0-A8D5-BF70BB622A0E}" type="datetime1">
              <a:rPr lang="pl-PL" smtClean="0"/>
              <a:t>21.02.2024</a:t>
            </a:fld>
            <a:endParaRPr lang="en-US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"/>
              <a:t>Kliknij, aby edytować style wzorca tekstu</a:t>
            </a:r>
            <a:endParaRPr lang="en-US"/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l-PL"/>
              <a:t>Kliknij, aby edytować styl wzorca podtytułu</a:t>
            </a:r>
            <a:endParaRPr lang="en-US" dirty="0"/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AE7E8F-A35A-46B2-A9BE-524299B2F50E}" type="datetime1">
              <a:rPr lang="pl-PL" smtClean="0"/>
              <a:t>21.02.2024</a:t>
            </a:fld>
            <a:endParaRPr lang="en-US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3602E8-8E60-4F5A-9D4B-F49E43817F18}" type="datetime1">
              <a:rPr lang="pl-PL" smtClean="0"/>
              <a:t>21.02.2024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53C05-66E5-44BF-A1CC-B6E179382F80}" type="datetime1">
              <a:rPr lang="pl-PL" smtClean="0"/>
              <a:t>21.02.2024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37154A-9283-472F-9D32-E032250E224B}" type="datetime1">
              <a:rPr lang="pl-PL" smtClean="0"/>
              <a:t>21.02.2024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817808-171F-49DD-90FA-9B1DDEA0460D}" type="datetime1">
              <a:rPr lang="pl-PL" smtClean="0"/>
              <a:t>21.02.2024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9D7E3F-871E-42B9-88FB-12D60C8B3FED}" type="datetime1">
              <a:rPr lang="pl-PL" smtClean="0"/>
              <a:t>21.02.2024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172BDD-02B5-48CF-A598-DDE8D9E324B3}" type="datetime1">
              <a:rPr lang="pl-PL" smtClean="0"/>
              <a:t>21.02.2024</a:t>
            </a:fld>
            <a:endParaRPr lang="en-US" dirty="0"/>
          </a:p>
        </p:txBody>
      </p:sp>
      <p:sp>
        <p:nvSpPr>
          <p:cNvPr id="11" name="Stopka — symbol zastępczy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Numer slajdu — symbol zastępczy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Data — symbol zastępczy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C9D7BB-18F8-44E5-BA28-A3609601F748}" type="datetime1">
              <a:rPr lang="pl-PL" smtClean="0"/>
              <a:t>21.02.2024</a:t>
            </a:fld>
            <a:endParaRPr lang="en-US" dirty="0"/>
          </a:p>
        </p:txBody>
      </p:sp>
      <p:sp>
        <p:nvSpPr>
          <p:cNvPr id="7" name="Stopka — symbol zastępczy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Numer slajdu — symbol zastępczy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41AFA3-ED28-409D-9F61-7C1CB062C782}" type="datetime1">
              <a:rPr lang="pl-PL" smtClean="0"/>
              <a:t>21.02.2024</a:t>
            </a:fld>
            <a:endParaRPr lang="en-US" dirty="0"/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6D2179F-AD35-466F-A681-81C59189197B}" type="datetime1">
              <a:rPr lang="pl-PL" smtClean="0"/>
              <a:t>21.02.2024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A1395F0-C132-4F04-9A22-D8E58D655E1C}" type="datetime1">
              <a:rPr lang="pl-PL" smtClean="0"/>
              <a:t>21.02.2024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"/>
              <a:t>Kliknij, aby edytować styl wzorca tytułu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l"/>
              <a:t>Kliknij, aby edytować style wzorca tekstu</a:t>
            </a:r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4E43EAF1-28E3-44EC-B370-94486815203D}" type="datetime1">
              <a:rPr lang="pl-PL" smtClean="0"/>
              <a:t>21.02.2024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flectionsofthevoid.com/2018/05/state-of-intellectual-property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nago.com/academy/intellectual-property-rights-what-researchers-need-to-know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creativecommons.org/licenses/by-nc-sa/3.0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abiusmaximus.com/2018/02/14/women-hitting-men-grr-power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/3.0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92334668@N07/11123530043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/3.0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opyright.sv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ld_Intellectual_Property_Organizat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vateinternetaccess.com/blog/2017/06/copyright-revision-in-europe-close-calls-upload-censorship-gone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l.wikipedia.org/wiki/Flaga_Polski" TargetMode="External"/><Relationship Id="rId13" Type="http://schemas.openxmlformats.org/officeDocument/2006/relationships/image" Target="../media/image9.png"/><Relationship Id="rId18" Type="http://schemas.openxmlformats.org/officeDocument/2006/relationships/hyperlink" Target="https://pl.wikipedia.org/wiki/Flaga_Australii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12" Type="http://schemas.openxmlformats.org/officeDocument/2006/relationships/hyperlink" Target="http://pl.wikipedia.org/wiki/Flaga_W%C5%82och" TargetMode="External"/><Relationship Id="rId1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6" Type="http://schemas.openxmlformats.org/officeDocument/2006/relationships/hyperlink" Target="https://en.wikipedia.org/wiki/File:Flag_of_the_United_States.svg" TargetMode="Externa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10.png"/><Relationship Id="rId10" Type="http://schemas.openxmlformats.org/officeDocument/2006/relationships/hyperlink" Target="https://en.wikipedia.org/wiki/Flag_of_France" TargetMode="Externa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7.png"/><Relationship Id="rId14" Type="http://schemas.openxmlformats.org/officeDocument/2006/relationships/hyperlink" Target="https://pl.wikipedia.org/wiki/Flaga_Niemiec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pl-PL" b="1"/>
              <a:t>Wprowadzenie do prawa własności intelektualnej</a:t>
            </a:r>
            <a:endParaRPr lang="pl" b="1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825B9F0-6812-4E82-03E7-7948E226E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8984" y="814654"/>
            <a:ext cx="5928344" cy="5291047"/>
          </a:xfrm>
          <a:prstGeom prst="rect">
            <a:avLst/>
          </a:prstGeom>
          <a:noFill/>
        </p:spPr>
      </p:pic>
      <p:sp>
        <p:nvSpPr>
          <p:cNvPr id="3" name="Podtytuł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1400"/>
              <a:t>pojęcie i źródła prawa autorskiego</a:t>
            </a:r>
          </a:p>
          <a:p>
            <a:pPr>
              <a:lnSpc>
                <a:spcPct val="100000"/>
              </a:lnSpc>
            </a:pPr>
            <a:r>
              <a:rPr lang="pl-PL" sz="1400"/>
              <a:t> i prawa własności przemysłowej </a:t>
            </a:r>
          </a:p>
          <a:p>
            <a:pPr>
              <a:lnSpc>
                <a:spcPct val="100000"/>
              </a:lnSpc>
            </a:pPr>
            <a:endParaRPr lang="pl-PL" sz="1400"/>
          </a:p>
          <a:p>
            <a:pPr>
              <a:lnSpc>
                <a:spcPct val="100000"/>
              </a:lnSpc>
            </a:pPr>
            <a:endParaRPr lang="pl-PL" sz="1400"/>
          </a:p>
          <a:p>
            <a:pPr>
              <a:lnSpc>
                <a:spcPct val="100000"/>
              </a:lnSpc>
            </a:pPr>
            <a:endParaRPr lang="pl-PL" sz="1400"/>
          </a:p>
          <a:p>
            <a:pPr>
              <a:lnSpc>
                <a:spcPct val="100000"/>
              </a:lnSpc>
            </a:pPr>
            <a:endParaRPr lang="pl-PL" sz="1400"/>
          </a:p>
          <a:p>
            <a:pPr>
              <a:lnSpc>
                <a:spcPct val="100000"/>
              </a:lnSpc>
            </a:pPr>
            <a:endParaRPr lang="pl-PL" sz="1400"/>
          </a:p>
          <a:p>
            <a:pPr>
              <a:lnSpc>
                <a:spcPct val="100000"/>
              </a:lnSpc>
            </a:pPr>
            <a:r>
              <a:rPr lang="pl-PL" sz="1400"/>
              <a:t>Agnieszka Kwiecień-Madej</a:t>
            </a:r>
          </a:p>
        </p:txBody>
      </p:sp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AFEFF61C-DB63-A94A-65A5-728A67D9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A1395F0-C132-4F04-9A22-D8E58D655E1C}" type="datetime1">
              <a:rPr lang="pl-PL" smtClean="0"/>
              <a:pPr>
                <a:spcAft>
                  <a:spcPts val="600"/>
                </a:spcAft>
              </a:pPr>
              <a:t>21.02.2024</a:t>
            </a:fld>
            <a:endParaRPr lang="en-US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4721443-5DF1-C321-9C14-0434810E9E89}"/>
              </a:ext>
            </a:extLst>
          </p:cNvPr>
          <p:cNvSpPr txBox="1"/>
          <p:nvPr/>
        </p:nvSpPr>
        <p:spPr>
          <a:xfrm>
            <a:off x="9245396" y="5905646"/>
            <a:ext cx="214193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l-PL" sz="700" dirty="0">
                <a:solidFill>
                  <a:srgbClr val="FFFFFF"/>
                </a:solidFill>
                <a:hlinkClick r:id="rId3" tooltip="https://www.reflectionsofthevoid.com/2018/05/state-of-intellectual-property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zdjęcie</a:t>
            </a:r>
            <a:r>
              <a:rPr lang="pl-PL" sz="700" dirty="0">
                <a:solidFill>
                  <a:srgbClr val="FFFFFF"/>
                </a:solidFill>
              </a:rPr>
              <a:t>, autor: Nieznany autor, licencja: </a:t>
            </a:r>
            <a:r>
              <a:rPr lang="pl-PL" sz="700" dirty="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l-PL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672CEA-0AAC-21F7-1755-4FA7E35B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Modele prawa autorskiego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E7D2903-4308-ED3E-3B0B-3D8389E29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Monistyczny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410B525-48A6-54F4-6651-D726994081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sz="1800" dirty="0">
                <a:effectLst/>
                <a:latin typeface="MinionPro"/>
              </a:rPr>
              <a:t>Zakłada, że prawo autorskie stanowi jedno prawo podmiotowe, obejmujące uprawnienia zarówno osobiste, jak i majątkowe </a:t>
            </a:r>
          </a:p>
          <a:p>
            <a:r>
              <a:rPr lang="pl-PL" sz="1800" dirty="0">
                <a:effectLst/>
                <a:latin typeface="MinionPro"/>
              </a:rPr>
              <a:t>Ze względu na obecność́ elementu prawa osobistego prawo autorskie nie może być́ przeniesione na inne osoby</a:t>
            </a:r>
          </a:p>
          <a:p>
            <a:r>
              <a:rPr lang="pl-PL" sz="1800" dirty="0">
                <a:effectLst/>
                <a:latin typeface="MinionPro"/>
              </a:rPr>
              <a:t> Konstrukcja monistyczna przyjmuje, że twórczość́ tworzy podstawy dla uprawnień́ o charakterze osobistym, jak również̇ majątkowym</a:t>
            </a:r>
            <a:r>
              <a:rPr lang="pl-PL" sz="1800" dirty="0">
                <a:latin typeface="MinionPro"/>
              </a:rPr>
              <a:t> </a:t>
            </a:r>
          </a:p>
          <a:p>
            <a:r>
              <a:rPr lang="pl-PL" sz="1800" dirty="0">
                <a:effectLst/>
                <a:latin typeface="MinionPro"/>
              </a:rPr>
              <a:t>W związku z tym dopuszcza się̨ stosowanie terminu „prawo autorskie” na oznaczenie prawa podmiotowego bezwzględnego, łączącego elementy o charakterze osobistym i majątkowym </a:t>
            </a:r>
            <a:endParaRPr lang="pl-PL" dirty="0"/>
          </a:p>
          <a:p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CCD0D1F-29A5-CACA-B667-0D24F0551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Dualistyczny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ED8660D-D463-450B-DF18-23A15B28C61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/>
              <a:t>C</a:t>
            </a:r>
            <a:r>
              <a:rPr lang="pl-PL" sz="1800" dirty="0">
                <a:effectLst/>
                <a:latin typeface="MinionPro"/>
              </a:rPr>
              <a:t>harakteryzuje się̨ wydzieleniem dwóch autonomicznych praw autorskich, tj. autorskich praw osobistych i autorskich praw majątkowych </a:t>
            </a:r>
          </a:p>
          <a:p>
            <a:r>
              <a:rPr lang="pl-PL" sz="1800" dirty="0">
                <a:effectLst/>
                <a:latin typeface="MinionPro"/>
              </a:rPr>
              <a:t>Odrębność́ tych praw wynika z ich natury. </a:t>
            </a:r>
          </a:p>
          <a:p>
            <a:r>
              <a:rPr lang="pl-PL" sz="1800" dirty="0">
                <a:effectLst/>
                <a:latin typeface="MinionPro"/>
              </a:rPr>
              <a:t>Prawa majątkowe mogą̨ być́ przenoszone i są̨ ograniczone w czasie, natomiast prawa osobiste są̨ nieprzenoszalne i nieograniczone w czasie 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5BF6263-74CB-C55E-383D-C78263CC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172BDD-02B5-48CF-A598-DDE8D9E324B3}" type="datetime1">
              <a:rPr lang="pl-PL" smtClean="0"/>
              <a:t>21.02.2024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86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A9C0E6-051C-4171-84D9-4ED20B7D9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pl-PL" sz="2800"/>
              <a:t>Wybrane Źródła Międzynarodowego Prawa Autorskiego</a:t>
            </a:r>
            <a:endParaRPr lang="en-GB" sz="280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56C6E78D-392E-47F0-A58F-6C129169B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GB" dirty="0" err="1"/>
              <a:t>Początki</a:t>
            </a:r>
            <a:r>
              <a:rPr lang="en-GB" dirty="0"/>
              <a:t>: </a:t>
            </a:r>
          </a:p>
          <a:p>
            <a:r>
              <a:rPr lang="en-GB" dirty="0"/>
              <a:t>1710 r. – Anglia – </a:t>
            </a:r>
            <a:r>
              <a:rPr lang="en-GB" dirty="0" err="1"/>
              <a:t>Przywileje</a:t>
            </a:r>
            <a:r>
              <a:rPr lang="en-GB" dirty="0"/>
              <a:t> </a:t>
            </a:r>
            <a:r>
              <a:rPr lang="en-GB" dirty="0" err="1"/>
              <a:t>drukarskie</a:t>
            </a:r>
            <a:r>
              <a:rPr lang="en-GB" dirty="0"/>
              <a:t>,</a:t>
            </a:r>
          </a:p>
          <a:p>
            <a:r>
              <a:rPr lang="en-GB" dirty="0"/>
              <a:t>1771, 1773 r. - </a:t>
            </a:r>
            <a:r>
              <a:rPr lang="en-GB" dirty="0" err="1"/>
              <a:t>Francja</a:t>
            </a:r>
            <a:endParaRPr lang="en-GB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A8A129-FC82-4715-9FA0-8400AC06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A37154A-9283-472F-9D32-E032250E224B}" type="datetime1">
              <a:rPr lang="pl-PL" smtClean="0"/>
              <a:pPr rtl="0">
                <a:spcAft>
                  <a:spcPts val="600"/>
                </a:spcAft>
              </a:pPr>
              <a:t>21.02.2024</a:t>
            </a:fld>
            <a:endParaRPr lang="en-US"/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B83D1F7A-B17D-4501-A88D-5EEC2FFEC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960168"/>
              </p:ext>
            </p:extLst>
          </p:nvPr>
        </p:nvGraphicFramePr>
        <p:xfrm>
          <a:off x="5459413" y="812800"/>
          <a:ext cx="5927725" cy="529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533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90EA92D-B298-EA5B-2862-B6028847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err="1"/>
              <a:t>Konwencja</a:t>
            </a:r>
            <a:r>
              <a:rPr lang="en-US" dirty="0"/>
              <a:t> </a:t>
            </a:r>
            <a:r>
              <a:rPr lang="en-US" dirty="0" err="1"/>
              <a:t>berneńska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53DFADB-4D88-6317-0372-96EAB9D4F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Pierwsza</a:t>
            </a:r>
            <a:r>
              <a:rPr lang="en-US" dirty="0"/>
              <a:t> w </a:t>
            </a:r>
            <a:r>
              <a:rPr lang="en-US" dirty="0" err="1"/>
              <a:t>historii</a:t>
            </a:r>
            <a:r>
              <a:rPr lang="en-US" dirty="0"/>
              <a:t> </a:t>
            </a:r>
            <a:r>
              <a:rPr lang="en-US" dirty="0" err="1"/>
              <a:t>umowa</a:t>
            </a:r>
            <a:r>
              <a:rPr lang="en-US" dirty="0"/>
              <a:t> </a:t>
            </a:r>
            <a:r>
              <a:rPr lang="en-US" dirty="0" err="1"/>
              <a:t>międzynarodowa</a:t>
            </a:r>
            <a:r>
              <a:rPr lang="en-US" dirty="0"/>
              <a:t> w </a:t>
            </a:r>
            <a:r>
              <a:rPr lang="en-US" dirty="0" err="1"/>
              <a:t>zakresie</a:t>
            </a:r>
            <a:r>
              <a:rPr lang="en-US" dirty="0"/>
              <a:t> </a:t>
            </a:r>
            <a:r>
              <a:rPr lang="en-US" dirty="0" err="1"/>
              <a:t>prawa</a:t>
            </a:r>
            <a:r>
              <a:rPr lang="en-US" dirty="0"/>
              <a:t> </a:t>
            </a:r>
            <a:r>
              <a:rPr lang="en-US" dirty="0" err="1"/>
              <a:t>autorskiego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Była</a:t>
            </a:r>
            <a:r>
              <a:rPr lang="en-US" dirty="0"/>
              <a:t> </a:t>
            </a:r>
            <a:r>
              <a:rPr lang="en-US" dirty="0" err="1"/>
              <a:t>rezultatem</a:t>
            </a:r>
            <a:r>
              <a:rPr lang="en-US" dirty="0"/>
              <a:t> </a:t>
            </a:r>
            <a:r>
              <a:rPr lang="en-US" dirty="0" err="1"/>
              <a:t>międzynarodowej</a:t>
            </a:r>
            <a:r>
              <a:rPr lang="en-US" dirty="0"/>
              <a:t> </a:t>
            </a:r>
            <a:r>
              <a:rPr lang="en-US" dirty="0" err="1"/>
              <a:t>konferencji</a:t>
            </a:r>
            <a:r>
              <a:rPr lang="en-US" dirty="0"/>
              <a:t> w </a:t>
            </a:r>
            <a:r>
              <a:rPr lang="en-US" dirty="0" err="1"/>
              <a:t>bernie</a:t>
            </a:r>
            <a:r>
              <a:rPr lang="en-US" dirty="0"/>
              <a:t> w 1886 r. – </a:t>
            </a:r>
            <a:r>
              <a:rPr lang="en-US" dirty="0" err="1"/>
              <a:t>początkowo</a:t>
            </a:r>
            <a:r>
              <a:rPr lang="en-US" dirty="0"/>
              <a:t> </a:t>
            </a:r>
            <a:r>
              <a:rPr lang="en-US" dirty="0" err="1"/>
              <a:t>podpisana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10 </a:t>
            </a:r>
            <a:r>
              <a:rPr lang="en-US" dirty="0" err="1"/>
              <a:t>państw</a:t>
            </a:r>
            <a:r>
              <a:rPr lang="en-US" dirty="0"/>
              <a:t>, </a:t>
            </a:r>
            <a:r>
              <a:rPr lang="en-US" dirty="0" err="1"/>
              <a:t>które</a:t>
            </a:r>
            <a:r>
              <a:rPr lang="en-US" dirty="0"/>
              <a:t> </a:t>
            </a:r>
            <a:r>
              <a:rPr lang="en-US" dirty="0" err="1"/>
              <a:t>utworzyły</a:t>
            </a:r>
            <a:r>
              <a:rPr lang="en-US" dirty="0"/>
              <a:t> </a:t>
            </a:r>
            <a:r>
              <a:rPr lang="en-US" dirty="0" err="1"/>
              <a:t>Związek</a:t>
            </a:r>
            <a:r>
              <a:rPr lang="en-US" dirty="0"/>
              <a:t> </a:t>
            </a:r>
            <a:r>
              <a:rPr lang="en-US" dirty="0" err="1"/>
              <a:t>Berneński</a:t>
            </a:r>
            <a:r>
              <a:rPr lang="en-US" dirty="0"/>
              <a:t> – </a:t>
            </a:r>
            <a:r>
              <a:rPr lang="en-US" dirty="0" err="1"/>
              <a:t>organizację</a:t>
            </a:r>
            <a:r>
              <a:rPr lang="en-US" dirty="0"/>
              <a:t> </a:t>
            </a:r>
            <a:r>
              <a:rPr lang="en-US" dirty="0" err="1"/>
              <a:t>mającą</a:t>
            </a:r>
            <a:r>
              <a:rPr lang="en-US" dirty="0"/>
              <a:t> za </a:t>
            </a:r>
            <a:r>
              <a:rPr lang="en-US" dirty="0" err="1"/>
              <a:t>zadanie</a:t>
            </a:r>
            <a:r>
              <a:rPr lang="en-US" dirty="0"/>
              <a:t> </a:t>
            </a:r>
            <a:r>
              <a:rPr lang="en-US" dirty="0" err="1"/>
              <a:t>ochronę</a:t>
            </a:r>
            <a:r>
              <a:rPr lang="en-US" dirty="0"/>
              <a:t> </a:t>
            </a:r>
            <a:r>
              <a:rPr lang="en-US" dirty="0" err="1"/>
              <a:t>praw</a:t>
            </a:r>
            <a:r>
              <a:rPr lang="en-US" dirty="0"/>
              <a:t> </a:t>
            </a:r>
            <a:r>
              <a:rPr lang="en-US" dirty="0" err="1"/>
              <a:t>autorów</a:t>
            </a:r>
            <a:r>
              <a:rPr lang="en-US" dirty="0"/>
              <a:t> [</a:t>
            </a:r>
            <a:r>
              <a:rPr lang="en-US" dirty="0" err="1"/>
              <a:t>jego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przejęła</a:t>
            </a:r>
            <a:r>
              <a:rPr lang="en-US" dirty="0"/>
              <a:t> w w 1967 r. </a:t>
            </a:r>
            <a:r>
              <a:rPr lang="en-US" dirty="0" err="1"/>
              <a:t>Światowa</a:t>
            </a:r>
            <a:r>
              <a:rPr lang="en-US" dirty="0"/>
              <a:t> </a:t>
            </a:r>
            <a:r>
              <a:rPr lang="en-US" dirty="0" err="1"/>
              <a:t>Organizacja</a:t>
            </a:r>
            <a:r>
              <a:rPr lang="en-US" dirty="0"/>
              <a:t> </a:t>
            </a:r>
            <a:r>
              <a:rPr lang="en-US" dirty="0" err="1"/>
              <a:t>Własności</a:t>
            </a:r>
            <a:r>
              <a:rPr lang="en-US" dirty="0"/>
              <a:t> </a:t>
            </a:r>
            <a:r>
              <a:rPr lang="en-US" dirty="0" err="1"/>
              <a:t>Intelektualej</a:t>
            </a:r>
            <a:r>
              <a:rPr lang="en-US" dirty="0"/>
              <a:t>, WIPO]</a:t>
            </a:r>
          </a:p>
          <a:p>
            <a:pPr marL="0" indent="0">
              <a:buNone/>
            </a:pPr>
            <a:r>
              <a:rPr lang="en-US" dirty="0" err="1"/>
              <a:t>Konwencja</a:t>
            </a:r>
            <a:r>
              <a:rPr lang="en-US" dirty="0"/>
              <a:t> </a:t>
            </a:r>
            <a:r>
              <a:rPr lang="en-US" dirty="0" err="1"/>
              <a:t>była</a:t>
            </a:r>
            <a:r>
              <a:rPr lang="en-US" dirty="0"/>
              <a:t> </a:t>
            </a:r>
            <a:r>
              <a:rPr lang="en-US" dirty="0" err="1"/>
              <a:t>wielokrotnie</a:t>
            </a:r>
            <a:r>
              <a:rPr lang="en-US" dirty="0"/>
              <a:t> </a:t>
            </a:r>
            <a:r>
              <a:rPr lang="en-US" dirty="0" err="1"/>
              <a:t>nowelizowana</a:t>
            </a:r>
            <a:r>
              <a:rPr lang="en-US" dirty="0"/>
              <a:t> – </a:t>
            </a:r>
            <a:r>
              <a:rPr lang="en-US" dirty="0" err="1"/>
              <a:t>Paryż</a:t>
            </a:r>
            <a:r>
              <a:rPr lang="en-US" dirty="0"/>
              <a:t> (1896), </a:t>
            </a:r>
            <a:r>
              <a:rPr lang="en-US" u="sng" dirty="0"/>
              <a:t>Berlin (1908), </a:t>
            </a:r>
            <a:r>
              <a:rPr lang="en-US" dirty="0" err="1"/>
              <a:t>Berno</a:t>
            </a:r>
            <a:r>
              <a:rPr lang="en-US" dirty="0"/>
              <a:t> (1914), </a:t>
            </a:r>
            <a:r>
              <a:rPr lang="en-US" dirty="0" err="1"/>
              <a:t>Rzym</a:t>
            </a:r>
            <a:r>
              <a:rPr lang="en-US" dirty="0"/>
              <a:t> (1928), </a:t>
            </a:r>
            <a:r>
              <a:rPr lang="en-US" dirty="0" err="1"/>
              <a:t>Bruksela</a:t>
            </a:r>
            <a:r>
              <a:rPr lang="en-US" dirty="0"/>
              <a:t> (1948), </a:t>
            </a:r>
            <a:r>
              <a:rPr lang="en-US" dirty="0" err="1"/>
              <a:t>Sztokholm</a:t>
            </a:r>
            <a:r>
              <a:rPr lang="en-US" dirty="0"/>
              <a:t> (1967), </a:t>
            </a:r>
            <a:r>
              <a:rPr lang="en-US" dirty="0" err="1"/>
              <a:t>Paryż</a:t>
            </a:r>
            <a:r>
              <a:rPr lang="en-US" dirty="0"/>
              <a:t> (1971) </a:t>
            </a:r>
          </a:p>
          <a:p>
            <a:pPr marL="0" indent="0">
              <a:buNone/>
            </a:pPr>
            <a:r>
              <a:rPr lang="en-US" dirty="0"/>
              <a:t>Ze </a:t>
            </a:r>
            <a:r>
              <a:rPr lang="en-US" dirty="0" err="1"/>
              <a:t>względu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rozwój</a:t>
            </a:r>
            <a:r>
              <a:rPr lang="en-US" dirty="0"/>
              <a:t> </a:t>
            </a:r>
            <a:r>
              <a:rPr lang="en-US" dirty="0" err="1"/>
              <a:t>techniki</a:t>
            </a:r>
            <a:r>
              <a:rPr lang="en-US" dirty="0"/>
              <a:t> </a:t>
            </a:r>
            <a:r>
              <a:rPr lang="en-US" dirty="0" err="1"/>
              <a:t>konwencja</a:t>
            </a:r>
            <a:r>
              <a:rPr lang="en-US" dirty="0"/>
              <a:t> </a:t>
            </a:r>
            <a:r>
              <a:rPr lang="en-US" dirty="0" err="1"/>
              <a:t>szybko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zdezaktualizowała</a:t>
            </a:r>
            <a:r>
              <a:rPr lang="en-US" dirty="0"/>
              <a:t>, ale </a:t>
            </a:r>
            <a:r>
              <a:rPr lang="en-US" dirty="0" err="1"/>
              <a:t>stanowi</a:t>
            </a:r>
            <a:r>
              <a:rPr lang="en-US" dirty="0"/>
              <a:t> </a:t>
            </a:r>
            <a:r>
              <a:rPr lang="en-US" dirty="0" err="1"/>
              <a:t>ważny</a:t>
            </a:r>
            <a:r>
              <a:rPr lang="en-US" dirty="0"/>
              <a:t> </a:t>
            </a:r>
            <a:r>
              <a:rPr lang="en-US" dirty="0" err="1"/>
              <a:t>merytoryczny</a:t>
            </a:r>
            <a:r>
              <a:rPr lang="en-US" dirty="0"/>
              <a:t> fundament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późniejszych</a:t>
            </a:r>
            <a:r>
              <a:rPr lang="en-US" dirty="0"/>
              <a:t> </a:t>
            </a:r>
            <a:r>
              <a:rPr lang="en-US" dirty="0" err="1"/>
              <a:t>aktów</a:t>
            </a:r>
            <a:r>
              <a:rPr lang="en-US" dirty="0"/>
              <a:t> </a:t>
            </a:r>
            <a:r>
              <a:rPr lang="en-US" dirty="0" err="1"/>
              <a:t>prawnych</a:t>
            </a:r>
            <a:r>
              <a:rPr lang="en-US" dirty="0"/>
              <a:t> o </a:t>
            </a:r>
            <a:r>
              <a:rPr lang="en-US" dirty="0" err="1"/>
              <a:t>zasiegu</a:t>
            </a:r>
            <a:r>
              <a:rPr lang="en-US" dirty="0"/>
              <a:t> </a:t>
            </a:r>
            <a:r>
              <a:rPr lang="en-US" dirty="0" err="1"/>
              <a:t>miedzynarowowym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Porozumienia</a:t>
            </a:r>
            <a:r>
              <a:rPr lang="en-US" dirty="0"/>
              <a:t> TRIPS (art. 9 </a:t>
            </a:r>
            <a:r>
              <a:rPr lang="en-US" dirty="0" err="1"/>
              <a:t>ust</a:t>
            </a:r>
            <a:r>
              <a:rPr lang="en-US" dirty="0"/>
              <a:t>. 1 – </a:t>
            </a:r>
            <a:r>
              <a:rPr lang="en-US" dirty="0" err="1"/>
              <a:t>wszystkie</a:t>
            </a:r>
            <a:r>
              <a:rPr lang="en-US" dirty="0"/>
              <a:t> </a:t>
            </a:r>
            <a:r>
              <a:rPr lang="en-US" dirty="0" err="1"/>
              <a:t>państwa</a:t>
            </a:r>
            <a:r>
              <a:rPr lang="en-US" dirty="0"/>
              <a:t> </a:t>
            </a:r>
            <a:r>
              <a:rPr lang="en-US" dirty="0" err="1"/>
              <a:t>będące</a:t>
            </a:r>
            <a:r>
              <a:rPr lang="en-US" dirty="0"/>
              <a:t> </a:t>
            </a:r>
            <a:r>
              <a:rPr lang="en-US" dirty="0" err="1"/>
              <a:t>stroną</a:t>
            </a:r>
            <a:r>
              <a:rPr lang="en-US" dirty="0"/>
              <a:t> </a:t>
            </a:r>
            <a:r>
              <a:rPr lang="en-US" dirty="0" err="1"/>
              <a:t>tego</a:t>
            </a:r>
            <a:r>
              <a:rPr lang="en-US" dirty="0"/>
              <a:t> </a:t>
            </a:r>
            <a:r>
              <a:rPr lang="en-US" dirty="0" err="1"/>
              <a:t>Porozumienia</a:t>
            </a:r>
            <a:r>
              <a:rPr lang="en-US" dirty="0"/>
              <a:t> </a:t>
            </a:r>
            <a:r>
              <a:rPr lang="en-US" dirty="0" err="1"/>
              <a:t>są</a:t>
            </a:r>
            <a:r>
              <a:rPr lang="en-US" dirty="0"/>
              <a:t> </a:t>
            </a:r>
            <a:r>
              <a:rPr lang="en-US" dirty="0" err="1"/>
              <a:t>związane</a:t>
            </a:r>
            <a:r>
              <a:rPr lang="en-US" dirty="0"/>
              <a:t> </a:t>
            </a:r>
            <a:r>
              <a:rPr lang="en-US" dirty="0" err="1"/>
              <a:t>paryskim</a:t>
            </a:r>
            <a:r>
              <a:rPr lang="en-US" dirty="0"/>
              <a:t> </a:t>
            </a:r>
            <a:r>
              <a:rPr lang="en-US" dirty="0" err="1"/>
              <a:t>teksem</a:t>
            </a:r>
            <a:r>
              <a:rPr lang="en-US" dirty="0"/>
              <a:t> </a:t>
            </a:r>
            <a:r>
              <a:rPr lang="en-US" dirty="0" err="1"/>
              <a:t>konwencji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Traktatu</a:t>
            </a:r>
            <a:r>
              <a:rPr lang="en-US" dirty="0"/>
              <a:t> WIPO o </a:t>
            </a:r>
            <a:r>
              <a:rPr lang="en-US" dirty="0" err="1"/>
              <a:t>prawie</a:t>
            </a:r>
            <a:r>
              <a:rPr lang="en-US" dirty="0"/>
              <a:t> </a:t>
            </a:r>
            <a:r>
              <a:rPr lang="en-US" dirty="0" err="1"/>
              <a:t>autorskim</a:t>
            </a:r>
            <a:r>
              <a:rPr lang="en-US" dirty="0"/>
              <a:t> z 1996 r. 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A13CADF-1153-D793-7AAC-E901CC20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46D2179F-AD35-466F-A681-81C59189197B}" type="datetime1">
              <a:rPr lang="pl-PL" smtClean="0"/>
              <a:pPr rtl="0">
                <a:spcAft>
                  <a:spcPts val="600"/>
                </a:spcAft>
              </a:pPr>
              <a:t>21.02.2024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7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5A8116F-E984-4B8F-6E7F-6B96E67E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err="1"/>
              <a:t>Konwencja</a:t>
            </a:r>
            <a:r>
              <a:rPr lang="en-US" dirty="0"/>
              <a:t> </a:t>
            </a:r>
            <a:r>
              <a:rPr lang="en-US" dirty="0" err="1"/>
              <a:t>berneńska</a:t>
            </a:r>
            <a:r>
              <a:rPr lang="en-US" dirty="0"/>
              <a:t> – </a:t>
            </a:r>
            <a:r>
              <a:rPr lang="en-US" dirty="0" err="1"/>
              <a:t>zakres</a:t>
            </a:r>
            <a:r>
              <a:rPr lang="en-US" dirty="0"/>
              <a:t> </a:t>
            </a:r>
            <a:r>
              <a:rPr lang="en-US" dirty="0" err="1"/>
              <a:t>zastosowania</a:t>
            </a:r>
            <a:endParaRPr lang="en-US" dirty="0"/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57283937-04A5-FE7B-66E0-58DCBD15573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08795230"/>
              </p:ext>
            </p:extLst>
          </p:nvPr>
        </p:nvGraphicFramePr>
        <p:xfrm>
          <a:off x="1096963" y="2120900"/>
          <a:ext cx="4640262" cy="374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AA5CC670-2AC1-4952-5310-109A44957FE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5893181"/>
              </p:ext>
            </p:extLst>
          </p:nvPr>
        </p:nvGraphicFramePr>
        <p:xfrm>
          <a:off x="6516688" y="2120900"/>
          <a:ext cx="4638675" cy="374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D8E602E-7B9A-116D-2C82-66FACE11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A37154A-9283-472F-9D32-E032250E224B}" type="datetime1">
              <a:rPr lang="pl-PL" smtClean="0"/>
              <a:pPr rtl="0">
                <a:spcAft>
                  <a:spcPts val="600"/>
                </a:spcAft>
              </a:pPr>
              <a:t>21.02.2024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68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EA9909C9-F87E-A94D-8A59-B6C581C1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pl-PL" dirty="0"/>
              <a:t>KONWENCJA BERNEŃSKA 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FD122D4-A28D-8BFC-6D70-66B728E89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dirty="0" err="1"/>
              <a:t>Podstawowe</a:t>
            </a:r>
            <a:r>
              <a:rPr lang="en-US" dirty="0"/>
              <a:t> </a:t>
            </a:r>
            <a:r>
              <a:rPr lang="en-US" dirty="0" err="1"/>
              <a:t>zasady</a:t>
            </a:r>
            <a:r>
              <a:rPr lang="en-US" dirty="0"/>
              <a:t> 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C7E1FAD-D613-B349-9099-77A4A60A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46D2179F-AD35-466F-A681-81C59189197B}" type="datetime1">
              <a:rPr lang="pl-PL" smtClean="0"/>
              <a:pPr rtl="0">
                <a:spcAft>
                  <a:spcPts val="600"/>
                </a:spcAft>
              </a:pPr>
              <a:t>21.02.2024</a:t>
            </a:fld>
            <a:endParaRPr lang="en-US"/>
          </a:p>
        </p:txBody>
      </p:sp>
      <p:graphicFrame>
        <p:nvGraphicFramePr>
          <p:cNvPr id="9" name="Symbol zastępczy zawartości 6">
            <a:extLst>
              <a:ext uri="{FF2B5EF4-FFF2-40B4-BE49-F238E27FC236}">
                <a16:creationId xmlns:a16="http://schemas.microsoft.com/office/drawing/2014/main" id="{D0FD2BCD-8223-4EEA-B9E8-4F33D0DF4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169650"/>
              </p:ext>
            </p:extLst>
          </p:nvPr>
        </p:nvGraphicFramePr>
        <p:xfrm>
          <a:off x="4942703" y="333633"/>
          <a:ext cx="6969211" cy="6376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5698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7B33A88-6A75-647A-93F5-F0BBA7DE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n-US" dirty="0" err="1"/>
              <a:t>Konwencja</a:t>
            </a:r>
            <a:r>
              <a:rPr lang="en-US" dirty="0"/>
              <a:t> </a:t>
            </a:r>
            <a:r>
              <a:rPr lang="en-US" dirty="0" err="1"/>
              <a:t>rzymska</a:t>
            </a:r>
            <a:r>
              <a:rPr lang="en-US" dirty="0"/>
              <a:t> (1961 r.)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C801DBE7-2881-4774-0C3F-6324B8166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84" y="1496414"/>
            <a:ext cx="5928344" cy="3927526"/>
          </a:xfr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27280EA-3A6D-E04F-4C66-1786DB16F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D5AEE55-1BBF-96B6-1CAD-79BC6252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A37154A-9283-472F-9D32-E032250E224B}" type="datetime1">
              <a:rPr lang="pl-PL" smtClean="0"/>
              <a:pPr rtl="0">
                <a:spcAft>
                  <a:spcPts val="600"/>
                </a:spcAft>
              </a:pPr>
              <a:t>21.02.2024</a:t>
            </a:fld>
            <a:endParaRPr lang="en-US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E981E8D-AD4A-FDEC-8772-729E885EC402}"/>
              </a:ext>
            </a:extLst>
          </p:cNvPr>
          <p:cNvSpPr txBox="1"/>
          <p:nvPr/>
        </p:nvSpPr>
        <p:spPr>
          <a:xfrm>
            <a:off x="5659395" y="5423940"/>
            <a:ext cx="549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J. </a:t>
            </a:r>
            <a:r>
              <a:rPr lang="pl-PL" dirty="0" err="1"/>
              <a:t>Sieńczyło-Chlabicz</a:t>
            </a:r>
            <a:r>
              <a:rPr lang="pl-PL" dirty="0"/>
              <a:t> (red), Ochrona własności intelektualnej Teoria i praktyka, Warszawa 2021, s. 52.</a:t>
            </a:r>
          </a:p>
        </p:txBody>
      </p:sp>
    </p:spTree>
    <p:extLst>
      <p:ext uri="{BB962C8B-B14F-4D97-AF65-F5344CB8AC3E}">
        <p14:creationId xmlns:p14="http://schemas.microsoft.com/office/powerpoint/2010/main" val="2618088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4B987A-3472-6762-EA66-CFEFF05C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Międzynarodowa konwencja o ochronie wykonawców, producentów fonogramów oraz organizacji nadawczych – 26.10.1961 r., Rzym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7A0A77-2D35-2121-C009-BA12282B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Stanowiła efekt wieloletnich starań środowisk artystów, publicznie wykonujących powstałe utwory, którzy nie mogli korzystać z ochrony prawa autorskiego, </a:t>
            </a:r>
          </a:p>
          <a:p>
            <a:r>
              <a:rPr lang="pl-PL" dirty="0"/>
              <a:t>Stała się regulacją </a:t>
            </a:r>
            <a:r>
              <a:rPr lang="pl-PL" b="1" u="sng" dirty="0"/>
              <a:t>sąsiednią dla prawa </a:t>
            </a:r>
            <a:r>
              <a:rPr lang="pl-PL" b="1" u="sng" dirty="0" err="1"/>
              <a:t>aurorskiego</a:t>
            </a:r>
            <a:r>
              <a:rPr lang="pl-PL" b="1" u="sng" dirty="0"/>
              <a:t>, pokrewną mu,</a:t>
            </a:r>
          </a:p>
          <a:p>
            <a:r>
              <a:rPr lang="pl-PL" dirty="0"/>
              <a:t>Postanowienia konwencji po podpisaniu nie były modyfikowane – tekst rzymski jest jedynym</a:t>
            </a:r>
          </a:p>
          <a:p>
            <a:r>
              <a:rPr lang="pl-PL" dirty="0"/>
              <a:t>Art. 4-6 </a:t>
            </a:r>
            <a:r>
              <a:rPr lang="pl-PL" dirty="0" err="1"/>
              <a:t>tzw</a:t>
            </a:r>
            <a:r>
              <a:rPr lang="pl-PL" dirty="0"/>
              <a:t>, </a:t>
            </a:r>
            <a:r>
              <a:rPr lang="pl-PL" dirty="0" err="1"/>
              <a:t>łącznki</a:t>
            </a:r>
            <a:r>
              <a:rPr lang="pl-PL" dirty="0"/>
              <a:t> – warunki zastosowania konwencji dla poszczególnych dóbr, </a:t>
            </a:r>
          </a:p>
          <a:p>
            <a:r>
              <a:rPr lang="pl-PL" dirty="0"/>
              <a:t>Podobnie jak Konwencja berneńska opiera się na </a:t>
            </a:r>
            <a:r>
              <a:rPr lang="pl-PL" b="1" dirty="0"/>
              <a:t>zasadzie minimum ochrony konwencyjnej </a:t>
            </a:r>
            <a:r>
              <a:rPr lang="pl-PL" dirty="0"/>
              <a:t>oraz </a:t>
            </a:r>
            <a:r>
              <a:rPr lang="pl-PL" b="1" dirty="0"/>
              <a:t>zasadzie asymilacji,</a:t>
            </a:r>
          </a:p>
          <a:p>
            <a:r>
              <a:rPr lang="pl-PL" dirty="0"/>
              <a:t>Ochrona udzielana na podstawie konwencji jest ograniczona czasowo i trwa co najmniej </a:t>
            </a:r>
            <a:r>
              <a:rPr lang="pl-PL" b="1" dirty="0"/>
              <a:t>20 lat</a:t>
            </a:r>
            <a:r>
              <a:rPr lang="pl-PL" dirty="0"/>
              <a:t> od końca roku, w którym zostało dokonane utrwalenie – dla </a:t>
            </a:r>
            <a:r>
              <a:rPr lang="pl-PL" dirty="0" err="1"/>
              <a:t>fonorgamu</a:t>
            </a:r>
            <a:r>
              <a:rPr lang="pl-PL" dirty="0"/>
              <a:t> lub wykonania – albo miało miejsce nieutrwalone wykonanie, bądź nastąpiło nadanie. 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EB6BC9-2A13-1B15-2B33-8AD1FD25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21.02.2024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029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35B1D4-9347-343D-94B9-689CA283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POROZUMIENIE TRIPS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AB7939-A406-3C31-0D75-0EBAA2B8B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/>
              <a:t>Agreement on Trade-</a:t>
            </a:r>
            <a:r>
              <a:rPr lang="pl-PL" i="1" dirty="0" err="1"/>
              <a:t>Related</a:t>
            </a:r>
            <a:r>
              <a:rPr lang="pl-PL" i="1" dirty="0"/>
              <a:t> </a:t>
            </a:r>
            <a:r>
              <a:rPr lang="pl-PL" i="1" dirty="0" err="1"/>
              <a:t>Aspects</a:t>
            </a:r>
            <a:r>
              <a:rPr lang="pl-PL" i="1" dirty="0"/>
              <a:t> of </a:t>
            </a:r>
            <a:r>
              <a:rPr lang="pl-PL" i="1" dirty="0" err="1"/>
              <a:t>Intellectual</a:t>
            </a:r>
            <a:r>
              <a:rPr lang="pl-PL" i="1" dirty="0"/>
              <a:t> </a:t>
            </a:r>
            <a:r>
              <a:rPr lang="pl-PL" i="1" dirty="0" err="1"/>
              <a:t>Property</a:t>
            </a:r>
            <a:r>
              <a:rPr lang="pl-PL" i="1" dirty="0"/>
              <a:t> </a:t>
            </a:r>
            <a:r>
              <a:rPr lang="pl-PL" i="1" dirty="0" err="1"/>
              <a:t>Rights</a:t>
            </a:r>
            <a:r>
              <a:rPr lang="pl-PL" i="1" dirty="0"/>
              <a:t> – </a:t>
            </a:r>
            <a:r>
              <a:rPr lang="pl-PL" dirty="0"/>
              <a:t>załącznik 1C do Konwencji ustanawiającej Światową Organizację Handlu (WTO) uchwalonej 5.04.1994 r. w </a:t>
            </a:r>
            <a:r>
              <a:rPr lang="pl-PL" dirty="0" err="1"/>
              <a:t>Marakeszu</a:t>
            </a:r>
            <a:r>
              <a:rPr lang="pl-PL" dirty="0"/>
              <a:t>, </a:t>
            </a:r>
          </a:p>
          <a:p>
            <a:r>
              <a:rPr lang="pl-PL" dirty="0"/>
              <a:t>Tworzy jednolite standardy ochrony dla wszystkich sfer własności intelektualnej,</a:t>
            </a:r>
          </a:p>
          <a:p>
            <a:r>
              <a:rPr lang="pl-PL" dirty="0"/>
              <a:t>Wzajemna relacja TRIPS i Konwencji Berneńskiej – art. 9– nakazuje stosowanie członkom TRIPS do 1-21 konwencji berneńskiej w jej ostatniej redakcji – przepisy te odnoszą się do uprawnień majątkowych przysługujących twórcy względem utworu – art. 9 wyłącza stosowanie art. 6bis odnoszącego się do praw osobistych [prawa do autorstwa oraz prawa do integralności utworu]</a:t>
            </a:r>
          </a:p>
          <a:p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7B7CB9C-8009-1746-0F49-99232305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21.02.2024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36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243721-9197-784E-B41B-0834D53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pl-PL" sz="3100"/>
              <a:t>POROZUMIENIE TRIPS (1994 r.)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8BE1095-1F75-782A-9549-D4F023A03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E51592B-2711-474F-802A-05EE7430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A37154A-9283-472F-9D32-E032250E224B}" type="datetime1">
              <a:rPr lang="pl-PL" smtClean="0"/>
              <a:pPr rtl="0">
                <a:spcAft>
                  <a:spcPts val="600"/>
                </a:spcAft>
              </a:pPr>
              <a:t>21.02.2024</a:t>
            </a:fld>
            <a:endParaRPr lang="en-US"/>
          </a:p>
        </p:txBody>
      </p:sp>
      <p:graphicFrame>
        <p:nvGraphicFramePr>
          <p:cNvPr id="8" name="Symbol zastępczy zawartości 2">
            <a:extLst>
              <a:ext uri="{FF2B5EF4-FFF2-40B4-BE49-F238E27FC236}">
                <a16:creationId xmlns:a16="http://schemas.microsoft.com/office/drawing/2014/main" id="{EEB15DA9-0377-4C34-9BFA-1041EEE126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269235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809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D08AAD-66BC-3B4D-9A4F-C187DE96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l-PL" dirty="0"/>
              <a:t>Traktaty WIPO (1996 r.)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0B911E8-3321-6948-BDA7-F0EC45DD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A37154A-9283-472F-9D32-E032250E224B}" type="datetime1">
              <a:rPr lang="pl-PL" smtClean="0"/>
              <a:pPr rtl="0">
                <a:spcAft>
                  <a:spcPts val="600"/>
                </a:spcAft>
              </a:pPr>
              <a:t>21.02.2024</a:t>
            </a:fld>
            <a:endParaRPr lang="en-US"/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F465DF7E-847B-46D9-8499-18E9819004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314637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432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B92FCC-FDD5-E941-AAD0-DE842389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r>
              <a:rPr lang="pl-PL" dirty="0"/>
              <a:t>Prawa na dobrach niematerialnych </a:t>
            </a:r>
            <a:r>
              <a:rPr lang="pl-PL" dirty="0">
                <a:sym typeface="Wingdings" pitchFamily="2" charset="2"/>
              </a:rPr>
              <a:t> własność intelektualna </a:t>
            </a:r>
            <a:endParaRPr lang="pl-PL" dirty="0"/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50375547-13EF-8F43-97FF-0FCCF985577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5920007"/>
              </p:ext>
            </p:extLst>
          </p:nvPr>
        </p:nvGraphicFramePr>
        <p:xfrm>
          <a:off x="6697362" y="3229243"/>
          <a:ext cx="4563114" cy="1754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C03C5FA-014E-D24D-ACAD-30B2A736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A37154A-9283-472F-9D32-E032250E224B}" type="datetime1">
              <a:rPr lang="pl-PL" smtClean="0"/>
              <a:pPr rtl="0">
                <a:spcAft>
                  <a:spcPts val="600"/>
                </a:spcAft>
              </a:pPr>
              <a:t>21.02.2024</a:t>
            </a:fld>
            <a:endParaRPr lang="en-US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6306B32-54EF-8240-AE43-0538A4F5BEE1}"/>
              </a:ext>
            </a:extLst>
          </p:cNvPr>
          <p:cNvSpPr txBox="1"/>
          <p:nvPr/>
        </p:nvSpPr>
        <p:spPr>
          <a:xfrm>
            <a:off x="6190735" y="4736564"/>
            <a:ext cx="6041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„Rzeczami w rozumieniu naszego prawa cywilnego są </a:t>
            </a:r>
            <a:r>
              <a:rPr lang="pl-PL" b="1" i="1" dirty="0"/>
              <a:t>materialne</a:t>
            </a:r>
            <a:r>
              <a:rPr lang="pl-PL" i="1" dirty="0"/>
              <a:t> części przyrody w stanie pierwotnym lub przetworzonym, na tyle </a:t>
            </a:r>
            <a:r>
              <a:rPr lang="pl-PL" b="1" i="1" dirty="0"/>
              <a:t>wyodrębnione</a:t>
            </a:r>
            <a:r>
              <a:rPr lang="pl-PL" i="1" dirty="0"/>
              <a:t> (w sposób naturalny lub sztuczny), że w stosunkach społeczno-gospodarczych mogą być traktowane jako </a:t>
            </a:r>
            <a:r>
              <a:rPr lang="pl-PL" b="1" i="1" dirty="0"/>
              <a:t>dobra samoistne</a:t>
            </a:r>
            <a:r>
              <a:rPr lang="pl-PL" i="1" dirty="0"/>
              <a:t>" </a:t>
            </a:r>
            <a:r>
              <a:rPr lang="pl-PL" dirty="0"/>
              <a:t>(</a:t>
            </a:r>
            <a:r>
              <a:rPr lang="pl-PL" i="1" dirty="0"/>
              <a:t>J. Wasilkowski</a:t>
            </a:r>
            <a:r>
              <a:rPr lang="pl-PL" dirty="0"/>
              <a:t>, Zarys prawa, s. 8–9)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B7A9375-E04B-4F47-98C0-C9DD7ED28E66}"/>
              </a:ext>
            </a:extLst>
          </p:cNvPr>
          <p:cNvSpPr txBox="1"/>
          <p:nvPr/>
        </p:nvSpPr>
        <p:spPr>
          <a:xfrm>
            <a:off x="6096000" y="1874767"/>
            <a:ext cx="6135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u="sng" dirty="0"/>
              <a:t>Nie są rzeczami dobra niematerialne</a:t>
            </a:r>
            <a:r>
              <a:rPr lang="pl-PL" dirty="0"/>
              <a:t>, takie jak utwory, wynalazki, wzory użytkowe, wzory przemysłowe czy znaki towarowe. Dobra te stanowią natomiast przedmioty bezwzględnych praw podmiotowych, tj. </a:t>
            </a:r>
            <a:r>
              <a:rPr lang="pl-PL" b="1" dirty="0"/>
              <a:t>praw na dobrach niematerialnych</a:t>
            </a:r>
            <a:r>
              <a:rPr lang="pl-PL" dirty="0"/>
              <a:t>, dla których prototypem jest własność rzeczy. 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2F9E272-3150-A281-87CC-B5D8672395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36377" y="2286000"/>
            <a:ext cx="5300848" cy="3039152"/>
          </a:xfr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625727C-C5D0-2767-AE70-62BB9AA990D2}"/>
              </a:ext>
            </a:extLst>
          </p:cNvPr>
          <p:cNvSpPr txBox="1"/>
          <p:nvPr/>
        </p:nvSpPr>
        <p:spPr>
          <a:xfrm>
            <a:off x="1029949" y="5292291"/>
            <a:ext cx="47072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>
                <a:hlinkClick r:id="rId8" tooltip="https://www.enago.com/academy/intellectual-property-rights-what-researchers-need-to-know/"/>
              </a:rPr>
              <a:t>To zdjęcie</a:t>
            </a:r>
            <a:r>
              <a:rPr lang="pl-PL" sz="900"/>
              <a:t>, autor: Nieznany autor, licencja: </a:t>
            </a:r>
            <a:r>
              <a:rPr lang="pl-PL" sz="900">
                <a:hlinkClick r:id="rId9" tooltip="https://creativecommons.org/licenses/by-nc-sa/3.0/"/>
              </a:rPr>
              <a:t>CC BY-SA-NC</a:t>
            </a:r>
            <a:endParaRPr lang="pl-PL" sz="900"/>
          </a:p>
        </p:txBody>
      </p:sp>
    </p:spTree>
    <p:extLst>
      <p:ext uri="{BB962C8B-B14F-4D97-AF65-F5344CB8AC3E}">
        <p14:creationId xmlns:p14="http://schemas.microsoft.com/office/powerpoint/2010/main" val="649905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0B1D19-DC16-63B6-5BA7-52982E70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„Traktaty internetowe”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F3A1AE-E6BE-C774-FA00-5CBBD0D27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- utrzymanie i rozwój ochrony praw autorskich i praw pokrewnych z uwzględnieniem rewolucyjnych zmian wynikających z rozwoju technologicznego, polegającego w szczególności na zastosowaniu techniki cyfrowej,</a:t>
            </a:r>
          </a:p>
          <a:p>
            <a:r>
              <a:rPr lang="pl-PL" dirty="0"/>
              <a:t>- traktaty WIPO stanowią pierwsze porozumienia międzynarodowe zawierające </a:t>
            </a:r>
            <a:r>
              <a:rPr lang="pl-PL" b="1" dirty="0"/>
              <a:t>postanowienia dotyczące ochrony przed usuwaniem lub obchodzeniem zabezpieczeń technicznych utworów lub przedmiotów praw pokrewnych </a:t>
            </a:r>
          </a:p>
          <a:p>
            <a:r>
              <a:rPr lang="pl-PL" dirty="0"/>
              <a:t>- oba traktaty zawierają </a:t>
            </a:r>
            <a:r>
              <a:rPr lang="pl-PL" b="1" dirty="0"/>
              <a:t>postanowienia odnoszące się do ochrony informacji dotyczących zarządzania prawami autorskimi, prawami do artystycznych </a:t>
            </a:r>
            <a:r>
              <a:rPr lang="pl-PL" b="1" dirty="0" err="1"/>
              <a:t>wykonań</a:t>
            </a:r>
            <a:r>
              <a:rPr lang="pl-PL" b="1" dirty="0"/>
              <a:t> i prawami do fonogramów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5646641-9593-695B-12E6-E4832412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21.02.2024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51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rzyż 2">
            <a:extLst>
              <a:ext uri="{FF2B5EF4-FFF2-40B4-BE49-F238E27FC236}">
                <a16:creationId xmlns:a16="http://schemas.microsoft.com/office/drawing/2014/main" id="{BE190253-7796-944F-8F50-A9BA8E9494C2}"/>
              </a:ext>
            </a:extLst>
          </p:cNvPr>
          <p:cNvSpPr/>
          <p:nvPr/>
        </p:nvSpPr>
        <p:spPr>
          <a:xfrm rot="2627950">
            <a:off x="1450046" y="3531394"/>
            <a:ext cx="914400" cy="914400"/>
          </a:xfrm>
          <a:prstGeom prst="plus">
            <a:avLst>
              <a:gd name="adj" fmla="val 41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AF29158-B645-4E55-9007-24CECF78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Źródła Prawa Autorskiego – akty unijne</a:t>
            </a:r>
            <a:endParaRPr lang="en-GB" dirty="0"/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50F636DF-2CA4-430C-BF6D-17FEB7331C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5580627"/>
              </p:ext>
            </p:extLst>
          </p:nvPr>
        </p:nvGraphicFramePr>
        <p:xfrm>
          <a:off x="135924" y="1964724"/>
          <a:ext cx="12056076" cy="4337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04AD261-4189-4C0F-A7DD-514A4A66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21.02.2024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82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D555E9-2561-6883-5AB9-38660F56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l-PL" dirty="0"/>
              <a:t>Polskie ustawodawstwo krajowe – rozwój historyczny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A4A2980-5C8B-F0CE-B209-50CD8EF4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A37154A-9283-472F-9D32-E032250E224B}" type="datetime1">
              <a:rPr lang="pl-PL" smtClean="0"/>
              <a:pPr rtl="0">
                <a:spcAft>
                  <a:spcPts val="600"/>
                </a:spcAft>
              </a:pPr>
              <a:t>21.02.2024</a:t>
            </a:fld>
            <a:endParaRPr lang="en-US"/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96C337A2-60B0-5447-E894-B475DA3608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528725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0352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D5DD8A-2989-124B-AA0B-32DACBE0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447261"/>
            <a:ext cx="3517569" cy="2433097"/>
          </a:xfrm>
        </p:spPr>
        <p:txBody>
          <a:bodyPr anchor="b">
            <a:normAutofit fontScale="90000"/>
          </a:bodyPr>
          <a:lstStyle/>
          <a:p>
            <a:r>
              <a:rPr lang="pl-PL" sz="3300" dirty="0"/>
              <a:t>Ustawa z dnia 4 lutego 1994 r. o prawie autorskim i prawach pokrewnych </a:t>
            </a:r>
            <a:br>
              <a:rPr lang="pl-PL" sz="3300" dirty="0"/>
            </a:br>
            <a:endParaRPr lang="pl-PL" sz="1600" dirty="0"/>
          </a:p>
        </p:txBody>
      </p:sp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245505F6-153E-0247-8816-CDB085F3C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1500" dirty="0"/>
              <a:t>1. ochrona utworów i przedmiotów praw pokrewnych,</a:t>
            </a:r>
          </a:p>
          <a:p>
            <a:pPr>
              <a:lnSpc>
                <a:spcPct val="100000"/>
              </a:lnSpc>
            </a:pPr>
            <a:r>
              <a:rPr lang="pl-PL" sz="1500" dirty="0"/>
              <a:t>2. dla powstania ochrony wystarczające jest </a:t>
            </a:r>
            <a:r>
              <a:rPr lang="pl-PL" sz="1500" b="1" dirty="0"/>
              <a:t>ustalenie </a:t>
            </a:r>
            <a:r>
              <a:rPr lang="pl-PL" sz="1500" dirty="0"/>
              <a:t>utworu, </a:t>
            </a:r>
          </a:p>
          <a:p>
            <a:pPr>
              <a:lnSpc>
                <a:spcPct val="100000"/>
              </a:lnSpc>
            </a:pPr>
            <a:r>
              <a:rPr lang="pl-PL" sz="1500" dirty="0"/>
              <a:t>3. autorskie prawa osobiste powstają zawsze na rzecz twórcy, są nieprzenoszalne i bezterminowe; w ramach praw pokrewnych ustawa wprowadza jedynie osobiste prawa artysty wykonawcy,</a:t>
            </a:r>
          </a:p>
          <a:p>
            <a:pPr>
              <a:lnSpc>
                <a:spcPct val="100000"/>
              </a:lnSpc>
            </a:pPr>
            <a:r>
              <a:rPr lang="pl-PL" sz="1500" dirty="0"/>
              <a:t>4. autorskie prawa majątkowe powstają z reguły na rzecz twórcy; w przypadku praw pokrewnych autorskie prawa majątkowe powstają na rzecz producenta danego dobra niematerialnego, z wyłączeniem jednak praw artysty wykonawcy; czas ochrony tych praw jest zróżnicowany w zależności od rodzaju chronionego dobra,</a:t>
            </a:r>
          </a:p>
          <a:p>
            <a:pPr>
              <a:lnSpc>
                <a:spcPct val="100000"/>
              </a:lnSpc>
            </a:pPr>
            <a:r>
              <a:rPr lang="pl-PL" sz="1500" dirty="0"/>
              <a:t>5. treść ochrony praw majątkowych jest zróżnicowana,</a:t>
            </a:r>
          </a:p>
          <a:p>
            <a:pPr>
              <a:lnSpc>
                <a:spcPct val="100000"/>
              </a:lnSpc>
            </a:pPr>
            <a:r>
              <a:rPr lang="pl-PL" sz="1500" dirty="0"/>
              <a:t>6. autorskie prawo majątkowe nie daje uprawnionemu pełnej wyłączności prawnej do korzystania z utworu,</a:t>
            </a:r>
          </a:p>
          <a:p>
            <a:pPr>
              <a:lnSpc>
                <a:spcPct val="100000"/>
              </a:lnSpc>
            </a:pPr>
            <a:r>
              <a:rPr lang="pl-PL" sz="1500" dirty="0"/>
              <a:t>7. naruszenie praw wyłącznych do utworów i przedmiotów praw pokrewnych wiąże się z odpowiedzialnością karną i możliwością dochodzenia roszczeń cywilnoprawnych,</a:t>
            </a:r>
          </a:p>
          <a:p>
            <a:pPr>
              <a:lnSpc>
                <a:spcPct val="100000"/>
              </a:lnSpc>
            </a:pPr>
            <a:r>
              <a:rPr lang="pl-PL" sz="1500" dirty="0"/>
              <a:t>8. ochrona praw autorskich i pokrewnych ma charakter terytorialny </a:t>
            </a:r>
          </a:p>
          <a:p>
            <a:pPr>
              <a:lnSpc>
                <a:spcPct val="100000"/>
              </a:lnSpc>
            </a:pPr>
            <a:endParaRPr lang="pl-PL" sz="1500" dirty="0"/>
          </a:p>
          <a:p>
            <a:pPr>
              <a:lnSpc>
                <a:spcPct val="100000"/>
              </a:lnSpc>
            </a:pPr>
            <a:endParaRPr lang="pl-PL" sz="150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3C6ABE8-0307-425D-ADC9-56791B52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6" y="3163330"/>
            <a:ext cx="3517566" cy="1729946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endParaRPr lang="en-US" sz="3200" b="1" dirty="0"/>
          </a:p>
          <a:p>
            <a:r>
              <a:rPr lang="en-US" sz="3200" b="1" dirty="0" err="1"/>
              <a:t>Najważniesze</a:t>
            </a:r>
            <a:r>
              <a:rPr lang="en-US" sz="3200" b="1" dirty="0"/>
              <a:t> </a:t>
            </a:r>
            <a:r>
              <a:rPr lang="en-US" sz="3200" b="1" dirty="0" err="1"/>
              <a:t>zasady</a:t>
            </a:r>
            <a:r>
              <a:rPr lang="en-US" sz="3200" b="1" dirty="0"/>
              <a:t>: 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4B1E26-9145-0A44-A9A9-EB61406E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A37154A-9283-472F-9D32-E032250E224B}" type="datetime1">
              <a:rPr lang="pl-PL" smtClean="0"/>
              <a:pPr rtl="0">
                <a:spcAft>
                  <a:spcPts val="600"/>
                </a:spcAft>
              </a:pPr>
              <a:t>21.02.2024</a:t>
            </a:fld>
            <a:endParaRPr lang="en-US"/>
          </a:p>
        </p:txBody>
      </p:sp>
      <p:pic>
        <p:nvPicPr>
          <p:cNvPr id="5" name="Obraz 4" descr="Obraz zawierający tekst, osoba&#10;&#10;Opis wygenerowany automatycznie">
            <a:extLst>
              <a:ext uri="{FF2B5EF4-FFF2-40B4-BE49-F238E27FC236}">
                <a16:creationId xmlns:a16="http://schemas.microsoft.com/office/drawing/2014/main" id="{0FC065A7-1640-C6D3-51A0-9F530B2E6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1172" y="4958650"/>
            <a:ext cx="3644900" cy="146050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86A938CE-56BC-39FD-32A6-1D0122629534}"/>
              </a:ext>
            </a:extLst>
          </p:cNvPr>
          <p:cNvSpPr txBox="1"/>
          <p:nvPr/>
        </p:nvSpPr>
        <p:spPr>
          <a:xfrm>
            <a:off x="1814084" y="6513666"/>
            <a:ext cx="364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 dirty="0">
                <a:hlinkClick r:id="rId3" tooltip="https://fabiusmaximus.com/2018/02/14/women-hitting-men-grr-power/"/>
              </a:rPr>
              <a:t>To zdjęcie</a:t>
            </a:r>
            <a:r>
              <a:rPr lang="pl-PL" sz="900" dirty="0"/>
              <a:t>, autor: Nieznany autor, licencja: </a:t>
            </a:r>
            <a:r>
              <a:rPr lang="pl-PL" sz="900" dirty="0">
                <a:hlinkClick r:id="rId4" tooltip="https://creativecommons.org/licenses/by/3.0/"/>
              </a:rPr>
              <a:t>CC BY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3175714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04A0C5-27B2-264F-8F3B-EC879D68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l-PL" dirty="0"/>
              <a:t>Pojęcie własności przemysłowej – Konwencja Paryska (1883 r.)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3EBE28-9243-84DF-F09F-546F43DE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A37154A-9283-472F-9D32-E032250E224B}" type="datetime1">
              <a:rPr lang="pl-PL" smtClean="0"/>
              <a:pPr rtl="0">
                <a:spcAft>
                  <a:spcPts val="600"/>
                </a:spcAft>
              </a:pPr>
              <a:t>21.02.2024</a:t>
            </a:fld>
            <a:endParaRPr lang="en-US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AA56EBF8-A620-0CC2-0EE6-9B97EBD580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338951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7479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903D83-236F-524C-B677-DC8BD5C6C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l-PL" sz="4000"/>
              <a:t>Pojęcie własności przemysłowej – Ustawa Prawo Własności Przemysłowej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D3F771-EBA4-7240-8334-54E926F35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1500"/>
              <a:t>Zgodnie z art. 1 ust. 1: Ustawa normuje: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l-PL" sz="1500"/>
              <a:t>1) stosunki w zakresie wynalazków, wzorów użytkowych, wzorów przemysłowych, znaków towarowych, oznaczeń geograficznych i topografii układów scalonych;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l-PL" sz="1500"/>
              <a:t>2) zasady, na jakich przedsiębiorcy mogą przyjmować projekty racjonalizatorskie i wynagradzać ich twórców;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l-PL" sz="1500"/>
              <a:t>3) zadania i organizację Urzędu Patentowego Rzeczypospolitej Polskiej, zwanego dalej «Urzędem Patentowym»”. </a:t>
            </a:r>
          </a:p>
          <a:p>
            <a:pPr>
              <a:lnSpc>
                <a:spcPct val="100000"/>
              </a:lnSpc>
            </a:pPr>
            <a:r>
              <a:rPr lang="pl-PL" sz="1500"/>
              <a:t>Z kolei przepis art. 2 stanowi: „Zwalczanie nieuczciwej konkurencji normuje odrębna ustawa”.</a:t>
            </a:r>
          </a:p>
          <a:p>
            <a:pPr>
              <a:lnSpc>
                <a:spcPct val="100000"/>
              </a:lnSpc>
            </a:pPr>
            <a:endParaRPr lang="pl-PL" sz="1500"/>
          </a:p>
        </p:txBody>
      </p:sp>
      <p:pic>
        <p:nvPicPr>
          <p:cNvPr id="5" name="Obraz 4" descr="Obraz zawierający sprzęt elektroniczny, obwód&#10;&#10;Opis wygenerowany automatycznie">
            <a:extLst>
              <a:ext uri="{FF2B5EF4-FFF2-40B4-BE49-F238E27FC236}">
                <a16:creationId xmlns:a16="http://schemas.microsoft.com/office/drawing/2014/main" id="{30BFA548-991E-F53D-213E-ECD2879EF8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983" r="13699"/>
          <a:stretch/>
        </p:blipFill>
        <p:spPr>
          <a:xfrm>
            <a:off x="6515944" y="2120900"/>
            <a:ext cx="4639736" cy="3748194"/>
          </a:xfrm>
          <a:prstGeom prst="rect">
            <a:avLst/>
          </a:prstGeom>
          <a:noFill/>
        </p:spPr>
      </p:pic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2954FF9E-B2C7-8BB2-A283-76553E3C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46D2179F-AD35-466F-A681-81C59189197B}" type="datetime1">
              <a:rPr lang="pl-PL" smtClean="0"/>
              <a:pPr rtl="0">
                <a:spcAft>
                  <a:spcPts val="600"/>
                </a:spcAft>
              </a:pPr>
              <a:t>21.02.2024</a:t>
            </a:fld>
            <a:endParaRPr lang="en-US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DA493B6-ECEA-CBC4-456D-177B50508B1E}"/>
              </a:ext>
            </a:extLst>
          </p:cNvPr>
          <p:cNvSpPr txBox="1"/>
          <p:nvPr/>
        </p:nvSpPr>
        <p:spPr>
          <a:xfrm>
            <a:off x="9135576" y="5669039"/>
            <a:ext cx="202010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l-PL" sz="700">
                <a:solidFill>
                  <a:srgbClr val="FFFFFF"/>
                </a:solidFill>
                <a:hlinkClick r:id="rId3" tooltip="https://www.flickr.com/photos/92334668@N07/1112353004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zdjęcie</a:t>
            </a:r>
            <a:r>
              <a:rPr lang="pl-PL" sz="700">
                <a:solidFill>
                  <a:srgbClr val="FFFFFF"/>
                </a:solidFill>
              </a:rPr>
              <a:t>, autor: Nieznany autor, licencja: </a:t>
            </a:r>
            <a:r>
              <a:rPr lang="pl-PL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pl-PL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439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1653157-E1B0-6C0F-5578-35357178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n-US" dirty="0"/>
              <a:t>Dobra </a:t>
            </a:r>
            <a:r>
              <a:rPr lang="en-US" dirty="0" err="1"/>
              <a:t>własności</a:t>
            </a:r>
            <a:r>
              <a:rPr lang="en-US" dirty="0"/>
              <a:t> </a:t>
            </a:r>
            <a:r>
              <a:rPr lang="en-US" dirty="0" err="1"/>
              <a:t>przemysłowej</a:t>
            </a:r>
            <a:endParaRPr lang="en-US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4B6B0734-7E7D-A070-7D13-A469EC44D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80" y="148281"/>
            <a:ext cx="7142947" cy="6517938"/>
          </a:xfr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5C6965F-D6ED-FEFB-A556-62C4462DC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 lnSpcReduction="10000"/>
          </a:bodyPr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J. </a:t>
            </a:r>
            <a:r>
              <a:rPr lang="pl-PL" dirty="0" err="1"/>
              <a:t>Sieńczyło-Chlabicz</a:t>
            </a:r>
            <a:r>
              <a:rPr lang="pl-PL" dirty="0"/>
              <a:t> (red), Ochrona własności intelektualnej Teoria i praktyka, Warszawa 2021, s. 486.</a:t>
            </a:r>
          </a:p>
          <a:p>
            <a:endParaRPr lang="en-US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F72BB18-3F04-04AE-0276-BB3A6A1E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A37154A-9283-472F-9D32-E032250E224B}" type="datetime1">
              <a:rPr lang="pl-PL" smtClean="0"/>
              <a:pPr rtl="0">
                <a:spcAft>
                  <a:spcPts val="600"/>
                </a:spcAft>
              </a:pPr>
              <a:t>21.02.2024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47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8C2F0D-7B02-4F83-B2E7-1A7B6DCAA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l-PL" dirty="0"/>
              <a:t>Katalog Dóbr Własności Przemysłowej i źródła ochrony</a:t>
            </a:r>
            <a:endParaRPr lang="en-GB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E06A76F-D0F8-45F6-9AA6-7E182EC3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A37154A-9283-472F-9D32-E032250E224B}" type="datetime1">
              <a:rPr lang="pl-PL" smtClean="0"/>
              <a:pPr rtl="0">
                <a:spcAft>
                  <a:spcPts val="600"/>
                </a:spcAft>
              </a:pPr>
              <a:t>21.02.2024</a:t>
            </a:fld>
            <a:endParaRPr lang="en-US"/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F40DF737-D060-4DF7-9A35-3CB5F8DF8E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528945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6388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66A5D6-A825-794A-9C53-93546623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33866" cy="1662847"/>
          </a:xfrm>
        </p:spPr>
        <p:txBody>
          <a:bodyPr>
            <a:normAutofit fontScale="90000"/>
          </a:bodyPr>
          <a:lstStyle/>
          <a:p>
            <a:r>
              <a:rPr lang="pl-PL" dirty="0"/>
              <a:t>Charakter norm prawa własności przemysłowej </a:t>
            </a:r>
            <a:br>
              <a:rPr lang="pl-PL" dirty="0"/>
            </a:br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1B92A6F-38E1-5A47-A5EA-1B7D3AEF2F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8788" y="1949450"/>
          <a:ext cx="11274424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212">
                  <a:extLst>
                    <a:ext uri="{9D8B030D-6E8A-4147-A177-3AD203B41FA5}">
                      <a16:colId xmlns:a16="http://schemas.microsoft.com/office/drawing/2014/main" val="1814046601"/>
                    </a:ext>
                  </a:extLst>
                </a:gridCol>
                <a:gridCol w="5637212">
                  <a:extLst>
                    <a:ext uri="{9D8B030D-6E8A-4147-A177-3AD203B41FA5}">
                      <a16:colId xmlns:a16="http://schemas.microsoft.com/office/drawing/2014/main" val="80572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NORMY PRAWA PUBLICZNEGO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NORMY PRAWA PRYWATNEGO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81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przepisy określające organizację i zadania UPRP (prawo administracyjne ustrojowe i materialne); </a:t>
                      </a:r>
                      <a:endParaRPr lang="pl-PL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przepisy regulujące postepowanie przed UPRP (prawo administracyjne procesowe); </a:t>
                      </a:r>
                      <a:endParaRPr lang="pl-PL" dirty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przepisy o odpowiedzialności za przestępstwa przeciwko prawom własności przemysłowej (prawo karne); </a:t>
                      </a:r>
                      <a:endParaRPr lang="pl-PL" dirty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przepisy dotyczące opłat za ochronę̨ wynalazków, wzorów użytkowych i innych dóbr własności intelektualnej (prawo finansowe) </a:t>
                      </a:r>
                      <a:endParaRPr lang="pl-PL" dirty="0">
                        <a:effectLst/>
                      </a:endParaRP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przepisy prawa własności przemysłowej, które normują̨ zakres i treść podmiotowych praw tej własności, obrót tymi prawami czy skutki ich naruszenia (prawo cywilne materialne); </a:t>
                      </a:r>
                      <a:endParaRPr lang="pl-PL" dirty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przepisy postepowania cywilnego normujące zasady dochodzenia roszczeń́ na drodze sadowej (prawo cywilne formalne); </a:t>
                      </a:r>
                      <a:endParaRPr lang="pl-PL" dirty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przepisy prawa międzynarodowego prywatnego.</a:t>
                      </a:r>
                      <a:b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pl-PL" dirty="0">
                        <a:effectLst/>
                      </a:endParaRPr>
                    </a:p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86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086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BC73EA-D497-EC47-B3BB-A99D5D1B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Ważniejsze źródła prawa: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F722AD-09C5-134A-81ED-F7CE9A783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1. Konwencja paryska (20.03.1883 r.) </a:t>
            </a:r>
          </a:p>
          <a:p>
            <a:pPr lvl="1"/>
            <a:r>
              <a:rPr lang="pl-PL" dirty="0"/>
              <a:t>patenty na wynalazki, wzory przemysłowe, znaki towarowe, znaki usługowe, nazwa handlowa i oznaczenia pochodzenia lub nazwy pochodzenia, a także zwalczanie nieuczciwej konkurencji;</a:t>
            </a:r>
          </a:p>
          <a:p>
            <a:r>
              <a:rPr lang="pl-PL" dirty="0"/>
              <a:t>2. Ustawa z dnia 30.06.2000 r. Prawo własności przemysłowej </a:t>
            </a:r>
          </a:p>
          <a:p>
            <a:pPr lvl="3"/>
            <a:r>
              <a:rPr lang="pl-PL" sz="1400" dirty="0"/>
              <a:t>Stosunki w zakresie wynalazków, wzorów użytkowych, wzorów przemysłowych, znaków towarowych, oznaczeń geograficznych i topografii układów scalonych,</a:t>
            </a:r>
          </a:p>
          <a:p>
            <a:pPr lvl="3"/>
            <a:r>
              <a:rPr lang="pl-PL" sz="1400" dirty="0"/>
              <a:t>Zasady na jakich przedsiębiorcy mogą przyjmować projekty racjonalizatorskie i wynagradzać ich twórców,</a:t>
            </a:r>
          </a:p>
          <a:p>
            <a:pPr lvl="3"/>
            <a:r>
              <a:rPr lang="pl-PL" sz="1400" dirty="0"/>
              <a:t>Zadania i organizację Urzędu Patentowego Rzeczpospolitej Polskiej</a:t>
            </a:r>
          </a:p>
          <a:p>
            <a:pPr marL="0" indent="0">
              <a:buNone/>
            </a:pPr>
            <a:r>
              <a:rPr lang="pl-PL" dirty="0"/>
              <a:t>3. Ustawa z dnia 26.06.2003 r. o prawnej ochronie odmian roślin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l-PL" dirty="0"/>
              <a:t>tryb oraz sposób przyznawania i pozbawiania prawa do ochrony wyhodowanej albo odkrytej i wyprowadzonej przez hodowcę odmiany, a także zarobkowego korzystania z niej;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l-PL" dirty="0"/>
              <a:t>zakres ochrony tego prawa</a:t>
            </a:r>
          </a:p>
          <a:p>
            <a:pPr marL="749808" lvl="1" indent="-457200">
              <a:buAutoNum type="arabicPeriod" startAt="3"/>
            </a:pPr>
            <a:endParaRPr lang="pl-PL" dirty="0"/>
          </a:p>
          <a:p>
            <a:pPr marL="292608" lvl="1" indent="0">
              <a:buNone/>
            </a:pPr>
            <a:endParaRPr lang="pl-PL" dirty="0"/>
          </a:p>
          <a:p>
            <a:pPr marL="566928" lvl="3" indent="0">
              <a:buNone/>
            </a:pPr>
            <a:endParaRPr lang="pl-PL" sz="1400" dirty="0"/>
          </a:p>
          <a:p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815AD3C-E972-F448-BD9F-DB5E0A01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21.02.2024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0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623FE8-BFA7-B649-B8FD-DCBC6F84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701223"/>
          </a:xfrm>
        </p:spPr>
        <p:txBody>
          <a:bodyPr>
            <a:normAutofit fontScale="90000"/>
          </a:bodyPr>
          <a:lstStyle/>
          <a:p>
            <a:r>
              <a:rPr lang="pl-PL" dirty="0"/>
              <a:t>Czy istnieje Prawo własności intelektualnej jako osobna gałąź prawa? 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C9783C4-C76C-0B41-B7A4-1FC407BC38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908303"/>
              </p:ext>
            </p:extLst>
          </p:nvPr>
        </p:nvGraphicFramePr>
        <p:xfrm>
          <a:off x="1066800" y="2662553"/>
          <a:ext cx="100584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17931552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079012737"/>
                    </a:ext>
                  </a:extLst>
                </a:gridCol>
              </a:tblGrid>
              <a:tr h="135979">
                <a:tc>
                  <a:txBody>
                    <a:bodyPr/>
                    <a:lstStyle/>
                    <a:p>
                      <a:r>
                        <a:rPr lang="pl-PL" dirty="0"/>
                        <a:t>Podstawowe gałęzie prawa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Kompleksowe gałęzie prawa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888095"/>
                  </a:ext>
                </a:extLst>
              </a:tr>
              <a:tr h="543916">
                <a:tc>
                  <a:txBody>
                    <a:bodyPr/>
                    <a:lstStyle/>
                    <a:p>
                      <a:r>
                        <a:rPr lang="pl-PL" dirty="0"/>
                        <a:t>„Samowystarczalne”</a:t>
                      </a:r>
                    </a:p>
                    <a:p>
                      <a:endParaRPr lang="pl-PL" dirty="0"/>
                    </a:p>
                    <a:p>
                      <a:r>
                        <a:rPr lang="pl-PL" dirty="0"/>
                        <a:t>Kompleksowo regulujące pewną sferę życia społecznego</a:t>
                      </a:r>
                    </a:p>
                    <a:p>
                      <a:endParaRPr lang="pl-PL" dirty="0"/>
                    </a:p>
                    <a:p>
                      <a:r>
                        <a:rPr lang="pl-PL" dirty="0"/>
                        <a:t>Np. prawo konstytucyjne, cywilne, karne, administracyjne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„Niesamowystarczalne”</a:t>
                      </a:r>
                    </a:p>
                    <a:p>
                      <a:endParaRPr lang="pl-PL" dirty="0"/>
                    </a:p>
                    <a:p>
                      <a:r>
                        <a:rPr lang="pl-PL" dirty="0"/>
                        <a:t>Zespoły norm odnoszące się do jednego przedmiotu regulacji, korzystają z norm regulacji należących do kilku innych gałęzi prawa.</a:t>
                      </a:r>
                    </a:p>
                    <a:p>
                      <a:endParaRPr lang="pl-PL" dirty="0"/>
                    </a:p>
                    <a:p>
                      <a:r>
                        <a:rPr lang="pl-PL" dirty="0"/>
                        <a:t>Np. prawo transportowe, podatkowe, gospodarcze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381709"/>
                  </a:ext>
                </a:extLst>
              </a:tr>
            </a:tbl>
          </a:graphicData>
        </a:graphic>
      </p:graphicFrame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E318E64-B6F0-9843-8C72-AC3DB053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21.02.2024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95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4FD233-722D-564D-BD0B-BB4CEEF1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Własność intelektualna a własność przemysłowa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9D7679F-46E9-3545-BDD2-711C7DBD87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b="1" dirty="0"/>
              <a:t>Własność intelektualna </a:t>
            </a:r>
            <a:r>
              <a:rPr lang="pl-PL" dirty="0"/>
              <a:t>obejmuje wszelkie wytwory ludzkiego umysłu. </a:t>
            </a:r>
          </a:p>
          <a:p>
            <a:pPr marL="0" indent="0">
              <a:buNone/>
            </a:pPr>
            <a:r>
              <a:rPr lang="pl-PL" dirty="0"/>
              <a:t>Według Konwencji o Ustanowieniu Światowej Organizacji Własności Intelektualnej, własność intelektualna oznacza prawa odnoszące się:</a:t>
            </a:r>
          </a:p>
          <a:p>
            <a:pPr marL="0" indent="0">
              <a:buNone/>
            </a:pPr>
            <a:r>
              <a:rPr lang="pl-PL" dirty="0"/>
              <a:t>1) do dzieł literackich, artystycznych i naukowych;</a:t>
            </a:r>
            <a:br>
              <a:rPr lang="pl-PL" dirty="0"/>
            </a:br>
            <a:r>
              <a:rPr lang="pl-PL" dirty="0"/>
              <a:t>2) do interpretacji artystów interpretatorów;</a:t>
            </a:r>
            <a:br>
              <a:rPr lang="pl-PL" dirty="0"/>
            </a:br>
            <a:r>
              <a:rPr lang="pl-PL" dirty="0"/>
              <a:t>3) do wynalazków z każdej dziedziny techniki;</a:t>
            </a:r>
            <a:br>
              <a:rPr lang="pl-PL" dirty="0"/>
            </a:br>
            <a:r>
              <a:rPr lang="pl-PL" dirty="0"/>
              <a:t>4) do odkryć naukowych;</a:t>
            </a:r>
            <a:br>
              <a:rPr lang="pl-PL" dirty="0"/>
            </a:br>
            <a:r>
              <a:rPr lang="pl-PL" dirty="0"/>
              <a:t>5) do wzorów przemysłowych ;</a:t>
            </a:r>
            <a:br>
              <a:rPr lang="pl-PL" dirty="0"/>
            </a:br>
            <a:r>
              <a:rPr lang="pl-PL" dirty="0"/>
              <a:t>6) do znaków towarowych, nazw handlowych oraz oznaczeń handlowych;</a:t>
            </a:r>
            <a:br>
              <a:rPr lang="pl-PL" dirty="0"/>
            </a:br>
            <a:r>
              <a:rPr lang="pl-PL" dirty="0"/>
              <a:t>7) do ochrony przed nieuczciwą konkurencją.</a:t>
            </a:r>
          </a:p>
          <a:p>
            <a:pPr marL="0" indent="0">
              <a:buNone/>
            </a:pPr>
            <a:br>
              <a:rPr lang="pl-PL" dirty="0"/>
            </a:b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850336A-DC18-594E-BCA6-46BB836092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Według konwencji paryskiej z 1883 roku przedmiotem </a:t>
            </a:r>
            <a:r>
              <a:rPr lang="pl-PL" b="1" dirty="0"/>
              <a:t>własności przemysłowej</a:t>
            </a:r>
            <a:r>
              <a:rPr lang="pl-PL" dirty="0"/>
              <a:t> są:</a:t>
            </a:r>
          </a:p>
          <a:p>
            <a:r>
              <a:rPr lang="pl-PL" dirty="0">
                <a:solidFill>
                  <a:schemeClr val="tx1"/>
                </a:solidFill>
              </a:rPr>
              <a:t>1) patenty na wynalazki;</a:t>
            </a:r>
            <a:br>
              <a:rPr lang="pl-PL" dirty="0">
                <a:solidFill>
                  <a:schemeClr val="tx1"/>
                </a:solidFill>
              </a:rPr>
            </a:br>
            <a:r>
              <a:rPr lang="pl-PL" dirty="0">
                <a:solidFill>
                  <a:schemeClr val="tx1"/>
                </a:solidFill>
              </a:rPr>
              <a:t>2) wzory użytkowe;</a:t>
            </a:r>
            <a:br>
              <a:rPr lang="pl-PL" dirty="0">
                <a:solidFill>
                  <a:schemeClr val="tx1"/>
                </a:solidFill>
              </a:rPr>
            </a:br>
            <a:r>
              <a:rPr lang="pl-PL" dirty="0">
                <a:solidFill>
                  <a:schemeClr val="tx1"/>
                </a:solidFill>
              </a:rPr>
              <a:t>3) wzory przemysłowe;</a:t>
            </a:r>
            <a:br>
              <a:rPr lang="pl-PL" dirty="0"/>
            </a:br>
            <a:r>
              <a:rPr lang="pl-PL" dirty="0"/>
              <a:t>4) znaki towarowe;</a:t>
            </a:r>
            <a:br>
              <a:rPr lang="pl-PL" dirty="0"/>
            </a:br>
            <a:r>
              <a:rPr lang="pl-PL" dirty="0"/>
              <a:t>5) nazwy handlowe;</a:t>
            </a:r>
            <a:br>
              <a:rPr lang="pl-PL" dirty="0"/>
            </a:br>
            <a:r>
              <a:rPr lang="pl-PL" dirty="0"/>
              <a:t>6) oznaczenia pochodzenia oraz</a:t>
            </a:r>
            <a:br>
              <a:rPr lang="pl-PL" dirty="0"/>
            </a:br>
            <a:r>
              <a:rPr lang="pl-PL" dirty="0"/>
              <a:t>7) zwalczanie nieuczciwej konkurencji.</a:t>
            </a:r>
          </a:p>
          <a:p>
            <a:r>
              <a:rPr lang="pl-PL" dirty="0"/>
              <a:t>Do własności przemysłowej zalicza się również topografię układów scalonych oraz nowe odmiany roślin.</a:t>
            </a:r>
          </a:p>
          <a:p>
            <a:pPr marL="0" indent="0">
              <a:buNone/>
            </a:pP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0218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C21C7C-1964-5D45-BA2D-37458AC6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Literatura podstawowa: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8B60A5-71D1-3E44-AED9-45C292D6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1. G, Michniewicz, Ochrona własności intelektualnej, Warszawa 2019, </a:t>
            </a:r>
          </a:p>
          <a:p>
            <a:r>
              <a:rPr lang="pl-PL" dirty="0"/>
              <a:t>2. M. Późniak-Niedzielska, J. Szczotka, Prawo autorskie. Zarys problematyki. Warszawa 2020, </a:t>
            </a:r>
          </a:p>
          <a:p>
            <a:r>
              <a:rPr lang="pl-PL" dirty="0"/>
              <a:t>3. J. </a:t>
            </a:r>
            <a:r>
              <a:rPr lang="pl-PL"/>
              <a:t>Sieńczyło-Chlabicz</a:t>
            </a:r>
            <a:r>
              <a:rPr lang="pl-PL" dirty="0"/>
              <a:t> (red.), Prawo własności intelektualnej Teoria i praktyka, Warszawa 2021,</a:t>
            </a:r>
          </a:p>
          <a:p>
            <a:r>
              <a:rPr lang="pl-PL" dirty="0"/>
              <a:t>4. J. Barta, R. Markiewicz, Prawo autorskie i prawa pokrewne, Warszawa 2019,</a:t>
            </a:r>
          </a:p>
          <a:p>
            <a:r>
              <a:rPr lang="pl-PL" dirty="0"/>
              <a:t>5. P. Kostański, Ł. Żelechowski, Prawo własności przemysłowej, Warszawa 2020, </a:t>
            </a:r>
          </a:p>
          <a:p>
            <a:r>
              <a:rPr lang="pl-PL" dirty="0"/>
              <a:t>6. M. Barczewski, E. Kowalska (red.), Leksykon prawa własności intelektualnej 100 podstawowych pojęć, Warszawa, 2019, 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906E42F-F441-7A4D-B3FE-AA291418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21.02.2024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36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ymbol zastępczy obrazu 8">
            <a:extLst>
              <a:ext uri="{FF2B5EF4-FFF2-40B4-BE49-F238E27FC236}">
                <a16:creationId xmlns:a16="http://schemas.microsoft.com/office/drawing/2014/main" id="{D23AFF12-6EB1-4C63-ACED-094704D3AE2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1224" b="31224"/>
          <a:stretch>
            <a:fillRect/>
          </a:stretch>
        </p:blipFill>
        <p:spPr/>
      </p:pic>
      <p:sp>
        <p:nvSpPr>
          <p:cNvPr id="5" name="Tytuł 4">
            <a:extLst>
              <a:ext uri="{FF2B5EF4-FFF2-40B4-BE49-F238E27FC236}">
                <a16:creationId xmlns:a16="http://schemas.microsoft.com/office/drawing/2014/main" id="{3D6FB612-A2DA-4BFB-94BD-08A27AAD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  <a:endParaRPr lang="en-GB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1E85490B-8445-4B78-AB83-EC94C24A4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/>
              <a:t>agnieszka.kwiecien-madej@uwr.edu.pl</a:t>
            </a:r>
            <a:endParaRPr lang="en-GB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088A4E2-45D8-433F-977F-26F69684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21.02.2024</a:t>
            </a:fld>
            <a:endParaRPr lang="en-US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11BAFCE-78D8-42FE-B15D-E33EA6289D83}"/>
              </a:ext>
            </a:extLst>
          </p:cNvPr>
          <p:cNvSpPr txBox="1"/>
          <p:nvPr/>
        </p:nvSpPr>
        <p:spPr>
          <a:xfrm>
            <a:off x="15" y="4578350"/>
            <a:ext cx="121919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commons.wikimedia.org/wiki/File:Copyright.svg"/>
              </a:rPr>
              <a:t>To zdjęcie</a:t>
            </a:r>
            <a:r>
              <a:rPr lang="en-GB" sz="900"/>
              <a:t>, autor: Nieznany autor, licencja: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222210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0C633E-ADCD-4A12-9BF2-C451795B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l-PL" dirty="0"/>
              <a:t>Definicja własności intelektualnej</a:t>
            </a:r>
            <a:endParaRPr lang="en-GB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C9C1735-DA63-4E6D-B0AF-AC939DBE4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7280" y="2380368"/>
            <a:ext cx="4639736" cy="3229256"/>
          </a:xfrm>
          <a:prstGeom prst="rect">
            <a:avLst/>
          </a:prstGeom>
          <a:noFill/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7B27AA-2E51-4BCA-B793-50C0B9FF7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1500"/>
              <a:t>„prawo odnoszące się do dzieł: literackich, artystycznych i naukowych, interpretacji artystów interpretatorów oraz do </a:t>
            </a:r>
            <a:r>
              <a:rPr lang="pl-PL" sz="1500" err="1"/>
              <a:t>wykonań</a:t>
            </a:r>
            <a:r>
              <a:rPr lang="pl-PL" sz="1500"/>
              <a:t> artystów wykonawców, do fonogramów i programów radiowych i telewizyjnych, wynalazków we wszystkich dziedzinach działalności ludzkiej, odkryć naukowych i wzorów przemysłowych, znaków towarowych i usługowych, jak również nazw handlowych i oznaczeń handlowych, ochrony przed nieuczciwą konkurencją oraz wszystkich innych praw dotyczących działalności intelektualnej: w dziedzinie przemysłowej, naukowej, literackiej i artystycznej”</a:t>
            </a:r>
          </a:p>
          <a:p>
            <a:pPr>
              <a:lnSpc>
                <a:spcPct val="100000"/>
              </a:lnSpc>
            </a:pPr>
            <a:r>
              <a:rPr lang="pl-PL" sz="1500" i="1"/>
              <a:t>- Art. 2 Konwencji sztokholmskiej z 14.07.1967 r. </a:t>
            </a:r>
          </a:p>
          <a:p>
            <a:pPr>
              <a:lnSpc>
                <a:spcPct val="100000"/>
              </a:lnSpc>
            </a:pPr>
            <a:r>
              <a:rPr lang="pl-PL" sz="1500" i="1"/>
              <a:t>o ustanowieniu Światowej Organizacji Własności Intelektualnej.</a:t>
            </a:r>
            <a:endParaRPr lang="en-GB" sz="1500" i="1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B6848C-5C23-404B-BA03-12F21A31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A37154A-9283-472F-9D32-E032250E224B}" type="datetime1">
              <a:rPr lang="pl-PL" smtClean="0"/>
              <a:pPr rtl="0">
                <a:spcAft>
                  <a:spcPts val="600"/>
                </a:spcAft>
              </a:pPr>
              <a:t>21.02.2024</a:t>
            </a:fld>
            <a:endParaRPr lang="en-US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F29FC04-A4CE-4852-A7E1-758EBA1ACE29}"/>
              </a:ext>
            </a:extLst>
          </p:cNvPr>
          <p:cNvSpPr txBox="1"/>
          <p:nvPr/>
        </p:nvSpPr>
        <p:spPr>
          <a:xfrm>
            <a:off x="3417148" y="6052577"/>
            <a:ext cx="214193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 dirty="0">
                <a:solidFill>
                  <a:srgbClr val="FFFFFF"/>
                </a:solidFill>
                <a:hlinkClick r:id="rId3" tooltip="https://en.wikipedia.org/wiki/World_Intellectual_Property_Organiz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zdjęcie</a:t>
            </a:r>
            <a:r>
              <a:rPr lang="en-GB" sz="700" dirty="0">
                <a:solidFill>
                  <a:srgbClr val="FFFFFF"/>
                </a:solidFill>
              </a:rPr>
              <a:t>, </a:t>
            </a:r>
            <a:r>
              <a:rPr lang="en-GB" sz="700" dirty="0" err="1">
                <a:solidFill>
                  <a:srgbClr val="FFFFFF"/>
                </a:solidFill>
              </a:rPr>
              <a:t>autor</a:t>
            </a:r>
            <a:r>
              <a:rPr lang="en-GB" sz="700" dirty="0">
                <a:solidFill>
                  <a:srgbClr val="FFFFFF"/>
                </a:solidFill>
              </a:rPr>
              <a:t>: </a:t>
            </a:r>
            <a:r>
              <a:rPr lang="en-GB" sz="700" dirty="0" err="1">
                <a:solidFill>
                  <a:srgbClr val="FFFFFF"/>
                </a:solidFill>
              </a:rPr>
              <a:t>Nieznany</a:t>
            </a:r>
            <a:r>
              <a:rPr lang="en-GB" sz="700" dirty="0">
                <a:solidFill>
                  <a:srgbClr val="FFFFFF"/>
                </a:solidFill>
              </a:rPr>
              <a:t> </a:t>
            </a:r>
            <a:r>
              <a:rPr lang="en-GB" sz="700" dirty="0" err="1">
                <a:solidFill>
                  <a:srgbClr val="FFFFFF"/>
                </a:solidFill>
              </a:rPr>
              <a:t>autor</a:t>
            </a:r>
            <a:r>
              <a:rPr lang="en-GB" sz="700" dirty="0">
                <a:solidFill>
                  <a:srgbClr val="FFFFFF"/>
                </a:solidFill>
              </a:rPr>
              <a:t>, </a:t>
            </a:r>
            <a:r>
              <a:rPr lang="en-GB" sz="700" dirty="0" err="1">
                <a:solidFill>
                  <a:srgbClr val="FFFFFF"/>
                </a:solidFill>
              </a:rPr>
              <a:t>licencja</a:t>
            </a:r>
            <a:r>
              <a:rPr lang="en-GB" sz="700" dirty="0">
                <a:solidFill>
                  <a:srgbClr val="FFFFFF"/>
                </a:solidFill>
              </a:rPr>
              <a:t>: </a:t>
            </a:r>
            <a:r>
              <a:rPr lang="en-GB" sz="700" dirty="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27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4CECD54E-8A45-472C-AE89-5E6D1734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pl-PL" dirty="0"/>
              <a:t>Wprowadzenie do ochrony własności intelektualnej</a:t>
            </a:r>
            <a:endParaRPr lang="en-GB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512D6C1-BA49-AD4D-A50E-05FE40BB2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95013E2-2394-4A9D-83F5-36724365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A37154A-9283-472F-9D32-E032250E224B}" type="datetime1">
              <a:rPr lang="pl-PL" smtClean="0"/>
              <a:pPr rtl="0">
                <a:spcAft>
                  <a:spcPts val="600"/>
                </a:spcAft>
              </a:pPr>
              <a:t>21.02.2024</a:t>
            </a:fld>
            <a:endParaRPr lang="en-US"/>
          </a:p>
        </p:txBody>
      </p:sp>
      <p:graphicFrame>
        <p:nvGraphicFramePr>
          <p:cNvPr id="2" name="Symbol zastępczy zawartości 1">
            <a:extLst>
              <a:ext uri="{FF2B5EF4-FFF2-40B4-BE49-F238E27FC236}">
                <a16:creationId xmlns:a16="http://schemas.microsoft.com/office/drawing/2014/main" id="{032CFF43-96B5-A944-8F30-4A21E955BB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83848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05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age5image1591404608">
            <a:extLst>
              <a:ext uri="{FF2B5EF4-FFF2-40B4-BE49-F238E27FC236}">
                <a16:creationId xmlns:a16="http://schemas.microsoft.com/office/drawing/2014/main" id="{C09648D4-2849-AC4F-B625-90C74081B580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7730" y="193088"/>
            <a:ext cx="9344368" cy="609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B673F90F-418E-0C46-A70B-1A9C11F744BC}"/>
              </a:ext>
            </a:extLst>
          </p:cNvPr>
          <p:cNvSpPr txBox="1"/>
          <p:nvPr/>
        </p:nvSpPr>
        <p:spPr>
          <a:xfrm>
            <a:off x="109330" y="6470307"/>
            <a:ext cx="1022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Źródło: P. Zakrzewski, Ochrona własności intelektualnej – kilka kwestii praktycznych, Warszawa 2020. </a:t>
            </a:r>
          </a:p>
        </p:txBody>
      </p:sp>
    </p:spTree>
    <p:extLst>
      <p:ext uri="{BB962C8B-B14F-4D97-AF65-F5344CB8AC3E}">
        <p14:creationId xmlns:p14="http://schemas.microsoft.com/office/powerpoint/2010/main" val="143891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92" y="1809593"/>
            <a:ext cx="3666762" cy="4359589"/>
          </a:xfrm>
        </p:spPr>
        <p:txBody>
          <a:bodyPr rtlCol="0" anchor="b">
            <a:normAutofit fontScale="90000"/>
          </a:bodyPr>
          <a:lstStyle/>
          <a:p>
            <a:pPr>
              <a:spcAft>
                <a:spcPts val="800"/>
              </a:spcAft>
            </a:pPr>
            <a:r>
              <a:rPr lang="pl-PL" sz="2000" u="sng" dirty="0">
                <a:effectLst/>
              </a:rPr>
              <a:t>W znaczeniu wąskim </a:t>
            </a:r>
            <a:r>
              <a:rPr lang="pl-PL" sz="2000" dirty="0">
                <a:effectLst/>
              </a:rPr>
              <a:t>oznacza zbiór przepisów służących ochronie interesów twórców oraz stosunków prawnych związanych z tworzeniem utworów, korzystaniem z nich oraz ich ochroną. </a:t>
            </a:r>
            <a:br>
              <a:rPr lang="pl-PL" sz="2000" dirty="0">
                <a:effectLst/>
              </a:rPr>
            </a:br>
            <a:br>
              <a:rPr lang="pl-PL" sz="2000" dirty="0">
                <a:effectLst/>
              </a:rPr>
            </a:br>
            <a:r>
              <a:rPr lang="pl-PL" sz="2000" u="sng" dirty="0">
                <a:effectLst/>
              </a:rPr>
              <a:t>W szerszym znaczeniu</a:t>
            </a:r>
            <a:r>
              <a:rPr lang="pl-PL" sz="2000" dirty="0">
                <a:effectLst/>
              </a:rPr>
              <a:t> pojęcie prawa autorskiego obejmuje również regulacje dotyczące tzw. praw pokrewnych – tzn. praw wyłącznych, przyznanych m.in. artystom wykonawcom, producentom fonogramów, nadawcom radiowym i telewizyjnym</a:t>
            </a:r>
            <a:r>
              <a:rPr lang="pl-PL" sz="1200" dirty="0">
                <a:effectLst/>
              </a:rPr>
              <a:t>. </a:t>
            </a:r>
          </a:p>
        </p:txBody>
      </p:sp>
      <p:pic>
        <p:nvPicPr>
          <p:cNvPr id="5" name="Symbol zastępczy zawartości 4" descr="Obraz zawierający tekst, wyroby metalowe&#10;&#10;Opis wygenerowany automatycznie">
            <a:extLst>
              <a:ext uri="{FF2B5EF4-FFF2-40B4-BE49-F238E27FC236}">
                <a16:creationId xmlns:a16="http://schemas.microsoft.com/office/drawing/2014/main" id="{E29E8B44-3BB5-B9D3-A823-F157934C2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157" r="16862" b="-1"/>
          <a:stretch/>
        </p:blipFill>
        <p:spPr>
          <a:xfrm>
            <a:off x="5458984" y="812799"/>
            <a:ext cx="5928344" cy="5294757"/>
          </a:xfrm>
          <a:noFill/>
        </p:spPr>
      </p:pic>
      <p:sp>
        <p:nvSpPr>
          <p:cNvPr id="3" name="Podtytuł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9898" y="615649"/>
            <a:ext cx="3517567" cy="577480"/>
          </a:xfrm>
        </p:spPr>
        <p:txBody>
          <a:bodyPr rtlCol="0">
            <a:noAutofit/>
          </a:bodyPr>
          <a:lstStyle/>
          <a:p>
            <a:pPr rtl="0"/>
            <a:r>
              <a:rPr lang="pl" sz="3200" b="1" dirty="0"/>
              <a:t>Pojęcie prawa autorskiego</a:t>
            </a:r>
          </a:p>
        </p:txBody>
      </p:sp>
      <p:sp>
        <p:nvSpPr>
          <p:cNvPr id="56" name="Date Placeholder 4">
            <a:extLst>
              <a:ext uri="{FF2B5EF4-FFF2-40B4-BE49-F238E27FC236}">
                <a16:creationId xmlns:a16="http://schemas.microsoft.com/office/drawing/2014/main" id="{4ED37BA7-4EB2-EEB9-FCDF-FB1FDC1E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46D2179F-AD35-466F-A681-81C59189197B}" type="datetime1">
              <a:rPr lang="pl-PL" smtClean="0"/>
              <a:pPr rtl="0">
                <a:spcAft>
                  <a:spcPts val="600"/>
                </a:spcAft>
              </a:pPr>
              <a:t>21.02.2024</a:t>
            </a:fld>
            <a:endParaRPr lang="en-US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9520108-313E-198E-E123-01D1492206A5}"/>
              </a:ext>
            </a:extLst>
          </p:cNvPr>
          <p:cNvSpPr txBox="1"/>
          <p:nvPr/>
        </p:nvSpPr>
        <p:spPr>
          <a:xfrm>
            <a:off x="9245396" y="5907501"/>
            <a:ext cx="214193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l-PL" sz="700">
                <a:solidFill>
                  <a:srgbClr val="FFFFFF"/>
                </a:solidFill>
                <a:hlinkClick r:id="rId3" tooltip="https://www.privateinternetaccess.com/blog/2017/06/copyright-revision-in-europe-close-calls-upload-censorship-gon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zdjęcie</a:t>
            </a:r>
            <a:r>
              <a:rPr lang="pl-PL" sz="700">
                <a:solidFill>
                  <a:srgbClr val="FFFFFF"/>
                </a:solidFill>
              </a:rPr>
              <a:t>, autor: Nieznany autor, licencja: </a:t>
            </a:r>
            <a:r>
              <a:rPr lang="pl-PL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l-PL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1FA4C0-40C4-40CF-9251-1F2B60AE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Systemy</a:t>
            </a:r>
            <a:r>
              <a:rPr lang="en-GB" dirty="0"/>
              <a:t> i </a:t>
            </a:r>
            <a:r>
              <a:rPr lang="en-GB" dirty="0" err="1"/>
              <a:t>modele</a:t>
            </a:r>
            <a:r>
              <a:rPr lang="en-GB" dirty="0"/>
              <a:t> </a:t>
            </a:r>
            <a:r>
              <a:rPr lang="en-GB" dirty="0" err="1"/>
              <a:t>prawa</a:t>
            </a:r>
            <a:r>
              <a:rPr lang="en-GB" dirty="0"/>
              <a:t> </a:t>
            </a:r>
            <a:r>
              <a:rPr lang="en-GB" dirty="0" err="1"/>
              <a:t>autorskiego</a:t>
            </a:r>
            <a:endParaRPr lang="en-GB" dirty="0"/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4190BCCB-D3E4-4F5D-81EE-06EA175A9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636266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E5B85B-4E1A-4FA1-A46F-B09C6CED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21.02.2024</a:t>
            </a:fld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2CF889F-0E27-0344-BF40-2D888361BF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746988" y="2166648"/>
            <a:ext cx="696098" cy="43506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4D07A85-7F87-CF43-A526-9BD6C6E602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737753" y="2972549"/>
            <a:ext cx="719267" cy="479511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6562650A-F12F-0547-8491-E4A5969DAA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076020" y="2601709"/>
            <a:ext cx="762000" cy="50800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018B035C-0B36-F34B-A52C-8A241BEDBF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700693" y="4635479"/>
            <a:ext cx="876131" cy="525679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F65FB977-AA27-334E-AF8D-349DB47873D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066269" y="5570150"/>
            <a:ext cx="967357" cy="509374"/>
          </a:xfrm>
          <a:prstGeom prst="rect">
            <a:avLst/>
          </a:prstGeom>
        </p:spPr>
      </p:pic>
      <p:pic>
        <p:nvPicPr>
          <p:cNvPr id="30" name="Obraz 29">
            <a:extLst>
              <a:ext uri="{FF2B5EF4-FFF2-40B4-BE49-F238E27FC236}">
                <a16:creationId xmlns:a16="http://schemas.microsoft.com/office/drawing/2014/main" id="{5FCDBA3A-B9D6-3949-88EC-1DC1AFFF13A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6195319" y="5570150"/>
            <a:ext cx="1018748" cy="50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8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8B5B4AF-BC87-2E2E-1164-DC741950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err="1"/>
              <a:t>Systemy</a:t>
            </a:r>
            <a:r>
              <a:rPr lang="en-US" dirty="0"/>
              <a:t> </a:t>
            </a:r>
            <a:r>
              <a:rPr lang="en-US" dirty="0" err="1"/>
              <a:t>prawa</a:t>
            </a:r>
            <a:r>
              <a:rPr lang="en-US" dirty="0"/>
              <a:t> </a:t>
            </a:r>
            <a:r>
              <a:rPr lang="en-US" dirty="0" err="1"/>
              <a:t>autorskiego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502FB37-D222-179F-C39D-A8EC09728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/>
          <a:lstStyle/>
          <a:p>
            <a:r>
              <a:rPr lang="en-US" dirty="0"/>
              <a:t>System droit moral (</a:t>
            </a:r>
            <a:r>
              <a:rPr lang="en-US" dirty="0" err="1"/>
              <a:t>romański</a:t>
            </a:r>
            <a:r>
              <a:rPr lang="en-US" dirty="0"/>
              <a:t>)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612A224-28F3-61EA-710D-9D6D40F80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 fontScale="77500" lnSpcReduction="20000"/>
          </a:bodyPr>
          <a:lstStyle/>
          <a:p>
            <a:r>
              <a:rPr lang="pl-PL" sz="1800" dirty="0">
                <a:effectLst/>
                <a:latin typeface="MinionPro"/>
              </a:rPr>
              <a:t>Ochrona ustanowiona jest przede wszystkim ze względu na majątkowe i osobiste interesy twórców</a:t>
            </a:r>
            <a:r>
              <a:rPr lang="pl-PL" sz="1800" dirty="0">
                <a:latin typeface="MinionPro"/>
              </a:rPr>
              <a:t>.</a:t>
            </a:r>
            <a:r>
              <a:rPr lang="pl-PL" sz="1800" dirty="0">
                <a:effectLst/>
                <a:latin typeface="MinionPro"/>
              </a:rPr>
              <a:t> </a:t>
            </a:r>
          </a:p>
          <a:p>
            <a:r>
              <a:rPr lang="pl-PL" sz="1800" dirty="0">
                <a:effectLst/>
                <a:latin typeface="MinionPro"/>
              </a:rPr>
              <a:t>Prawo autorskie kształtowane było głownie jako instytucja prawa majątkowego</a:t>
            </a:r>
            <a:r>
              <a:rPr lang="pl-PL" sz="1800" dirty="0">
                <a:latin typeface="MinionPro"/>
              </a:rPr>
              <a:t>. </a:t>
            </a:r>
            <a:r>
              <a:rPr lang="pl-PL" sz="1800" dirty="0">
                <a:effectLst/>
                <a:latin typeface="MinionPro"/>
              </a:rPr>
              <a:t>Idea </a:t>
            </a:r>
            <a:r>
              <a:rPr lang="pl-PL" sz="1800" i="1" dirty="0" err="1">
                <a:effectLst/>
                <a:latin typeface="MinionPro"/>
              </a:rPr>
              <a:t>droit</a:t>
            </a:r>
            <a:r>
              <a:rPr lang="pl-PL" sz="1800" i="1" dirty="0">
                <a:effectLst/>
                <a:latin typeface="MinionPro"/>
              </a:rPr>
              <a:t> </a:t>
            </a:r>
            <a:r>
              <a:rPr lang="pl-PL" sz="1800" i="1" dirty="0" err="1">
                <a:effectLst/>
                <a:latin typeface="MinionPro"/>
              </a:rPr>
              <a:t>moral</a:t>
            </a:r>
            <a:r>
              <a:rPr lang="pl-PL" sz="1800" i="1" dirty="0">
                <a:effectLst/>
                <a:latin typeface="MinionPro"/>
              </a:rPr>
              <a:t> </a:t>
            </a:r>
            <a:r>
              <a:rPr lang="pl-PL" sz="1800" dirty="0">
                <a:effectLst/>
                <a:latin typeface="MinionPro"/>
              </a:rPr>
              <a:t>zwraca uwagę̨ na ochronę̨ wyższych, niemajątkowych interesów autorów, które miały źródło w więzi duchowej łączącej twórcę̨ z jego dziełem, tzw</a:t>
            </a:r>
            <a:r>
              <a:rPr lang="pl-PL" sz="1800" dirty="0">
                <a:latin typeface="MinionPro"/>
              </a:rPr>
              <a:t>.</a:t>
            </a:r>
            <a:r>
              <a:rPr lang="pl-PL" sz="1800" dirty="0">
                <a:effectLst/>
                <a:latin typeface="MinionPro"/>
              </a:rPr>
              <a:t> </a:t>
            </a:r>
            <a:r>
              <a:rPr lang="pl-PL" sz="1800" i="1" dirty="0" err="1">
                <a:effectLst/>
                <a:latin typeface="MinionPro"/>
              </a:rPr>
              <a:t>vinculum</a:t>
            </a:r>
            <a:r>
              <a:rPr lang="pl-PL" sz="1800" i="1" dirty="0">
                <a:effectLst/>
                <a:latin typeface="MinionPro"/>
              </a:rPr>
              <a:t> </a:t>
            </a:r>
            <a:r>
              <a:rPr lang="pl-PL" sz="1800" i="1" dirty="0" err="1">
                <a:effectLst/>
                <a:latin typeface="MinionPro"/>
              </a:rPr>
              <a:t>spirituale</a:t>
            </a:r>
            <a:r>
              <a:rPr lang="pl-PL" sz="1800" i="1" dirty="0">
                <a:effectLst/>
                <a:latin typeface="MinionPro"/>
              </a:rPr>
              <a:t> </a:t>
            </a:r>
            <a:r>
              <a:rPr lang="pl-PL" sz="1800" dirty="0">
                <a:effectLst/>
                <a:latin typeface="MinionPro"/>
              </a:rPr>
              <a:t>lub </a:t>
            </a:r>
            <a:r>
              <a:rPr lang="pl-PL" sz="1800" i="1" dirty="0" err="1">
                <a:effectLst/>
                <a:latin typeface="MinionPro"/>
              </a:rPr>
              <a:t>droit</a:t>
            </a:r>
            <a:r>
              <a:rPr lang="pl-PL" sz="1800" i="1" dirty="0">
                <a:effectLst/>
                <a:latin typeface="MinionPro"/>
              </a:rPr>
              <a:t> </a:t>
            </a:r>
            <a:r>
              <a:rPr lang="pl-PL" sz="1800" i="1" dirty="0" err="1">
                <a:effectLst/>
                <a:latin typeface="MinionPro"/>
              </a:rPr>
              <a:t>moral</a:t>
            </a:r>
            <a:endParaRPr lang="pl-PL" sz="1800" i="1" dirty="0">
              <a:effectLst/>
              <a:latin typeface="MinionPro"/>
            </a:endParaRPr>
          </a:p>
          <a:p>
            <a:r>
              <a:rPr lang="pl-PL" sz="1800" dirty="0">
                <a:effectLst/>
                <a:latin typeface="MinionPro"/>
              </a:rPr>
              <a:t>W koncepcji tej, wyraźnie wyodrębnia się̨ dwie grupy interesów twórcy: tj</a:t>
            </a:r>
            <a:r>
              <a:rPr lang="pl-PL" sz="1800" dirty="0">
                <a:latin typeface="MinionPro"/>
              </a:rPr>
              <a:t>.</a:t>
            </a:r>
            <a:r>
              <a:rPr lang="pl-PL" sz="1800" dirty="0">
                <a:effectLst/>
                <a:latin typeface="MinionPro"/>
              </a:rPr>
              <a:t> interesów majątkowych oraz </a:t>
            </a:r>
            <a:r>
              <a:rPr lang="pl-PL" sz="1800" b="1" dirty="0">
                <a:effectLst/>
                <a:latin typeface="MinionPro"/>
              </a:rPr>
              <a:t>interesów związanych ze sferą osobistych </a:t>
            </a:r>
            <a:r>
              <a:rPr lang="pl-PL" sz="1800" b="1" dirty="0" err="1">
                <a:effectLst/>
                <a:latin typeface="MinionPro"/>
              </a:rPr>
              <a:t>odczuc</a:t>
            </a:r>
            <a:r>
              <a:rPr lang="pl-PL" sz="1800" b="1" dirty="0">
                <a:effectLst/>
                <a:latin typeface="MinionPro"/>
              </a:rPr>
              <a:t>́</a:t>
            </a:r>
            <a:r>
              <a:rPr lang="pl-PL" sz="1800" b="1" dirty="0">
                <a:latin typeface="MinionPro"/>
              </a:rPr>
              <a:t>.</a:t>
            </a:r>
            <a:r>
              <a:rPr lang="pl-PL" sz="1800" dirty="0">
                <a:effectLst/>
                <a:latin typeface="MinionPro"/>
              </a:rPr>
              <a:t> </a:t>
            </a:r>
            <a:endParaRPr lang="pl-PL" sz="1600" dirty="0"/>
          </a:p>
          <a:p>
            <a:r>
              <a:rPr lang="pl-PL" sz="1800" i="1" dirty="0">
                <a:effectLst/>
                <a:latin typeface="MinionPro"/>
              </a:rPr>
              <a:t> </a:t>
            </a:r>
            <a:endParaRPr lang="pl-PL" dirty="0"/>
          </a:p>
          <a:p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1390A58-7417-5131-BD64-0A99D60EB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/>
          <a:lstStyle/>
          <a:p>
            <a:r>
              <a:rPr lang="en-US" dirty="0"/>
              <a:t>System copyright (</a:t>
            </a:r>
            <a:r>
              <a:rPr lang="en-US" dirty="0" err="1"/>
              <a:t>anglosaski</a:t>
            </a:r>
            <a:r>
              <a:rPr lang="en-US" dirty="0"/>
              <a:t>)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191CE1FA-DCAC-E547-782F-ACBDB043F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 fontScale="77500" lnSpcReduction="20000"/>
          </a:bodyPr>
          <a:lstStyle/>
          <a:p>
            <a:r>
              <a:rPr lang="pl-PL" sz="1800" dirty="0">
                <a:latin typeface="MinionPro"/>
              </a:rPr>
              <a:t>T</a:t>
            </a:r>
            <a:r>
              <a:rPr lang="pl-PL" sz="1800" dirty="0">
                <a:effectLst/>
                <a:latin typeface="MinionPro"/>
              </a:rPr>
              <a:t>raktuje prawo autorskie jako zespół uprawnień́ majątkowych, które służą̨ ochronie interesów uprawnionego twórcy – podmiotu, który stworzył dzieło i jest słabszą stroną w obrocie prawami autorskimi.</a:t>
            </a:r>
            <a:endParaRPr lang="pl-PL" dirty="0"/>
          </a:p>
          <a:p>
            <a:endParaRPr lang="en-US" dirty="0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8D9A884-7A60-1749-EC29-40870FAD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46D2179F-AD35-466F-A681-81C59189197B}" type="datetime1">
              <a:rPr lang="pl-PL" smtClean="0"/>
              <a:pPr rtl="0">
                <a:spcAft>
                  <a:spcPts val="600"/>
                </a:spcAft>
              </a:pPr>
              <a:t>21.02.2024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8848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50_TF56160789" id="{322F98B7-A80C-4988-AFAA-78CFE7AA476F}" vid="{F3BB283F-3ABA-4679-A0D8-972A395C2975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C45BB15EBE7584DA6CD114B7EBB8E0B" ma:contentTypeVersion="2" ma:contentTypeDescription="Utwórz nowy dokument." ma:contentTypeScope="" ma:versionID="342479faac1708aeaff5bef88cf6e938">
  <xsd:schema xmlns:xsd="http://www.w3.org/2001/XMLSchema" xmlns:xs="http://www.w3.org/2001/XMLSchema" xmlns:p="http://schemas.microsoft.com/office/2006/metadata/properties" xmlns:ns2="d448033f-6250-49be-9b84-7fcdb5ebcbec" targetNamespace="http://schemas.microsoft.com/office/2006/metadata/properties" ma:root="true" ma:fieldsID="86be38a07cc25209f862370f112967b2" ns2:_="">
    <xsd:import namespace="d448033f-6250-49be-9b84-7fcdb5ebcb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8033f-6250-49be-9b84-7fcdb5ebcb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200295-E9EE-4246-9356-EB4B8B077B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AC8F77-2BB3-494D-918B-A237DBD2C4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48033f-6250-49be-9b84-7fcdb5ebcb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79BED9-97D2-4A78-A14A-023F2D79B62A}">
  <ds:schemaRefs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d448033f-6250-49be-9b84-7fcdb5ebcbec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{66D19C05-49F5-4998-8CB3-1518C697A7C9}tf56160789_win32</Template>
  <TotalTime>4784</TotalTime>
  <Words>3295</Words>
  <Application>Microsoft Macintosh PowerPoint</Application>
  <PresentationFormat>Panoramiczny</PresentationFormat>
  <Paragraphs>287</Paragraphs>
  <Slides>32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40" baseType="lpstr">
      <vt:lpstr>Arial</vt:lpstr>
      <vt:lpstr>Bookman Old Style</vt:lpstr>
      <vt:lpstr>Calibri</vt:lpstr>
      <vt:lpstr>Courier New</vt:lpstr>
      <vt:lpstr>Franklin Gothic Book</vt:lpstr>
      <vt:lpstr>MinionPro</vt:lpstr>
      <vt:lpstr>Wingdings</vt:lpstr>
      <vt:lpstr>1_RetrospectVTI</vt:lpstr>
      <vt:lpstr>Wprowadzenie do prawa własności intelektualnej</vt:lpstr>
      <vt:lpstr>Prawa na dobrach niematerialnych  własność intelektualna </vt:lpstr>
      <vt:lpstr>Czy istnieje Prawo własności intelektualnej jako osobna gałąź prawa? </vt:lpstr>
      <vt:lpstr>Definicja własności intelektualnej</vt:lpstr>
      <vt:lpstr>Wprowadzenie do ochrony własności intelektualnej</vt:lpstr>
      <vt:lpstr>Prezentacja programu PowerPoint</vt:lpstr>
      <vt:lpstr>W znaczeniu wąskim oznacza zbiór przepisów służących ochronie interesów twórców oraz stosunków prawnych związanych z tworzeniem utworów, korzystaniem z nich oraz ich ochroną.   W szerszym znaczeniu pojęcie prawa autorskiego obejmuje również regulacje dotyczące tzw. praw pokrewnych – tzn. praw wyłącznych, przyznanych m.in. artystom wykonawcom, producentom fonogramów, nadawcom radiowym i telewizyjnym. </vt:lpstr>
      <vt:lpstr>Systemy i modele prawa autorskiego</vt:lpstr>
      <vt:lpstr>Systemy prawa autorskiego</vt:lpstr>
      <vt:lpstr>Modele prawa autorskiego</vt:lpstr>
      <vt:lpstr>Wybrane Źródła Międzynarodowego Prawa Autorskiego</vt:lpstr>
      <vt:lpstr>Konwencja berneńska</vt:lpstr>
      <vt:lpstr>Konwencja berneńska – zakres zastosowania</vt:lpstr>
      <vt:lpstr>KONWENCJA BERNEŃSKA </vt:lpstr>
      <vt:lpstr>Konwencja rzymska (1961 r.)</vt:lpstr>
      <vt:lpstr>Międzynarodowa konwencja o ochronie wykonawców, producentów fonogramów oraz organizacji nadawczych – 26.10.1961 r., Rzym</vt:lpstr>
      <vt:lpstr>POROZUMIENIE TRIPS</vt:lpstr>
      <vt:lpstr>POROZUMIENIE TRIPS (1994 r.)</vt:lpstr>
      <vt:lpstr>Traktaty WIPO (1996 r.)</vt:lpstr>
      <vt:lpstr>„Traktaty internetowe”</vt:lpstr>
      <vt:lpstr>Wybrane Źródła Prawa Autorskiego – akty unijne</vt:lpstr>
      <vt:lpstr>Polskie ustawodawstwo krajowe – rozwój historyczny</vt:lpstr>
      <vt:lpstr>Ustawa z dnia 4 lutego 1994 r. o prawie autorskim i prawach pokrewnych  </vt:lpstr>
      <vt:lpstr>Pojęcie własności przemysłowej – Konwencja Paryska (1883 r.)</vt:lpstr>
      <vt:lpstr>Pojęcie własności przemysłowej – Ustawa Prawo Własności Przemysłowej</vt:lpstr>
      <vt:lpstr>Dobra własności przemysłowej</vt:lpstr>
      <vt:lpstr>Katalog Dóbr Własności Przemysłowej i źródła ochrony</vt:lpstr>
      <vt:lpstr>Charakter norm prawa własności przemysłowej  </vt:lpstr>
      <vt:lpstr>Ważniejsze źródła prawa:</vt:lpstr>
      <vt:lpstr>Własność intelektualna a własność przemysłowa</vt:lpstr>
      <vt:lpstr>Literatura podstawowa: 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Wprowadzenie do ochrony własności intelektualnej</dc:title>
  <dc:creator>Agnieszka Kwiecień-Madej</dc:creator>
  <cp:lastModifiedBy>Agnieszka Kwiecień-Madej</cp:lastModifiedBy>
  <cp:revision>24</cp:revision>
  <dcterms:created xsi:type="dcterms:W3CDTF">2021-02-23T15:47:30Z</dcterms:created>
  <dcterms:modified xsi:type="dcterms:W3CDTF">2024-02-21T19:55:49Z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0x0101004C45BB15EBE7584DA6CD114B7EBB8E0B</vt:lpwstr>
  </property>
</Properties>
</file>