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F88D9-9AC6-4A8F-80F5-3FA05984C1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F09A545B-75F8-4037-A9FD-32044D93DC79}">
      <dgm:prSet/>
      <dgm:spPr/>
      <dgm:t>
        <a:bodyPr/>
        <a:lstStyle/>
        <a:p>
          <a:r>
            <a:rPr lang="pl-PL"/>
            <a:t>Poprawna rezerwacja terminu zakwaterowania</a:t>
          </a:r>
        </a:p>
      </dgm:t>
    </dgm:pt>
    <dgm:pt modelId="{446A5FCC-CB83-48EB-B9E1-C5D2718A976D}" type="parTrans" cxnId="{D0D9951C-96E0-4C07-A849-4F0DF1BE2409}">
      <dgm:prSet/>
      <dgm:spPr/>
      <dgm:t>
        <a:bodyPr/>
        <a:lstStyle/>
        <a:p>
          <a:endParaRPr lang="pl-PL"/>
        </a:p>
      </dgm:t>
    </dgm:pt>
    <dgm:pt modelId="{0BA2CE81-780E-4A91-ADD4-232F345A3D23}" type="sibTrans" cxnId="{D0D9951C-96E0-4C07-A849-4F0DF1BE2409}">
      <dgm:prSet/>
      <dgm:spPr/>
      <dgm:t>
        <a:bodyPr/>
        <a:lstStyle/>
        <a:p>
          <a:endParaRPr lang="pl-PL"/>
        </a:p>
      </dgm:t>
    </dgm:pt>
    <dgm:pt modelId="{984D4485-AE75-4B73-8F19-AD474C0F217C}">
      <dgm:prSet/>
      <dgm:spPr/>
      <dgm:t>
        <a:bodyPr/>
        <a:lstStyle/>
        <a:p>
          <a:r>
            <a:rPr lang="pl-PL"/>
            <a:t>Walidacja dat (wyjazd po przyjeździe)</a:t>
          </a:r>
        </a:p>
      </dgm:t>
    </dgm:pt>
    <dgm:pt modelId="{F6B97B0A-CBC5-4F92-A2C6-9544DE509361}" type="parTrans" cxnId="{95B4FABD-15D1-4D3D-A6DB-F509F8F67501}">
      <dgm:prSet/>
      <dgm:spPr/>
      <dgm:t>
        <a:bodyPr/>
        <a:lstStyle/>
        <a:p>
          <a:endParaRPr lang="pl-PL"/>
        </a:p>
      </dgm:t>
    </dgm:pt>
    <dgm:pt modelId="{5B0235E8-A9DB-42AB-8A5E-96B040C54C93}" type="sibTrans" cxnId="{95B4FABD-15D1-4D3D-A6DB-F509F8F67501}">
      <dgm:prSet/>
      <dgm:spPr/>
      <dgm:t>
        <a:bodyPr/>
        <a:lstStyle/>
        <a:p>
          <a:endParaRPr lang="pl-PL"/>
        </a:p>
      </dgm:t>
    </dgm:pt>
    <dgm:pt modelId="{43A4353D-3A9F-4057-AEDA-776DC38981BE}">
      <dgm:prSet/>
      <dgm:spPr/>
      <dgm:t>
        <a:bodyPr/>
        <a:lstStyle/>
        <a:p>
          <a:r>
            <a:rPr lang="pl-PL"/>
            <a:t>Poprawny wybór pokoju z listy dostępnych</a:t>
          </a:r>
        </a:p>
      </dgm:t>
    </dgm:pt>
    <dgm:pt modelId="{8D9072D8-80CD-4D19-93BD-D297D858DE4D}" type="parTrans" cxnId="{853DBD63-837A-4C2B-8E96-0CF99F54FEF3}">
      <dgm:prSet/>
      <dgm:spPr/>
      <dgm:t>
        <a:bodyPr/>
        <a:lstStyle/>
        <a:p>
          <a:endParaRPr lang="pl-PL"/>
        </a:p>
      </dgm:t>
    </dgm:pt>
    <dgm:pt modelId="{3A9AD8A3-1F4B-4D9D-AEF7-77B67F520D0D}" type="sibTrans" cxnId="{853DBD63-837A-4C2B-8E96-0CF99F54FEF3}">
      <dgm:prSet/>
      <dgm:spPr/>
      <dgm:t>
        <a:bodyPr/>
        <a:lstStyle/>
        <a:p>
          <a:endParaRPr lang="pl-PL"/>
        </a:p>
      </dgm:t>
    </dgm:pt>
    <dgm:pt modelId="{3F956DBE-7070-4DB6-90B8-356037313C18}">
      <dgm:prSet/>
      <dgm:spPr/>
      <dgm:t>
        <a:bodyPr/>
        <a:lstStyle/>
        <a:p>
          <a:r>
            <a:rPr lang="pl-PL"/>
            <a:t>Poprawna rezerwacja stanowiska w pokoju wspólnym</a:t>
          </a:r>
        </a:p>
      </dgm:t>
    </dgm:pt>
    <dgm:pt modelId="{BA5A2961-2A1E-4EE1-87E8-BD50B3F86A3F}" type="parTrans" cxnId="{5554D247-9A10-4702-9269-41614875DBE7}">
      <dgm:prSet/>
      <dgm:spPr/>
      <dgm:t>
        <a:bodyPr/>
        <a:lstStyle/>
        <a:p>
          <a:endParaRPr lang="pl-PL"/>
        </a:p>
      </dgm:t>
    </dgm:pt>
    <dgm:pt modelId="{10876EA7-14D9-42F0-A663-73A412ACEFA7}" type="sibTrans" cxnId="{5554D247-9A10-4702-9269-41614875DBE7}">
      <dgm:prSet/>
      <dgm:spPr/>
      <dgm:t>
        <a:bodyPr/>
        <a:lstStyle/>
        <a:p>
          <a:endParaRPr lang="pl-PL"/>
        </a:p>
      </dgm:t>
    </dgm:pt>
    <dgm:pt modelId="{6202F6AA-7EBD-40D7-9416-D8950CB19304}" type="pres">
      <dgm:prSet presAssocID="{8EBF88D9-9AC6-4A8F-80F5-3FA05984C12C}" presName="linear" presStyleCnt="0">
        <dgm:presLayoutVars>
          <dgm:animLvl val="lvl"/>
          <dgm:resizeHandles val="exact"/>
        </dgm:presLayoutVars>
      </dgm:prSet>
      <dgm:spPr/>
    </dgm:pt>
    <dgm:pt modelId="{89EE3424-95EE-40B9-AA58-18B060883DC8}" type="pres">
      <dgm:prSet presAssocID="{F09A545B-75F8-4037-A9FD-32044D93DC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D2DB36-AB9B-40E7-8EBC-11F84C5532B0}" type="pres">
      <dgm:prSet presAssocID="{0BA2CE81-780E-4A91-ADD4-232F345A3D23}" presName="spacer" presStyleCnt="0"/>
      <dgm:spPr/>
    </dgm:pt>
    <dgm:pt modelId="{C43018AE-6AE8-40E8-B57B-7326AF5DE873}" type="pres">
      <dgm:prSet presAssocID="{984D4485-AE75-4B73-8F19-AD474C0F217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876701-8B63-476F-8F94-6044802A3769}" type="pres">
      <dgm:prSet presAssocID="{5B0235E8-A9DB-42AB-8A5E-96B040C54C93}" presName="spacer" presStyleCnt="0"/>
      <dgm:spPr/>
    </dgm:pt>
    <dgm:pt modelId="{AD5883B9-464A-4602-91F0-415B2968EBAC}" type="pres">
      <dgm:prSet presAssocID="{43A4353D-3A9F-4057-AEDA-776DC38981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A07D14-F127-4B57-8443-0DD7A50723C6}" type="pres">
      <dgm:prSet presAssocID="{3A9AD8A3-1F4B-4D9D-AEF7-77B67F520D0D}" presName="spacer" presStyleCnt="0"/>
      <dgm:spPr/>
    </dgm:pt>
    <dgm:pt modelId="{87B5636E-B334-4F36-8258-74C571B442E9}" type="pres">
      <dgm:prSet presAssocID="{3F956DBE-7070-4DB6-90B8-356037313C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D9951C-96E0-4C07-A849-4F0DF1BE2409}" srcId="{8EBF88D9-9AC6-4A8F-80F5-3FA05984C12C}" destId="{F09A545B-75F8-4037-A9FD-32044D93DC79}" srcOrd="0" destOrd="0" parTransId="{446A5FCC-CB83-48EB-B9E1-C5D2718A976D}" sibTransId="{0BA2CE81-780E-4A91-ADD4-232F345A3D23}"/>
    <dgm:cxn modelId="{17A50043-E5C4-4965-A8D4-6359CF430143}" type="presOf" srcId="{43A4353D-3A9F-4057-AEDA-776DC38981BE}" destId="{AD5883B9-464A-4602-91F0-415B2968EBAC}" srcOrd="0" destOrd="0" presId="urn:microsoft.com/office/officeart/2005/8/layout/vList2"/>
    <dgm:cxn modelId="{853DBD63-837A-4C2B-8E96-0CF99F54FEF3}" srcId="{8EBF88D9-9AC6-4A8F-80F5-3FA05984C12C}" destId="{43A4353D-3A9F-4057-AEDA-776DC38981BE}" srcOrd="2" destOrd="0" parTransId="{8D9072D8-80CD-4D19-93BD-D297D858DE4D}" sibTransId="{3A9AD8A3-1F4B-4D9D-AEF7-77B67F520D0D}"/>
    <dgm:cxn modelId="{5554D247-9A10-4702-9269-41614875DBE7}" srcId="{8EBF88D9-9AC6-4A8F-80F5-3FA05984C12C}" destId="{3F956DBE-7070-4DB6-90B8-356037313C18}" srcOrd="3" destOrd="0" parTransId="{BA5A2961-2A1E-4EE1-87E8-BD50B3F86A3F}" sibTransId="{10876EA7-14D9-42F0-A663-73A412ACEFA7}"/>
    <dgm:cxn modelId="{B067DF68-0C2C-4FF4-94A2-074FD38C3B01}" type="presOf" srcId="{984D4485-AE75-4B73-8F19-AD474C0F217C}" destId="{C43018AE-6AE8-40E8-B57B-7326AF5DE873}" srcOrd="0" destOrd="0" presId="urn:microsoft.com/office/officeart/2005/8/layout/vList2"/>
    <dgm:cxn modelId="{A81214B6-2815-42E1-9222-72BD233D072B}" type="presOf" srcId="{F09A545B-75F8-4037-A9FD-32044D93DC79}" destId="{89EE3424-95EE-40B9-AA58-18B060883DC8}" srcOrd="0" destOrd="0" presId="urn:microsoft.com/office/officeart/2005/8/layout/vList2"/>
    <dgm:cxn modelId="{95B4FABD-15D1-4D3D-A6DB-F509F8F67501}" srcId="{8EBF88D9-9AC6-4A8F-80F5-3FA05984C12C}" destId="{984D4485-AE75-4B73-8F19-AD474C0F217C}" srcOrd="1" destOrd="0" parTransId="{F6B97B0A-CBC5-4F92-A2C6-9544DE509361}" sibTransId="{5B0235E8-A9DB-42AB-8A5E-96B040C54C93}"/>
    <dgm:cxn modelId="{2CAEF9CF-3157-480D-863A-A5361A2CCE6B}" type="presOf" srcId="{3F956DBE-7070-4DB6-90B8-356037313C18}" destId="{87B5636E-B334-4F36-8258-74C571B442E9}" srcOrd="0" destOrd="0" presId="urn:microsoft.com/office/officeart/2005/8/layout/vList2"/>
    <dgm:cxn modelId="{DDAD30F2-BBC9-4061-848F-5AACDCD8DD2F}" type="presOf" srcId="{8EBF88D9-9AC6-4A8F-80F5-3FA05984C12C}" destId="{6202F6AA-7EBD-40D7-9416-D8950CB19304}" srcOrd="0" destOrd="0" presId="urn:microsoft.com/office/officeart/2005/8/layout/vList2"/>
    <dgm:cxn modelId="{2E19F98F-3244-404A-862B-2A69745AF02C}" type="presParOf" srcId="{6202F6AA-7EBD-40D7-9416-D8950CB19304}" destId="{89EE3424-95EE-40B9-AA58-18B060883DC8}" srcOrd="0" destOrd="0" presId="urn:microsoft.com/office/officeart/2005/8/layout/vList2"/>
    <dgm:cxn modelId="{3E34C65A-F7F5-4348-AC16-4C0184609BD5}" type="presParOf" srcId="{6202F6AA-7EBD-40D7-9416-D8950CB19304}" destId="{A4D2DB36-AB9B-40E7-8EBC-11F84C5532B0}" srcOrd="1" destOrd="0" presId="urn:microsoft.com/office/officeart/2005/8/layout/vList2"/>
    <dgm:cxn modelId="{91372A03-3919-4D31-A254-19CF2DB94A13}" type="presParOf" srcId="{6202F6AA-7EBD-40D7-9416-D8950CB19304}" destId="{C43018AE-6AE8-40E8-B57B-7326AF5DE873}" srcOrd="2" destOrd="0" presId="urn:microsoft.com/office/officeart/2005/8/layout/vList2"/>
    <dgm:cxn modelId="{45B3C014-EA7B-467B-B15F-9A8662B10A38}" type="presParOf" srcId="{6202F6AA-7EBD-40D7-9416-D8950CB19304}" destId="{5C876701-8B63-476F-8F94-6044802A3769}" srcOrd="3" destOrd="0" presId="urn:microsoft.com/office/officeart/2005/8/layout/vList2"/>
    <dgm:cxn modelId="{8F82DD20-B92A-4465-8047-87E43880F517}" type="presParOf" srcId="{6202F6AA-7EBD-40D7-9416-D8950CB19304}" destId="{AD5883B9-464A-4602-91F0-415B2968EBAC}" srcOrd="4" destOrd="0" presId="urn:microsoft.com/office/officeart/2005/8/layout/vList2"/>
    <dgm:cxn modelId="{78C6E916-D57C-4CEA-8D91-FF51FB174334}" type="presParOf" srcId="{6202F6AA-7EBD-40D7-9416-D8950CB19304}" destId="{B2A07D14-F127-4B57-8443-0DD7A50723C6}" srcOrd="5" destOrd="0" presId="urn:microsoft.com/office/officeart/2005/8/layout/vList2"/>
    <dgm:cxn modelId="{BAB79188-746C-4D71-AA36-F687C283D257}" type="presParOf" srcId="{6202F6AA-7EBD-40D7-9416-D8950CB19304}" destId="{87B5636E-B334-4F36-8258-74C571B442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364A5E6-8991-4316-8412-64DCA1BBFA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B6420B3-638F-4B2C-908C-6497C81C0125}">
      <dgm:prSet/>
      <dgm:spPr/>
      <dgm:t>
        <a:bodyPr/>
        <a:lstStyle/>
        <a:p>
          <a:r>
            <a:rPr lang="pl-PL" dirty="0"/>
            <a:t>Harmonogram:</a:t>
          </a:r>
        </a:p>
      </dgm:t>
    </dgm:pt>
    <dgm:pt modelId="{FC648312-A1EB-4E62-80DA-A16DEDAEB5EE}" type="parTrans" cxnId="{F468F557-B646-46E4-B54B-20D95C8C6F40}">
      <dgm:prSet/>
      <dgm:spPr/>
      <dgm:t>
        <a:bodyPr/>
        <a:lstStyle/>
        <a:p>
          <a:endParaRPr lang="pl-PL"/>
        </a:p>
      </dgm:t>
    </dgm:pt>
    <dgm:pt modelId="{8A0EDB4B-056C-4B5D-B2BE-317702D2CA72}" type="sibTrans" cxnId="{F468F557-B646-46E4-B54B-20D95C8C6F40}">
      <dgm:prSet/>
      <dgm:spPr/>
      <dgm:t>
        <a:bodyPr/>
        <a:lstStyle/>
        <a:p>
          <a:endParaRPr lang="pl-PL"/>
        </a:p>
      </dgm:t>
    </dgm:pt>
    <dgm:pt modelId="{821EE9CF-2A7C-4745-AFFB-C524400E371C}">
      <dgm:prSet custT="1"/>
      <dgm:spPr/>
      <dgm:t>
        <a:bodyPr/>
        <a:lstStyle/>
        <a:p>
          <a:r>
            <a:rPr lang="pl-PL" sz="2000" dirty="0"/>
            <a:t>Analiza: 2 tygodnie</a:t>
          </a:r>
        </a:p>
      </dgm:t>
    </dgm:pt>
    <dgm:pt modelId="{4986A877-7BBB-4010-A357-4DDBE5FD53F8}" type="parTrans" cxnId="{C6897F73-D09F-474F-8E6F-04E23597B599}">
      <dgm:prSet/>
      <dgm:spPr/>
      <dgm:t>
        <a:bodyPr/>
        <a:lstStyle/>
        <a:p>
          <a:endParaRPr lang="pl-PL"/>
        </a:p>
      </dgm:t>
    </dgm:pt>
    <dgm:pt modelId="{1175EE10-B360-473D-8F2E-C5F38145C8A9}" type="sibTrans" cxnId="{C6897F73-D09F-474F-8E6F-04E23597B599}">
      <dgm:prSet/>
      <dgm:spPr/>
      <dgm:t>
        <a:bodyPr/>
        <a:lstStyle/>
        <a:p>
          <a:endParaRPr lang="pl-PL"/>
        </a:p>
      </dgm:t>
    </dgm:pt>
    <dgm:pt modelId="{5534222F-B9CF-4D27-BDC5-33AD083E1C3C}">
      <dgm:prSet custT="1"/>
      <dgm:spPr/>
      <dgm:t>
        <a:bodyPr/>
        <a:lstStyle/>
        <a:p>
          <a:r>
            <a:rPr lang="pl-PL" sz="2000" dirty="0"/>
            <a:t>Implementacja: 6 tygodni</a:t>
          </a:r>
        </a:p>
      </dgm:t>
    </dgm:pt>
    <dgm:pt modelId="{AE3A177B-8911-4B57-BAE8-E9667939F594}" type="parTrans" cxnId="{7971F0B7-E446-46E4-94E1-D75504C67CC9}">
      <dgm:prSet/>
      <dgm:spPr/>
      <dgm:t>
        <a:bodyPr/>
        <a:lstStyle/>
        <a:p>
          <a:endParaRPr lang="pl-PL"/>
        </a:p>
      </dgm:t>
    </dgm:pt>
    <dgm:pt modelId="{6108CD5A-348A-4EB6-88E2-24F25445150A}" type="sibTrans" cxnId="{7971F0B7-E446-46E4-94E1-D75504C67CC9}">
      <dgm:prSet/>
      <dgm:spPr/>
      <dgm:t>
        <a:bodyPr/>
        <a:lstStyle/>
        <a:p>
          <a:endParaRPr lang="pl-PL"/>
        </a:p>
      </dgm:t>
    </dgm:pt>
    <dgm:pt modelId="{2584099D-F205-4B14-BCBE-3C947B54A2DC}">
      <dgm:prSet custT="1"/>
      <dgm:spPr/>
      <dgm:t>
        <a:bodyPr/>
        <a:lstStyle/>
        <a:p>
          <a:r>
            <a:rPr lang="pl-PL" sz="2000" dirty="0"/>
            <a:t>Testy i poprawki: 3–4 tygodnie</a:t>
          </a:r>
        </a:p>
      </dgm:t>
    </dgm:pt>
    <dgm:pt modelId="{48638DA3-BF92-46C2-871C-4BF8D306BF8D}" type="parTrans" cxnId="{AE7EBA5C-BA7E-45BE-ABD2-EF94F7E0114F}">
      <dgm:prSet/>
      <dgm:spPr/>
      <dgm:t>
        <a:bodyPr/>
        <a:lstStyle/>
        <a:p>
          <a:endParaRPr lang="pl-PL"/>
        </a:p>
      </dgm:t>
    </dgm:pt>
    <dgm:pt modelId="{16344E99-57C0-44EE-AA6E-7D0B029FCBF1}" type="sibTrans" cxnId="{AE7EBA5C-BA7E-45BE-ABD2-EF94F7E0114F}">
      <dgm:prSet/>
      <dgm:spPr/>
      <dgm:t>
        <a:bodyPr/>
        <a:lstStyle/>
        <a:p>
          <a:endParaRPr lang="pl-PL"/>
        </a:p>
      </dgm:t>
    </dgm:pt>
    <dgm:pt modelId="{8CA4E10A-D674-4328-A5A0-C6004CDB02AF}" type="pres">
      <dgm:prSet presAssocID="{9364A5E6-8991-4316-8412-64DCA1BBFA9C}" presName="linear" presStyleCnt="0">
        <dgm:presLayoutVars>
          <dgm:animLvl val="lvl"/>
          <dgm:resizeHandles val="exact"/>
        </dgm:presLayoutVars>
      </dgm:prSet>
      <dgm:spPr/>
    </dgm:pt>
    <dgm:pt modelId="{DABBD48E-FDA9-40F9-8903-7954DA26BAC2}" type="pres">
      <dgm:prSet presAssocID="{7B6420B3-638F-4B2C-908C-6497C81C0125}" presName="parentText" presStyleLbl="node1" presStyleIdx="0" presStyleCnt="1" custScaleX="100000" custScaleY="64741">
        <dgm:presLayoutVars>
          <dgm:chMax val="0"/>
          <dgm:bulletEnabled val="1"/>
        </dgm:presLayoutVars>
      </dgm:prSet>
      <dgm:spPr/>
    </dgm:pt>
    <dgm:pt modelId="{5CD74A1C-FDE2-49A2-8FEE-7157039C58D9}" type="pres">
      <dgm:prSet presAssocID="{7B6420B3-638F-4B2C-908C-6497C81C012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057DA13-8001-477A-9488-129338959E00}" type="presOf" srcId="{821EE9CF-2A7C-4745-AFFB-C524400E371C}" destId="{5CD74A1C-FDE2-49A2-8FEE-7157039C58D9}" srcOrd="0" destOrd="0" presId="urn:microsoft.com/office/officeart/2005/8/layout/vList2"/>
    <dgm:cxn modelId="{AE7EBA5C-BA7E-45BE-ABD2-EF94F7E0114F}" srcId="{7B6420B3-638F-4B2C-908C-6497C81C0125}" destId="{2584099D-F205-4B14-BCBE-3C947B54A2DC}" srcOrd="2" destOrd="0" parTransId="{48638DA3-BF92-46C2-871C-4BF8D306BF8D}" sibTransId="{16344E99-57C0-44EE-AA6E-7D0B029FCBF1}"/>
    <dgm:cxn modelId="{C6897F73-D09F-474F-8E6F-04E23597B599}" srcId="{7B6420B3-638F-4B2C-908C-6497C81C0125}" destId="{821EE9CF-2A7C-4745-AFFB-C524400E371C}" srcOrd="0" destOrd="0" parTransId="{4986A877-7BBB-4010-A357-4DDBE5FD53F8}" sibTransId="{1175EE10-B360-473D-8F2E-C5F38145C8A9}"/>
    <dgm:cxn modelId="{F468F557-B646-46E4-B54B-20D95C8C6F40}" srcId="{9364A5E6-8991-4316-8412-64DCA1BBFA9C}" destId="{7B6420B3-638F-4B2C-908C-6497C81C0125}" srcOrd="0" destOrd="0" parTransId="{FC648312-A1EB-4E62-80DA-A16DEDAEB5EE}" sibTransId="{8A0EDB4B-056C-4B5D-B2BE-317702D2CA72}"/>
    <dgm:cxn modelId="{34678D79-4705-4675-8729-55695FA04374}" type="presOf" srcId="{5534222F-B9CF-4D27-BDC5-33AD083E1C3C}" destId="{5CD74A1C-FDE2-49A2-8FEE-7157039C58D9}" srcOrd="0" destOrd="1" presId="urn:microsoft.com/office/officeart/2005/8/layout/vList2"/>
    <dgm:cxn modelId="{7971F0B7-E446-46E4-94E1-D75504C67CC9}" srcId="{7B6420B3-638F-4B2C-908C-6497C81C0125}" destId="{5534222F-B9CF-4D27-BDC5-33AD083E1C3C}" srcOrd="1" destOrd="0" parTransId="{AE3A177B-8911-4B57-BAE8-E9667939F594}" sibTransId="{6108CD5A-348A-4EB6-88E2-24F25445150A}"/>
    <dgm:cxn modelId="{6A4D01CD-4F4D-4F3D-88DF-8DCC50087632}" type="presOf" srcId="{7B6420B3-638F-4B2C-908C-6497C81C0125}" destId="{DABBD48E-FDA9-40F9-8903-7954DA26BAC2}" srcOrd="0" destOrd="0" presId="urn:microsoft.com/office/officeart/2005/8/layout/vList2"/>
    <dgm:cxn modelId="{2DE6A6CD-8EC0-4053-B1CD-E93F0F92C5C4}" type="presOf" srcId="{2584099D-F205-4B14-BCBE-3C947B54A2DC}" destId="{5CD74A1C-FDE2-49A2-8FEE-7157039C58D9}" srcOrd="0" destOrd="2" presId="urn:microsoft.com/office/officeart/2005/8/layout/vList2"/>
    <dgm:cxn modelId="{EA54DAEA-101C-4277-B8FC-7448281F9EBB}" type="presOf" srcId="{9364A5E6-8991-4316-8412-64DCA1BBFA9C}" destId="{8CA4E10A-D674-4328-A5A0-C6004CDB02AF}" srcOrd="0" destOrd="0" presId="urn:microsoft.com/office/officeart/2005/8/layout/vList2"/>
    <dgm:cxn modelId="{560D05EA-3486-47EB-BE6F-0B8A6E233ACE}" type="presParOf" srcId="{8CA4E10A-D674-4328-A5A0-C6004CDB02AF}" destId="{DABBD48E-FDA9-40F9-8903-7954DA26BAC2}" srcOrd="0" destOrd="0" presId="urn:microsoft.com/office/officeart/2005/8/layout/vList2"/>
    <dgm:cxn modelId="{3AD701B0-70A6-4DC4-A550-3555B0CD196A}" type="presParOf" srcId="{8CA4E10A-D674-4328-A5A0-C6004CDB02AF}" destId="{5CD74A1C-FDE2-49A2-8FEE-7157039C58D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6297C8-60A0-41DF-AC56-1AD58EE880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F93C600B-5B7C-472C-AE3E-81FA1793A547}">
      <dgm:prSet/>
      <dgm:spPr/>
      <dgm:t>
        <a:bodyPr/>
        <a:lstStyle/>
        <a:p>
          <a:r>
            <a:rPr lang="pl-PL"/>
            <a:t>Przegląd wymagań funkcjonalnych</a:t>
          </a:r>
        </a:p>
      </dgm:t>
    </dgm:pt>
    <dgm:pt modelId="{17E02E89-14F8-4E7E-8B0E-075243F607D1}" type="parTrans" cxnId="{33386538-9328-4DDB-9BFC-73B2A2E446D5}">
      <dgm:prSet/>
      <dgm:spPr/>
      <dgm:t>
        <a:bodyPr/>
        <a:lstStyle/>
        <a:p>
          <a:endParaRPr lang="pl-PL"/>
        </a:p>
      </dgm:t>
    </dgm:pt>
    <dgm:pt modelId="{5F33D192-D8AB-4721-A3FD-2CE81468ADED}" type="sibTrans" cxnId="{33386538-9328-4DDB-9BFC-73B2A2E446D5}">
      <dgm:prSet/>
      <dgm:spPr/>
      <dgm:t>
        <a:bodyPr/>
        <a:lstStyle/>
        <a:p>
          <a:endParaRPr lang="pl-PL"/>
        </a:p>
      </dgm:t>
    </dgm:pt>
    <dgm:pt modelId="{2F9BEB1E-BE9B-46DC-971A-B3A8DDE59AF4}">
      <dgm:prSet/>
      <dgm:spPr/>
      <dgm:t>
        <a:bodyPr/>
        <a:lstStyle/>
        <a:p>
          <a:r>
            <a:rPr lang="pl-PL"/>
            <a:t>Porównanie z wizją systemu</a:t>
          </a:r>
        </a:p>
      </dgm:t>
    </dgm:pt>
    <dgm:pt modelId="{9534D2F1-027A-4E52-B4E2-7F7FF6A2E7E9}" type="parTrans" cxnId="{16BA05FB-97FD-46C2-9CAC-AD97CC1335DB}">
      <dgm:prSet/>
      <dgm:spPr/>
      <dgm:t>
        <a:bodyPr/>
        <a:lstStyle/>
        <a:p>
          <a:endParaRPr lang="pl-PL"/>
        </a:p>
      </dgm:t>
    </dgm:pt>
    <dgm:pt modelId="{EE9B12EB-320E-49DC-BE98-AC2DDA793A08}" type="sibTrans" cxnId="{16BA05FB-97FD-46C2-9CAC-AD97CC1335DB}">
      <dgm:prSet/>
      <dgm:spPr/>
      <dgm:t>
        <a:bodyPr/>
        <a:lstStyle/>
        <a:p>
          <a:endParaRPr lang="pl-PL"/>
        </a:p>
      </dgm:t>
    </dgm:pt>
    <dgm:pt modelId="{BE3D9637-57AF-41C7-82A6-853E478D509B}">
      <dgm:prSet/>
      <dgm:spPr/>
      <dgm:t>
        <a:bodyPr/>
        <a:lstStyle/>
        <a:p>
          <a:r>
            <a:rPr lang="pl-PL"/>
            <a:t>Analiza pokrycia testami</a:t>
          </a:r>
        </a:p>
      </dgm:t>
    </dgm:pt>
    <dgm:pt modelId="{589C9F90-B074-4AAB-B9AF-E8690E108C53}" type="parTrans" cxnId="{78D4FFFF-6234-47A4-B1FF-91288962E608}">
      <dgm:prSet/>
      <dgm:spPr/>
      <dgm:t>
        <a:bodyPr/>
        <a:lstStyle/>
        <a:p>
          <a:endParaRPr lang="pl-PL"/>
        </a:p>
      </dgm:t>
    </dgm:pt>
    <dgm:pt modelId="{CBE180AC-B7C4-4816-AA9A-1022227410CC}" type="sibTrans" cxnId="{78D4FFFF-6234-47A4-B1FF-91288962E608}">
      <dgm:prSet/>
      <dgm:spPr/>
      <dgm:t>
        <a:bodyPr/>
        <a:lstStyle/>
        <a:p>
          <a:endParaRPr lang="pl-PL"/>
        </a:p>
      </dgm:t>
    </dgm:pt>
    <dgm:pt modelId="{2FE99438-636C-451D-A4AF-567F946A96B5}">
      <dgm:prSet/>
      <dgm:spPr/>
      <dgm:t>
        <a:bodyPr/>
        <a:lstStyle/>
        <a:p>
          <a:r>
            <a:rPr lang="pl-PL"/>
            <a:t>Weryfikacja wymagań niefunkcjonalnych</a:t>
          </a:r>
        </a:p>
      </dgm:t>
    </dgm:pt>
    <dgm:pt modelId="{1921C57F-32CD-4596-B0C0-8D9D858BE519}" type="parTrans" cxnId="{4AD72DED-60DD-436A-9A60-F9A1F66D00E6}">
      <dgm:prSet/>
      <dgm:spPr/>
      <dgm:t>
        <a:bodyPr/>
        <a:lstStyle/>
        <a:p>
          <a:endParaRPr lang="pl-PL"/>
        </a:p>
      </dgm:t>
    </dgm:pt>
    <dgm:pt modelId="{113EF454-D12B-4FEA-B07F-99890C1C3CB4}" type="sibTrans" cxnId="{4AD72DED-60DD-436A-9A60-F9A1F66D00E6}">
      <dgm:prSet/>
      <dgm:spPr/>
      <dgm:t>
        <a:bodyPr/>
        <a:lstStyle/>
        <a:p>
          <a:endParaRPr lang="pl-PL"/>
        </a:p>
      </dgm:t>
    </dgm:pt>
    <dgm:pt modelId="{AA3D2E85-7615-487F-885A-19871B2F6C9E}" type="pres">
      <dgm:prSet presAssocID="{1C6297C8-60A0-41DF-AC56-1AD58EE8803F}" presName="CompostProcess" presStyleCnt="0">
        <dgm:presLayoutVars>
          <dgm:dir/>
          <dgm:resizeHandles val="exact"/>
        </dgm:presLayoutVars>
      </dgm:prSet>
      <dgm:spPr/>
    </dgm:pt>
    <dgm:pt modelId="{1D015EE2-D270-4C0A-B47F-ED8C1E81718E}" type="pres">
      <dgm:prSet presAssocID="{1C6297C8-60A0-41DF-AC56-1AD58EE8803F}" presName="arrow" presStyleLbl="bgShp" presStyleIdx="0" presStyleCnt="1"/>
      <dgm:spPr/>
    </dgm:pt>
    <dgm:pt modelId="{147440BA-B968-4E5F-A260-8B3073B09117}" type="pres">
      <dgm:prSet presAssocID="{1C6297C8-60A0-41DF-AC56-1AD58EE8803F}" presName="linearProcess" presStyleCnt="0"/>
      <dgm:spPr/>
    </dgm:pt>
    <dgm:pt modelId="{9AA5D6BA-E27C-4634-B770-8D65C43B5C15}" type="pres">
      <dgm:prSet presAssocID="{F93C600B-5B7C-472C-AE3E-81FA1793A547}" presName="textNode" presStyleLbl="node1" presStyleIdx="0" presStyleCnt="4">
        <dgm:presLayoutVars>
          <dgm:bulletEnabled val="1"/>
        </dgm:presLayoutVars>
      </dgm:prSet>
      <dgm:spPr/>
    </dgm:pt>
    <dgm:pt modelId="{8EEBC0B4-E681-4CEB-905A-86FE1B2F3EA1}" type="pres">
      <dgm:prSet presAssocID="{5F33D192-D8AB-4721-A3FD-2CE81468ADED}" presName="sibTrans" presStyleCnt="0"/>
      <dgm:spPr/>
    </dgm:pt>
    <dgm:pt modelId="{608EBF45-3EDE-46EC-8B98-05BFC0B9B973}" type="pres">
      <dgm:prSet presAssocID="{2F9BEB1E-BE9B-46DC-971A-B3A8DDE59AF4}" presName="textNode" presStyleLbl="node1" presStyleIdx="1" presStyleCnt="4">
        <dgm:presLayoutVars>
          <dgm:bulletEnabled val="1"/>
        </dgm:presLayoutVars>
      </dgm:prSet>
      <dgm:spPr/>
    </dgm:pt>
    <dgm:pt modelId="{BE7B0706-6B0B-4382-AA32-FEA29554C834}" type="pres">
      <dgm:prSet presAssocID="{EE9B12EB-320E-49DC-BE98-AC2DDA793A08}" presName="sibTrans" presStyleCnt="0"/>
      <dgm:spPr/>
    </dgm:pt>
    <dgm:pt modelId="{5F855E05-0AFD-413C-94BC-C2E591B9FF9E}" type="pres">
      <dgm:prSet presAssocID="{BE3D9637-57AF-41C7-82A6-853E478D509B}" presName="textNode" presStyleLbl="node1" presStyleIdx="2" presStyleCnt="4">
        <dgm:presLayoutVars>
          <dgm:bulletEnabled val="1"/>
        </dgm:presLayoutVars>
      </dgm:prSet>
      <dgm:spPr/>
    </dgm:pt>
    <dgm:pt modelId="{C4CACBAA-BBCC-42EA-915C-A1B1567D6C8C}" type="pres">
      <dgm:prSet presAssocID="{CBE180AC-B7C4-4816-AA9A-1022227410CC}" presName="sibTrans" presStyleCnt="0"/>
      <dgm:spPr/>
    </dgm:pt>
    <dgm:pt modelId="{CBA61562-6552-48F1-81CB-80A677990C1F}" type="pres">
      <dgm:prSet presAssocID="{2FE99438-636C-451D-A4AF-567F946A96B5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9555C1C-B2C6-4BA5-938C-607F96E3BABF}" type="presOf" srcId="{2FE99438-636C-451D-A4AF-567F946A96B5}" destId="{CBA61562-6552-48F1-81CB-80A677990C1F}" srcOrd="0" destOrd="0" presId="urn:microsoft.com/office/officeart/2005/8/layout/hProcess9"/>
    <dgm:cxn modelId="{33386538-9328-4DDB-9BFC-73B2A2E446D5}" srcId="{1C6297C8-60A0-41DF-AC56-1AD58EE8803F}" destId="{F93C600B-5B7C-472C-AE3E-81FA1793A547}" srcOrd="0" destOrd="0" parTransId="{17E02E89-14F8-4E7E-8B0E-075243F607D1}" sibTransId="{5F33D192-D8AB-4721-A3FD-2CE81468ADED}"/>
    <dgm:cxn modelId="{D575EC3B-6B64-45A3-99D6-50221D5D9ACB}" type="presOf" srcId="{F93C600B-5B7C-472C-AE3E-81FA1793A547}" destId="{9AA5D6BA-E27C-4634-B770-8D65C43B5C15}" srcOrd="0" destOrd="0" presId="urn:microsoft.com/office/officeart/2005/8/layout/hProcess9"/>
    <dgm:cxn modelId="{B85E9C5B-AFAC-4E1B-B045-7D68D5125D73}" type="presOf" srcId="{1C6297C8-60A0-41DF-AC56-1AD58EE8803F}" destId="{AA3D2E85-7615-487F-885A-19871B2F6C9E}" srcOrd="0" destOrd="0" presId="urn:microsoft.com/office/officeart/2005/8/layout/hProcess9"/>
    <dgm:cxn modelId="{4A1F1747-7E20-4C71-B9FD-9D3632795269}" type="presOf" srcId="{2F9BEB1E-BE9B-46DC-971A-B3A8DDE59AF4}" destId="{608EBF45-3EDE-46EC-8B98-05BFC0B9B973}" srcOrd="0" destOrd="0" presId="urn:microsoft.com/office/officeart/2005/8/layout/hProcess9"/>
    <dgm:cxn modelId="{F2724956-9A7A-498B-80CC-C4B5F42F7858}" type="presOf" srcId="{BE3D9637-57AF-41C7-82A6-853E478D509B}" destId="{5F855E05-0AFD-413C-94BC-C2E591B9FF9E}" srcOrd="0" destOrd="0" presId="urn:microsoft.com/office/officeart/2005/8/layout/hProcess9"/>
    <dgm:cxn modelId="{4AD72DED-60DD-436A-9A60-F9A1F66D00E6}" srcId="{1C6297C8-60A0-41DF-AC56-1AD58EE8803F}" destId="{2FE99438-636C-451D-A4AF-567F946A96B5}" srcOrd="3" destOrd="0" parTransId="{1921C57F-32CD-4596-B0C0-8D9D858BE519}" sibTransId="{113EF454-D12B-4FEA-B07F-99890C1C3CB4}"/>
    <dgm:cxn modelId="{16BA05FB-97FD-46C2-9CAC-AD97CC1335DB}" srcId="{1C6297C8-60A0-41DF-AC56-1AD58EE8803F}" destId="{2F9BEB1E-BE9B-46DC-971A-B3A8DDE59AF4}" srcOrd="1" destOrd="0" parTransId="{9534D2F1-027A-4E52-B4E2-7F7FF6A2E7E9}" sibTransId="{EE9B12EB-320E-49DC-BE98-AC2DDA793A08}"/>
    <dgm:cxn modelId="{78D4FFFF-6234-47A4-B1FF-91288962E608}" srcId="{1C6297C8-60A0-41DF-AC56-1AD58EE8803F}" destId="{BE3D9637-57AF-41C7-82A6-853E478D509B}" srcOrd="2" destOrd="0" parTransId="{589C9F90-B074-4AAB-B9AF-E8690E108C53}" sibTransId="{CBE180AC-B7C4-4816-AA9A-1022227410CC}"/>
    <dgm:cxn modelId="{BCFF3F3F-358B-4AF5-A5AC-992697B28528}" type="presParOf" srcId="{AA3D2E85-7615-487F-885A-19871B2F6C9E}" destId="{1D015EE2-D270-4C0A-B47F-ED8C1E81718E}" srcOrd="0" destOrd="0" presId="urn:microsoft.com/office/officeart/2005/8/layout/hProcess9"/>
    <dgm:cxn modelId="{2BF204DF-FA65-47DF-B7BF-FCB9935485BD}" type="presParOf" srcId="{AA3D2E85-7615-487F-885A-19871B2F6C9E}" destId="{147440BA-B968-4E5F-A260-8B3073B09117}" srcOrd="1" destOrd="0" presId="urn:microsoft.com/office/officeart/2005/8/layout/hProcess9"/>
    <dgm:cxn modelId="{88611B42-D5C6-4A18-B74C-58C8929C3FA7}" type="presParOf" srcId="{147440BA-B968-4E5F-A260-8B3073B09117}" destId="{9AA5D6BA-E27C-4634-B770-8D65C43B5C15}" srcOrd="0" destOrd="0" presId="urn:microsoft.com/office/officeart/2005/8/layout/hProcess9"/>
    <dgm:cxn modelId="{7E237BCC-9A2D-4EF6-9304-DAF17AE7C0D6}" type="presParOf" srcId="{147440BA-B968-4E5F-A260-8B3073B09117}" destId="{8EEBC0B4-E681-4CEB-905A-86FE1B2F3EA1}" srcOrd="1" destOrd="0" presId="urn:microsoft.com/office/officeart/2005/8/layout/hProcess9"/>
    <dgm:cxn modelId="{2B75C3B1-9D54-498D-AAEA-24AB8C23E58B}" type="presParOf" srcId="{147440BA-B968-4E5F-A260-8B3073B09117}" destId="{608EBF45-3EDE-46EC-8B98-05BFC0B9B973}" srcOrd="2" destOrd="0" presId="urn:microsoft.com/office/officeart/2005/8/layout/hProcess9"/>
    <dgm:cxn modelId="{22F685B9-A65F-4E47-9011-5B108B856004}" type="presParOf" srcId="{147440BA-B968-4E5F-A260-8B3073B09117}" destId="{BE7B0706-6B0B-4382-AA32-FEA29554C834}" srcOrd="3" destOrd="0" presId="urn:microsoft.com/office/officeart/2005/8/layout/hProcess9"/>
    <dgm:cxn modelId="{A85C694F-6C72-479D-8DC0-A311E6D13207}" type="presParOf" srcId="{147440BA-B968-4E5F-A260-8B3073B09117}" destId="{5F855E05-0AFD-413C-94BC-C2E591B9FF9E}" srcOrd="4" destOrd="0" presId="urn:microsoft.com/office/officeart/2005/8/layout/hProcess9"/>
    <dgm:cxn modelId="{E3ECABC3-B690-4AE7-A3AE-0D69F933C453}" type="presParOf" srcId="{147440BA-B968-4E5F-A260-8B3073B09117}" destId="{C4CACBAA-BBCC-42EA-915C-A1B1567D6C8C}" srcOrd="5" destOrd="0" presId="urn:microsoft.com/office/officeart/2005/8/layout/hProcess9"/>
    <dgm:cxn modelId="{D4FA5AD8-4849-4C41-977C-2B8C53699BE3}" type="presParOf" srcId="{147440BA-B968-4E5F-A260-8B3073B09117}" destId="{CBA61562-6552-48F1-81CB-80A677990C1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035BF-56C3-448E-835E-0951BCA3C6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9CC6EF10-6185-466A-9B9E-98FE589AC68F}">
      <dgm:prSet/>
      <dgm:spPr/>
      <dgm:t>
        <a:bodyPr/>
        <a:lstStyle/>
        <a:p>
          <a:r>
            <a:rPr lang="pl-PL"/>
            <a:t>Warunki wstępne</a:t>
          </a:r>
        </a:p>
      </dgm:t>
    </dgm:pt>
    <dgm:pt modelId="{A42D18F3-0D71-4CFF-B269-8B7418E6FEEB}" type="parTrans" cxnId="{47787ABF-C4F5-4B63-B07D-FADC2BED9BB0}">
      <dgm:prSet/>
      <dgm:spPr/>
      <dgm:t>
        <a:bodyPr/>
        <a:lstStyle/>
        <a:p>
          <a:endParaRPr lang="pl-PL"/>
        </a:p>
      </dgm:t>
    </dgm:pt>
    <dgm:pt modelId="{B100F753-6BB7-4B87-B719-3DA92C978138}" type="sibTrans" cxnId="{47787ABF-C4F5-4B63-B07D-FADC2BED9BB0}">
      <dgm:prSet/>
      <dgm:spPr/>
      <dgm:t>
        <a:bodyPr/>
        <a:lstStyle/>
        <a:p>
          <a:endParaRPr lang="pl-PL"/>
        </a:p>
      </dgm:t>
    </dgm:pt>
    <dgm:pt modelId="{852C4433-A2FE-4B10-B3E8-63718D867877}">
      <dgm:prSet/>
      <dgm:spPr/>
      <dgm:t>
        <a:bodyPr/>
        <a:lstStyle/>
        <a:p>
          <a:r>
            <a:rPr lang="pl-PL"/>
            <a:t>Użytkownik jest zalogowany</a:t>
          </a:r>
        </a:p>
      </dgm:t>
    </dgm:pt>
    <dgm:pt modelId="{0EB98C15-153F-41F5-9E68-DE5A5A7BBCE8}" type="parTrans" cxnId="{AE1FBFBC-BB7E-4B02-9C46-A00FDE73528F}">
      <dgm:prSet/>
      <dgm:spPr/>
      <dgm:t>
        <a:bodyPr/>
        <a:lstStyle/>
        <a:p>
          <a:endParaRPr lang="pl-PL"/>
        </a:p>
      </dgm:t>
    </dgm:pt>
    <dgm:pt modelId="{43C5DBC3-5B7E-464D-AC80-64C26D6242E9}" type="sibTrans" cxnId="{AE1FBFBC-BB7E-4B02-9C46-A00FDE73528F}">
      <dgm:prSet/>
      <dgm:spPr/>
      <dgm:t>
        <a:bodyPr/>
        <a:lstStyle/>
        <a:p>
          <a:endParaRPr lang="pl-PL"/>
        </a:p>
      </dgm:t>
    </dgm:pt>
    <dgm:pt modelId="{7F91E361-F2CA-4BB4-A0E7-BF2E9637252D}">
      <dgm:prSet/>
      <dgm:spPr/>
      <dgm:t>
        <a:bodyPr/>
        <a:lstStyle/>
        <a:p>
          <a:r>
            <a:rPr lang="pl-PL"/>
            <a:t>W systemie są wolne terminy zakwaterowania</a:t>
          </a:r>
        </a:p>
      </dgm:t>
    </dgm:pt>
    <dgm:pt modelId="{249029BE-B1DD-4DF0-B5D8-BF226D2A2E6E}" type="parTrans" cxnId="{EC3BA8EC-4D37-466E-87F9-C54E1CEE63FE}">
      <dgm:prSet/>
      <dgm:spPr/>
      <dgm:t>
        <a:bodyPr/>
        <a:lstStyle/>
        <a:p>
          <a:endParaRPr lang="pl-PL"/>
        </a:p>
      </dgm:t>
    </dgm:pt>
    <dgm:pt modelId="{8DE59BA2-3451-4B44-B516-2FEF32CF062E}" type="sibTrans" cxnId="{EC3BA8EC-4D37-466E-87F9-C54E1CEE63FE}">
      <dgm:prSet/>
      <dgm:spPr/>
      <dgm:t>
        <a:bodyPr/>
        <a:lstStyle/>
        <a:p>
          <a:endParaRPr lang="pl-PL"/>
        </a:p>
      </dgm:t>
    </dgm:pt>
    <dgm:pt modelId="{A425134B-C4A4-40F7-AB73-6099A5DCFE49}">
      <dgm:prSet/>
      <dgm:spPr/>
      <dgm:t>
        <a:bodyPr/>
        <a:lstStyle/>
        <a:p>
          <a:r>
            <a:rPr lang="pl-PL" dirty="0"/>
            <a:t>Kroki</a:t>
          </a:r>
        </a:p>
      </dgm:t>
    </dgm:pt>
    <dgm:pt modelId="{3D74F606-7736-4253-9514-C23E62D3B2E3}" type="parTrans" cxnId="{3432C7CA-C32C-4353-AB72-B3AF41C72B07}">
      <dgm:prSet/>
      <dgm:spPr/>
      <dgm:t>
        <a:bodyPr/>
        <a:lstStyle/>
        <a:p>
          <a:endParaRPr lang="pl-PL"/>
        </a:p>
      </dgm:t>
    </dgm:pt>
    <dgm:pt modelId="{99336BAA-9CEB-40ED-9CB6-C0CB22118AC9}" type="sibTrans" cxnId="{3432C7CA-C32C-4353-AB72-B3AF41C72B07}">
      <dgm:prSet/>
      <dgm:spPr/>
      <dgm:t>
        <a:bodyPr/>
        <a:lstStyle/>
        <a:p>
          <a:endParaRPr lang="pl-PL"/>
        </a:p>
      </dgm:t>
    </dgm:pt>
    <dgm:pt modelId="{B95B62EB-8369-4635-BC17-5F80F41DF8B3}">
      <dgm:prSet/>
      <dgm:spPr/>
      <dgm:t>
        <a:bodyPr/>
        <a:lstStyle/>
        <a:p>
          <a:r>
            <a:rPr lang="pl-PL" dirty="0"/>
            <a:t>Przejść do modułu 'Rezerwacja terminu zakwaterowania'</a:t>
          </a:r>
        </a:p>
      </dgm:t>
    </dgm:pt>
    <dgm:pt modelId="{E9B14F54-4ACC-404E-B5E1-4F5BB53A746B}" type="parTrans" cxnId="{6167F500-9977-4415-87F4-6457DA369871}">
      <dgm:prSet/>
      <dgm:spPr/>
      <dgm:t>
        <a:bodyPr/>
        <a:lstStyle/>
        <a:p>
          <a:endParaRPr lang="pl-PL"/>
        </a:p>
      </dgm:t>
    </dgm:pt>
    <dgm:pt modelId="{D8CE946A-7FD3-419C-9297-D9A003627B7B}" type="sibTrans" cxnId="{6167F500-9977-4415-87F4-6457DA369871}">
      <dgm:prSet/>
      <dgm:spPr/>
      <dgm:t>
        <a:bodyPr/>
        <a:lstStyle/>
        <a:p>
          <a:endParaRPr lang="pl-PL"/>
        </a:p>
      </dgm:t>
    </dgm:pt>
    <dgm:pt modelId="{2C9B01E3-248C-4039-85B5-32FF09985082}">
      <dgm:prSet/>
      <dgm:spPr/>
      <dgm:t>
        <a:bodyPr/>
        <a:lstStyle/>
        <a:p>
          <a:r>
            <a:rPr lang="pl-PL" dirty="0"/>
            <a:t>Wybrać datę przyjazdu i wyjazdu</a:t>
          </a:r>
        </a:p>
      </dgm:t>
    </dgm:pt>
    <dgm:pt modelId="{AE495F30-7DC3-492B-9A77-9CE9B41A5EF3}" type="parTrans" cxnId="{B938B947-99EF-418C-B1F0-053561173B67}">
      <dgm:prSet/>
      <dgm:spPr/>
      <dgm:t>
        <a:bodyPr/>
        <a:lstStyle/>
        <a:p>
          <a:endParaRPr lang="pl-PL"/>
        </a:p>
      </dgm:t>
    </dgm:pt>
    <dgm:pt modelId="{99E5AEF1-ADFC-4A7C-BC80-ABBE3C74B809}" type="sibTrans" cxnId="{B938B947-99EF-418C-B1F0-053561173B67}">
      <dgm:prSet/>
      <dgm:spPr/>
      <dgm:t>
        <a:bodyPr/>
        <a:lstStyle/>
        <a:p>
          <a:endParaRPr lang="pl-PL"/>
        </a:p>
      </dgm:t>
    </dgm:pt>
    <dgm:pt modelId="{00BC8988-1F78-4F14-B76A-B4FFAFAFBE49}">
      <dgm:prSet/>
      <dgm:spPr/>
      <dgm:t>
        <a:bodyPr/>
        <a:lstStyle/>
        <a:p>
          <a:r>
            <a:rPr lang="pl-PL" dirty="0"/>
            <a:t>Kliknąć 'Zarezerwuj'</a:t>
          </a:r>
        </a:p>
      </dgm:t>
    </dgm:pt>
    <dgm:pt modelId="{B55A369F-52CF-458F-941A-9C99395951DF}" type="parTrans" cxnId="{A4C27029-D482-4FE6-8CBA-6B3D97897260}">
      <dgm:prSet/>
      <dgm:spPr/>
      <dgm:t>
        <a:bodyPr/>
        <a:lstStyle/>
        <a:p>
          <a:endParaRPr lang="pl-PL"/>
        </a:p>
      </dgm:t>
    </dgm:pt>
    <dgm:pt modelId="{E66802EC-E3C0-46D8-9F5D-80A5FC7C5A99}" type="sibTrans" cxnId="{A4C27029-D482-4FE6-8CBA-6B3D97897260}">
      <dgm:prSet/>
      <dgm:spPr/>
      <dgm:t>
        <a:bodyPr/>
        <a:lstStyle/>
        <a:p>
          <a:endParaRPr lang="pl-PL"/>
        </a:p>
      </dgm:t>
    </dgm:pt>
    <dgm:pt modelId="{7EBF0FDE-C64D-430F-AF40-659936AAB199}">
      <dgm:prSet/>
      <dgm:spPr/>
      <dgm:t>
        <a:bodyPr/>
        <a:lstStyle/>
        <a:p>
          <a:r>
            <a:rPr lang="pl-PL" dirty="0"/>
            <a:t>Dane wejściowe</a:t>
          </a:r>
        </a:p>
      </dgm:t>
    </dgm:pt>
    <dgm:pt modelId="{9A7C1558-27B9-427C-BC8D-592B2FA6CD86}" type="parTrans" cxnId="{FC2BF8D7-0F60-4DAC-AD51-6D52C14A567C}">
      <dgm:prSet/>
      <dgm:spPr/>
      <dgm:t>
        <a:bodyPr/>
        <a:lstStyle/>
        <a:p>
          <a:endParaRPr lang="pl-PL"/>
        </a:p>
      </dgm:t>
    </dgm:pt>
    <dgm:pt modelId="{799DDAF8-BCD1-4960-8E46-028C1C3B8F95}" type="sibTrans" cxnId="{FC2BF8D7-0F60-4DAC-AD51-6D52C14A567C}">
      <dgm:prSet/>
      <dgm:spPr/>
      <dgm:t>
        <a:bodyPr/>
        <a:lstStyle/>
        <a:p>
          <a:endParaRPr lang="pl-PL"/>
        </a:p>
      </dgm:t>
    </dgm:pt>
    <dgm:pt modelId="{E2E64AE0-D147-45AF-9A9E-70D91F6CF39D}">
      <dgm:prSet/>
      <dgm:spPr/>
      <dgm:t>
        <a:bodyPr/>
        <a:lstStyle/>
        <a:p>
          <a:r>
            <a:rPr lang="pl-PL"/>
            <a:t>Data przyjazdu: 2024-10-01</a:t>
          </a:r>
        </a:p>
      </dgm:t>
    </dgm:pt>
    <dgm:pt modelId="{5E4D55E0-7AC6-479C-8279-DA824A909113}" type="parTrans" cxnId="{A64B0967-2264-4FA8-BAF4-456DFE9D6E08}">
      <dgm:prSet/>
      <dgm:spPr/>
      <dgm:t>
        <a:bodyPr/>
        <a:lstStyle/>
        <a:p>
          <a:endParaRPr lang="pl-PL"/>
        </a:p>
      </dgm:t>
    </dgm:pt>
    <dgm:pt modelId="{601F2FDF-8389-4F24-9CBB-96C0C47AA01A}" type="sibTrans" cxnId="{A64B0967-2264-4FA8-BAF4-456DFE9D6E08}">
      <dgm:prSet/>
      <dgm:spPr/>
      <dgm:t>
        <a:bodyPr/>
        <a:lstStyle/>
        <a:p>
          <a:endParaRPr lang="pl-PL"/>
        </a:p>
      </dgm:t>
    </dgm:pt>
    <dgm:pt modelId="{20EEF7D5-9435-49E0-BF12-E323D319E1A6}">
      <dgm:prSet/>
      <dgm:spPr/>
      <dgm:t>
        <a:bodyPr/>
        <a:lstStyle/>
        <a:p>
          <a:r>
            <a:rPr lang="pl-PL"/>
            <a:t>Data wyjazdu: 2024-10-15</a:t>
          </a:r>
        </a:p>
      </dgm:t>
    </dgm:pt>
    <dgm:pt modelId="{8EF99E69-9915-408F-81EE-59CB278BC964}" type="parTrans" cxnId="{78C893EC-910E-4D3B-BDCE-4B98A952E25F}">
      <dgm:prSet/>
      <dgm:spPr/>
      <dgm:t>
        <a:bodyPr/>
        <a:lstStyle/>
        <a:p>
          <a:endParaRPr lang="pl-PL"/>
        </a:p>
      </dgm:t>
    </dgm:pt>
    <dgm:pt modelId="{449D7B3D-661F-4B33-985D-B0AB376729C0}" type="sibTrans" cxnId="{78C893EC-910E-4D3B-BDCE-4B98A952E25F}">
      <dgm:prSet/>
      <dgm:spPr/>
      <dgm:t>
        <a:bodyPr/>
        <a:lstStyle/>
        <a:p>
          <a:endParaRPr lang="pl-PL"/>
        </a:p>
      </dgm:t>
    </dgm:pt>
    <dgm:pt modelId="{DE09C8B7-6698-46A9-8755-97F7919C58AA}">
      <dgm:prSet/>
      <dgm:spPr/>
      <dgm:t>
        <a:bodyPr/>
        <a:lstStyle/>
        <a:p>
          <a:r>
            <a:rPr lang="pl-PL"/>
            <a:t>Oczekiwany wynik</a:t>
          </a:r>
        </a:p>
      </dgm:t>
    </dgm:pt>
    <dgm:pt modelId="{101ADEE2-9F40-4CF1-A6EF-921961A0440A}" type="parTrans" cxnId="{66296685-18BA-43F7-8B83-A7153773FD05}">
      <dgm:prSet/>
      <dgm:spPr/>
      <dgm:t>
        <a:bodyPr/>
        <a:lstStyle/>
        <a:p>
          <a:endParaRPr lang="pl-PL"/>
        </a:p>
      </dgm:t>
    </dgm:pt>
    <dgm:pt modelId="{7EDD0EE4-3D7C-4DFF-8A83-47619DAED2FA}" type="sibTrans" cxnId="{66296685-18BA-43F7-8B83-A7153773FD05}">
      <dgm:prSet/>
      <dgm:spPr/>
      <dgm:t>
        <a:bodyPr/>
        <a:lstStyle/>
        <a:p>
          <a:endParaRPr lang="pl-PL"/>
        </a:p>
      </dgm:t>
    </dgm:pt>
    <dgm:pt modelId="{8D140B4F-EE7F-423A-85DA-E45146C18757}">
      <dgm:prSet/>
      <dgm:spPr/>
      <dgm:t>
        <a:bodyPr/>
        <a:lstStyle/>
        <a:p>
          <a:r>
            <a:rPr lang="pl-PL"/>
            <a:t>System potwierdza dokonanie rezerwacji</a:t>
          </a:r>
        </a:p>
      </dgm:t>
    </dgm:pt>
    <dgm:pt modelId="{2183B6EE-430A-4F4C-BC6D-9DEC150C1E20}" type="parTrans" cxnId="{B51EEF65-0E3D-4961-AF26-7CAE272155AD}">
      <dgm:prSet/>
      <dgm:spPr/>
      <dgm:t>
        <a:bodyPr/>
        <a:lstStyle/>
        <a:p>
          <a:endParaRPr lang="pl-PL"/>
        </a:p>
      </dgm:t>
    </dgm:pt>
    <dgm:pt modelId="{066DBF7A-6187-4D7B-A7A8-EEB78522E2D7}" type="sibTrans" cxnId="{B51EEF65-0E3D-4961-AF26-7CAE272155AD}">
      <dgm:prSet/>
      <dgm:spPr/>
      <dgm:t>
        <a:bodyPr/>
        <a:lstStyle/>
        <a:p>
          <a:endParaRPr lang="pl-PL"/>
        </a:p>
      </dgm:t>
    </dgm:pt>
    <dgm:pt modelId="{25F3FAF7-B09F-4D62-B710-7E6275E2B726}">
      <dgm:prSet/>
      <dgm:spPr/>
      <dgm:t>
        <a:bodyPr/>
        <a:lstStyle/>
        <a:p>
          <a:r>
            <a:rPr lang="pl-PL"/>
            <a:t>Rezerwacja zapisana w bazie danych</a:t>
          </a:r>
        </a:p>
      </dgm:t>
    </dgm:pt>
    <dgm:pt modelId="{040FBA34-48B2-4510-946C-6C70A7179A6C}" type="parTrans" cxnId="{C83C0EE0-E639-483C-B31E-C8FBB6BF86B1}">
      <dgm:prSet/>
      <dgm:spPr/>
      <dgm:t>
        <a:bodyPr/>
        <a:lstStyle/>
        <a:p>
          <a:endParaRPr lang="pl-PL"/>
        </a:p>
      </dgm:t>
    </dgm:pt>
    <dgm:pt modelId="{E89CEF19-99A3-45F7-A8CB-221867B16E61}" type="sibTrans" cxnId="{C83C0EE0-E639-483C-B31E-C8FBB6BF86B1}">
      <dgm:prSet/>
      <dgm:spPr/>
      <dgm:t>
        <a:bodyPr/>
        <a:lstStyle/>
        <a:p>
          <a:endParaRPr lang="pl-PL"/>
        </a:p>
      </dgm:t>
    </dgm:pt>
    <dgm:pt modelId="{A53EF9EC-C97C-4D9E-AE9E-7E0ABF970220}" type="pres">
      <dgm:prSet presAssocID="{929035BF-56C3-448E-835E-0951BCA3C6D3}" presName="linear" presStyleCnt="0">
        <dgm:presLayoutVars>
          <dgm:animLvl val="lvl"/>
          <dgm:resizeHandles val="exact"/>
        </dgm:presLayoutVars>
      </dgm:prSet>
      <dgm:spPr/>
    </dgm:pt>
    <dgm:pt modelId="{BBBE624F-EEA0-4BC2-82E7-FA6944A891EC}" type="pres">
      <dgm:prSet presAssocID="{9CC6EF10-6185-466A-9B9E-98FE589AC6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6D07E7A-8855-4729-9C50-500B5A3348EB}" type="pres">
      <dgm:prSet presAssocID="{9CC6EF10-6185-466A-9B9E-98FE589AC68F}" presName="childText" presStyleLbl="revTx" presStyleIdx="0" presStyleCnt="4">
        <dgm:presLayoutVars>
          <dgm:bulletEnabled val="1"/>
        </dgm:presLayoutVars>
      </dgm:prSet>
      <dgm:spPr/>
    </dgm:pt>
    <dgm:pt modelId="{7499BC26-B623-4703-8C11-023304CF0FFE}" type="pres">
      <dgm:prSet presAssocID="{A425134B-C4A4-40F7-AB73-6099A5DCFE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235B95-C376-4E0D-AA31-DE1BE37011DB}" type="pres">
      <dgm:prSet presAssocID="{A425134B-C4A4-40F7-AB73-6099A5DCFE49}" presName="childText" presStyleLbl="revTx" presStyleIdx="1" presStyleCnt="4">
        <dgm:presLayoutVars>
          <dgm:bulletEnabled val="1"/>
        </dgm:presLayoutVars>
      </dgm:prSet>
      <dgm:spPr/>
    </dgm:pt>
    <dgm:pt modelId="{320FBC5D-4C16-49C9-BF01-AFDFF0C79D60}" type="pres">
      <dgm:prSet presAssocID="{7EBF0FDE-C64D-430F-AF40-659936AAB1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D606BE-1CD2-4727-B2CD-B5DA9A2BD42F}" type="pres">
      <dgm:prSet presAssocID="{7EBF0FDE-C64D-430F-AF40-659936AAB199}" presName="childText" presStyleLbl="revTx" presStyleIdx="2" presStyleCnt="4">
        <dgm:presLayoutVars>
          <dgm:bulletEnabled val="1"/>
        </dgm:presLayoutVars>
      </dgm:prSet>
      <dgm:spPr/>
    </dgm:pt>
    <dgm:pt modelId="{5822C7EF-8573-4C42-98A6-2844CC0A5DE6}" type="pres">
      <dgm:prSet presAssocID="{DE09C8B7-6698-46A9-8755-97F7919C58A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03FAD1A-03E8-4369-A96A-C2BF0ECA02B6}" type="pres">
      <dgm:prSet presAssocID="{DE09C8B7-6698-46A9-8755-97F7919C58A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167F500-9977-4415-87F4-6457DA369871}" srcId="{A425134B-C4A4-40F7-AB73-6099A5DCFE49}" destId="{B95B62EB-8369-4635-BC17-5F80F41DF8B3}" srcOrd="0" destOrd="0" parTransId="{E9B14F54-4ACC-404E-B5E1-4F5BB53A746B}" sibTransId="{D8CE946A-7FD3-419C-9297-D9A003627B7B}"/>
    <dgm:cxn modelId="{735AFD05-25CC-4763-8202-C8669FC6D22F}" type="presOf" srcId="{B95B62EB-8369-4635-BC17-5F80F41DF8B3}" destId="{81235B95-C376-4E0D-AA31-DE1BE37011DB}" srcOrd="0" destOrd="0" presId="urn:microsoft.com/office/officeart/2005/8/layout/vList2"/>
    <dgm:cxn modelId="{7E6ADA0A-323F-4B7B-B200-25249FE9EAB5}" type="presOf" srcId="{A425134B-C4A4-40F7-AB73-6099A5DCFE49}" destId="{7499BC26-B623-4703-8C11-023304CF0FFE}" srcOrd="0" destOrd="0" presId="urn:microsoft.com/office/officeart/2005/8/layout/vList2"/>
    <dgm:cxn modelId="{57BF9C10-33E7-469B-994F-D810F47525D8}" type="presOf" srcId="{E2E64AE0-D147-45AF-9A9E-70D91F6CF39D}" destId="{92D606BE-1CD2-4727-B2CD-B5DA9A2BD42F}" srcOrd="0" destOrd="0" presId="urn:microsoft.com/office/officeart/2005/8/layout/vList2"/>
    <dgm:cxn modelId="{D6C98416-D682-4947-B931-4032F78E1F08}" type="presOf" srcId="{852C4433-A2FE-4B10-B3E8-63718D867877}" destId="{16D07E7A-8855-4729-9C50-500B5A3348EB}" srcOrd="0" destOrd="0" presId="urn:microsoft.com/office/officeart/2005/8/layout/vList2"/>
    <dgm:cxn modelId="{A4C27029-D482-4FE6-8CBA-6B3D97897260}" srcId="{A425134B-C4A4-40F7-AB73-6099A5DCFE49}" destId="{00BC8988-1F78-4F14-B76A-B4FFAFAFBE49}" srcOrd="2" destOrd="0" parTransId="{B55A369F-52CF-458F-941A-9C99395951DF}" sibTransId="{E66802EC-E3C0-46D8-9F5D-80A5FC7C5A99}"/>
    <dgm:cxn modelId="{359BFA2C-E3C3-41E3-9BC3-19843A4C39FA}" type="presOf" srcId="{25F3FAF7-B09F-4D62-B710-7E6275E2B726}" destId="{F03FAD1A-03E8-4369-A96A-C2BF0ECA02B6}" srcOrd="0" destOrd="1" presId="urn:microsoft.com/office/officeart/2005/8/layout/vList2"/>
    <dgm:cxn modelId="{6A24A333-9777-49CB-A452-8BD0631DCA07}" type="presOf" srcId="{2C9B01E3-248C-4039-85B5-32FF09985082}" destId="{81235B95-C376-4E0D-AA31-DE1BE37011DB}" srcOrd="0" destOrd="1" presId="urn:microsoft.com/office/officeart/2005/8/layout/vList2"/>
    <dgm:cxn modelId="{5BB7733B-5BB9-4E4C-B8A1-8400409CDF33}" type="presOf" srcId="{DE09C8B7-6698-46A9-8755-97F7919C58AA}" destId="{5822C7EF-8573-4C42-98A6-2844CC0A5DE6}" srcOrd="0" destOrd="0" presId="urn:microsoft.com/office/officeart/2005/8/layout/vList2"/>
    <dgm:cxn modelId="{FBB9425D-82B0-48BC-932D-F8A5B69CAC31}" type="presOf" srcId="{7EBF0FDE-C64D-430F-AF40-659936AAB199}" destId="{320FBC5D-4C16-49C9-BF01-AFDFF0C79D60}" srcOrd="0" destOrd="0" presId="urn:microsoft.com/office/officeart/2005/8/layout/vList2"/>
    <dgm:cxn modelId="{155B1960-7589-41A6-98A3-46AB091F5DB7}" type="presOf" srcId="{00BC8988-1F78-4F14-B76A-B4FFAFAFBE49}" destId="{81235B95-C376-4E0D-AA31-DE1BE37011DB}" srcOrd="0" destOrd="2" presId="urn:microsoft.com/office/officeart/2005/8/layout/vList2"/>
    <dgm:cxn modelId="{B51EEF65-0E3D-4961-AF26-7CAE272155AD}" srcId="{DE09C8B7-6698-46A9-8755-97F7919C58AA}" destId="{8D140B4F-EE7F-423A-85DA-E45146C18757}" srcOrd="0" destOrd="0" parTransId="{2183B6EE-430A-4F4C-BC6D-9DEC150C1E20}" sibTransId="{066DBF7A-6187-4D7B-A7A8-EEB78522E2D7}"/>
    <dgm:cxn modelId="{A64B0967-2264-4FA8-BAF4-456DFE9D6E08}" srcId="{7EBF0FDE-C64D-430F-AF40-659936AAB199}" destId="{E2E64AE0-D147-45AF-9A9E-70D91F6CF39D}" srcOrd="0" destOrd="0" parTransId="{5E4D55E0-7AC6-479C-8279-DA824A909113}" sibTransId="{601F2FDF-8389-4F24-9CBB-96C0C47AA01A}"/>
    <dgm:cxn modelId="{B938B947-99EF-418C-B1F0-053561173B67}" srcId="{A425134B-C4A4-40F7-AB73-6099A5DCFE49}" destId="{2C9B01E3-248C-4039-85B5-32FF09985082}" srcOrd="1" destOrd="0" parTransId="{AE495F30-7DC3-492B-9A77-9CE9B41A5EF3}" sibTransId="{99E5AEF1-ADFC-4A7C-BC80-ABBE3C74B809}"/>
    <dgm:cxn modelId="{8A5B5857-85F5-4DE5-965C-0AA3E81CCFA3}" type="presOf" srcId="{20EEF7D5-9435-49E0-BF12-E323D319E1A6}" destId="{92D606BE-1CD2-4727-B2CD-B5DA9A2BD42F}" srcOrd="0" destOrd="1" presId="urn:microsoft.com/office/officeart/2005/8/layout/vList2"/>
    <dgm:cxn modelId="{66296685-18BA-43F7-8B83-A7153773FD05}" srcId="{929035BF-56C3-448E-835E-0951BCA3C6D3}" destId="{DE09C8B7-6698-46A9-8755-97F7919C58AA}" srcOrd="3" destOrd="0" parTransId="{101ADEE2-9F40-4CF1-A6EF-921961A0440A}" sibTransId="{7EDD0EE4-3D7C-4DFF-8A83-47619DAED2FA}"/>
    <dgm:cxn modelId="{557EAB96-1A39-4F60-8663-DCE845CF9D3F}" type="presOf" srcId="{7F91E361-F2CA-4BB4-A0E7-BF2E9637252D}" destId="{16D07E7A-8855-4729-9C50-500B5A3348EB}" srcOrd="0" destOrd="1" presId="urn:microsoft.com/office/officeart/2005/8/layout/vList2"/>
    <dgm:cxn modelId="{AE1FBFBC-BB7E-4B02-9C46-A00FDE73528F}" srcId="{9CC6EF10-6185-466A-9B9E-98FE589AC68F}" destId="{852C4433-A2FE-4B10-B3E8-63718D867877}" srcOrd="0" destOrd="0" parTransId="{0EB98C15-153F-41F5-9E68-DE5A5A7BBCE8}" sibTransId="{43C5DBC3-5B7E-464D-AC80-64C26D6242E9}"/>
    <dgm:cxn modelId="{47787ABF-C4F5-4B63-B07D-FADC2BED9BB0}" srcId="{929035BF-56C3-448E-835E-0951BCA3C6D3}" destId="{9CC6EF10-6185-466A-9B9E-98FE589AC68F}" srcOrd="0" destOrd="0" parTransId="{A42D18F3-0D71-4CFF-B269-8B7418E6FEEB}" sibTransId="{B100F753-6BB7-4B87-B719-3DA92C978138}"/>
    <dgm:cxn modelId="{56AFB7CA-5D91-49BD-902A-38BCC1FA77CD}" type="presOf" srcId="{9CC6EF10-6185-466A-9B9E-98FE589AC68F}" destId="{BBBE624F-EEA0-4BC2-82E7-FA6944A891EC}" srcOrd="0" destOrd="0" presId="urn:microsoft.com/office/officeart/2005/8/layout/vList2"/>
    <dgm:cxn modelId="{3432C7CA-C32C-4353-AB72-B3AF41C72B07}" srcId="{929035BF-56C3-448E-835E-0951BCA3C6D3}" destId="{A425134B-C4A4-40F7-AB73-6099A5DCFE49}" srcOrd="1" destOrd="0" parTransId="{3D74F606-7736-4253-9514-C23E62D3B2E3}" sibTransId="{99336BAA-9CEB-40ED-9CB6-C0CB22118AC9}"/>
    <dgm:cxn modelId="{FC2BF8D7-0F60-4DAC-AD51-6D52C14A567C}" srcId="{929035BF-56C3-448E-835E-0951BCA3C6D3}" destId="{7EBF0FDE-C64D-430F-AF40-659936AAB199}" srcOrd="2" destOrd="0" parTransId="{9A7C1558-27B9-427C-BC8D-592B2FA6CD86}" sibTransId="{799DDAF8-BCD1-4960-8E46-028C1C3B8F95}"/>
    <dgm:cxn modelId="{5E2BF4D9-8660-4B18-9250-1DA265D306BA}" type="presOf" srcId="{8D140B4F-EE7F-423A-85DA-E45146C18757}" destId="{F03FAD1A-03E8-4369-A96A-C2BF0ECA02B6}" srcOrd="0" destOrd="0" presId="urn:microsoft.com/office/officeart/2005/8/layout/vList2"/>
    <dgm:cxn modelId="{C83C0EE0-E639-483C-B31E-C8FBB6BF86B1}" srcId="{DE09C8B7-6698-46A9-8755-97F7919C58AA}" destId="{25F3FAF7-B09F-4D62-B710-7E6275E2B726}" srcOrd="1" destOrd="0" parTransId="{040FBA34-48B2-4510-946C-6C70A7179A6C}" sibTransId="{E89CEF19-99A3-45F7-A8CB-221867B16E61}"/>
    <dgm:cxn modelId="{6F3A25E4-9A61-4E1C-94F4-9DF86FF2F881}" type="presOf" srcId="{929035BF-56C3-448E-835E-0951BCA3C6D3}" destId="{A53EF9EC-C97C-4D9E-AE9E-7E0ABF970220}" srcOrd="0" destOrd="0" presId="urn:microsoft.com/office/officeart/2005/8/layout/vList2"/>
    <dgm:cxn modelId="{78C893EC-910E-4D3B-BDCE-4B98A952E25F}" srcId="{7EBF0FDE-C64D-430F-AF40-659936AAB199}" destId="{20EEF7D5-9435-49E0-BF12-E323D319E1A6}" srcOrd="1" destOrd="0" parTransId="{8EF99E69-9915-408F-81EE-59CB278BC964}" sibTransId="{449D7B3D-661F-4B33-985D-B0AB376729C0}"/>
    <dgm:cxn modelId="{EC3BA8EC-4D37-466E-87F9-C54E1CEE63FE}" srcId="{9CC6EF10-6185-466A-9B9E-98FE589AC68F}" destId="{7F91E361-F2CA-4BB4-A0E7-BF2E9637252D}" srcOrd="1" destOrd="0" parTransId="{249029BE-B1DD-4DF0-B5D8-BF226D2A2E6E}" sibTransId="{8DE59BA2-3451-4B44-B516-2FEF32CF062E}"/>
    <dgm:cxn modelId="{B568CB18-A4E1-43BD-A013-4F876A74FDE3}" type="presParOf" srcId="{A53EF9EC-C97C-4D9E-AE9E-7E0ABF970220}" destId="{BBBE624F-EEA0-4BC2-82E7-FA6944A891EC}" srcOrd="0" destOrd="0" presId="urn:microsoft.com/office/officeart/2005/8/layout/vList2"/>
    <dgm:cxn modelId="{D8A1D01F-2120-4868-BAAB-4C63938C7BB2}" type="presParOf" srcId="{A53EF9EC-C97C-4D9E-AE9E-7E0ABF970220}" destId="{16D07E7A-8855-4729-9C50-500B5A3348EB}" srcOrd="1" destOrd="0" presId="urn:microsoft.com/office/officeart/2005/8/layout/vList2"/>
    <dgm:cxn modelId="{384CA705-6BB9-42B2-8833-68C1560BCC15}" type="presParOf" srcId="{A53EF9EC-C97C-4D9E-AE9E-7E0ABF970220}" destId="{7499BC26-B623-4703-8C11-023304CF0FFE}" srcOrd="2" destOrd="0" presId="urn:microsoft.com/office/officeart/2005/8/layout/vList2"/>
    <dgm:cxn modelId="{23821A2D-DE54-4621-96F5-641E561017AD}" type="presParOf" srcId="{A53EF9EC-C97C-4D9E-AE9E-7E0ABF970220}" destId="{81235B95-C376-4E0D-AA31-DE1BE37011DB}" srcOrd="3" destOrd="0" presId="urn:microsoft.com/office/officeart/2005/8/layout/vList2"/>
    <dgm:cxn modelId="{4EBA435A-B463-492B-91DE-51CC96479FF2}" type="presParOf" srcId="{A53EF9EC-C97C-4D9E-AE9E-7E0ABF970220}" destId="{320FBC5D-4C16-49C9-BF01-AFDFF0C79D60}" srcOrd="4" destOrd="0" presId="urn:microsoft.com/office/officeart/2005/8/layout/vList2"/>
    <dgm:cxn modelId="{C53B029A-1324-4653-9935-B6CD7F74D50E}" type="presParOf" srcId="{A53EF9EC-C97C-4D9E-AE9E-7E0ABF970220}" destId="{92D606BE-1CD2-4727-B2CD-B5DA9A2BD42F}" srcOrd="5" destOrd="0" presId="urn:microsoft.com/office/officeart/2005/8/layout/vList2"/>
    <dgm:cxn modelId="{651E8B0D-52E8-4F1A-B1EE-C9D6CDA07A6F}" type="presParOf" srcId="{A53EF9EC-C97C-4D9E-AE9E-7E0ABF970220}" destId="{5822C7EF-8573-4C42-98A6-2844CC0A5DE6}" srcOrd="6" destOrd="0" presId="urn:microsoft.com/office/officeart/2005/8/layout/vList2"/>
    <dgm:cxn modelId="{7137A3CA-7BE9-48FB-8EF9-CF299EFCBBED}" type="presParOf" srcId="{A53EF9EC-C97C-4D9E-AE9E-7E0ABF970220}" destId="{F03FAD1A-03E8-4369-A96A-C2BF0ECA02B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1E5E02-D7AE-4C0F-A4E6-0DBBC1C135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04414D1-82F5-4FC1-A1D8-44BBDAB45AF2}">
      <dgm:prSet/>
      <dgm:spPr/>
      <dgm:t>
        <a:bodyPr/>
        <a:lstStyle/>
        <a:p>
          <a:r>
            <a:rPr lang="pl-PL"/>
            <a:t>Warunki wstępne:</a:t>
          </a:r>
        </a:p>
      </dgm:t>
    </dgm:pt>
    <dgm:pt modelId="{92D93D33-9A3F-4DFE-B551-A4DA3CCA5FA5}" type="parTrans" cxnId="{DAD6D5B1-6A77-40DD-BC97-083F194899D9}">
      <dgm:prSet/>
      <dgm:spPr/>
      <dgm:t>
        <a:bodyPr/>
        <a:lstStyle/>
        <a:p>
          <a:endParaRPr lang="pl-PL"/>
        </a:p>
      </dgm:t>
    </dgm:pt>
    <dgm:pt modelId="{DA2B76CD-A910-42A2-BA80-D23BB929558F}" type="sibTrans" cxnId="{DAD6D5B1-6A77-40DD-BC97-083F194899D9}">
      <dgm:prSet/>
      <dgm:spPr/>
      <dgm:t>
        <a:bodyPr/>
        <a:lstStyle/>
        <a:p>
          <a:endParaRPr lang="pl-PL"/>
        </a:p>
      </dgm:t>
    </dgm:pt>
    <dgm:pt modelId="{198B3E84-C1C7-4859-90A2-83F74DDE27E9}">
      <dgm:prSet/>
      <dgm:spPr/>
      <dgm:t>
        <a:bodyPr/>
        <a:lstStyle/>
        <a:p>
          <a:r>
            <a:rPr lang="pl-PL" dirty="0"/>
            <a:t>Użytkownik zalogowany</a:t>
          </a:r>
        </a:p>
      </dgm:t>
    </dgm:pt>
    <dgm:pt modelId="{78F9D3DF-46A7-45C7-9DD0-0D8892F2BB17}" type="parTrans" cxnId="{324F5A4F-8D0E-4271-875B-28473B863765}">
      <dgm:prSet/>
      <dgm:spPr/>
      <dgm:t>
        <a:bodyPr/>
        <a:lstStyle/>
        <a:p>
          <a:endParaRPr lang="pl-PL"/>
        </a:p>
      </dgm:t>
    </dgm:pt>
    <dgm:pt modelId="{270C1124-7D45-4239-8480-F6ACD458A9C8}" type="sibTrans" cxnId="{324F5A4F-8D0E-4271-875B-28473B863765}">
      <dgm:prSet/>
      <dgm:spPr/>
      <dgm:t>
        <a:bodyPr/>
        <a:lstStyle/>
        <a:p>
          <a:endParaRPr lang="pl-PL"/>
        </a:p>
      </dgm:t>
    </dgm:pt>
    <dgm:pt modelId="{94B51CEF-B12C-45E3-99F0-43FC80038D7D}">
      <dgm:prSet/>
      <dgm:spPr/>
      <dgm:t>
        <a:bodyPr/>
        <a:lstStyle/>
        <a:p>
          <a:r>
            <a:rPr lang="pl-PL" dirty="0"/>
            <a:t>Wybrano nieprawidłowy zakres dat</a:t>
          </a:r>
        </a:p>
      </dgm:t>
    </dgm:pt>
    <dgm:pt modelId="{4B7207FC-1C8C-4428-8E30-291AAC122C9D}" type="parTrans" cxnId="{1E058613-D93D-41E4-B578-F23D8CF9A0D4}">
      <dgm:prSet/>
      <dgm:spPr/>
      <dgm:t>
        <a:bodyPr/>
        <a:lstStyle/>
        <a:p>
          <a:endParaRPr lang="pl-PL"/>
        </a:p>
      </dgm:t>
    </dgm:pt>
    <dgm:pt modelId="{B1CC97ED-55A2-44BE-95D6-A7B03DAB9B32}" type="sibTrans" cxnId="{1E058613-D93D-41E4-B578-F23D8CF9A0D4}">
      <dgm:prSet/>
      <dgm:spPr/>
      <dgm:t>
        <a:bodyPr/>
        <a:lstStyle/>
        <a:p>
          <a:endParaRPr lang="pl-PL"/>
        </a:p>
      </dgm:t>
    </dgm:pt>
    <dgm:pt modelId="{31A5FA73-7B79-4EC3-A1B9-9EB434A5760E}">
      <dgm:prSet/>
      <dgm:spPr/>
      <dgm:t>
        <a:bodyPr/>
        <a:lstStyle/>
        <a:p>
          <a:r>
            <a:rPr lang="pl-PL"/>
            <a:t>Kroki:</a:t>
          </a:r>
        </a:p>
      </dgm:t>
    </dgm:pt>
    <dgm:pt modelId="{01DAB7AF-2ACC-45F4-9DEA-4268A912586F}" type="parTrans" cxnId="{B08F4E82-6F02-4175-A004-85CA2E45538A}">
      <dgm:prSet/>
      <dgm:spPr/>
      <dgm:t>
        <a:bodyPr/>
        <a:lstStyle/>
        <a:p>
          <a:endParaRPr lang="pl-PL"/>
        </a:p>
      </dgm:t>
    </dgm:pt>
    <dgm:pt modelId="{D02B61AE-15CE-4E00-8A0F-F1D58301528F}" type="sibTrans" cxnId="{B08F4E82-6F02-4175-A004-85CA2E45538A}">
      <dgm:prSet/>
      <dgm:spPr/>
      <dgm:t>
        <a:bodyPr/>
        <a:lstStyle/>
        <a:p>
          <a:endParaRPr lang="pl-PL"/>
        </a:p>
      </dgm:t>
    </dgm:pt>
    <dgm:pt modelId="{64B2337B-A8D1-4813-9013-6C62F093C451}">
      <dgm:prSet/>
      <dgm:spPr/>
      <dgm:t>
        <a:bodyPr/>
        <a:lstStyle/>
        <a:p>
          <a:r>
            <a:rPr lang="pl-PL" dirty="0"/>
            <a:t>Wybrać datę przyjazdu: 2024-10-15</a:t>
          </a:r>
        </a:p>
      </dgm:t>
    </dgm:pt>
    <dgm:pt modelId="{8DD2224B-AEF9-48B3-BE34-52314F472BA6}" type="parTrans" cxnId="{E0787A33-2ADD-4182-BCE2-BBB08A8AB267}">
      <dgm:prSet/>
      <dgm:spPr/>
      <dgm:t>
        <a:bodyPr/>
        <a:lstStyle/>
        <a:p>
          <a:endParaRPr lang="pl-PL"/>
        </a:p>
      </dgm:t>
    </dgm:pt>
    <dgm:pt modelId="{639925C8-6266-4E56-BE42-87748B4F2F56}" type="sibTrans" cxnId="{E0787A33-2ADD-4182-BCE2-BBB08A8AB267}">
      <dgm:prSet/>
      <dgm:spPr/>
      <dgm:t>
        <a:bodyPr/>
        <a:lstStyle/>
        <a:p>
          <a:endParaRPr lang="pl-PL"/>
        </a:p>
      </dgm:t>
    </dgm:pt>
    <dgm:pt modelId="{9727D951-0A6B-4CAB-9821-67E126466299}">
      <dgm:prSet/>
      <dgm:spPr/>
      <dgm:t>
        <a:bodyPr/>
        <a:lstStyle/>
        <a:p>
          <a:r>
            <a:rPr lang="pl-PL" dirty="0"/>
            <a:t>Kliknąć 'Zarezerwuj'</a:t>
          </a:r>
        </a:p>
      </dgm:t>
    </dgm:pt>
    <dgm:pt modelId="{CC8F6D6C-97C1-46BE-975D-E4C85116EFCA}" type="parTrans" cxnId="{A13C73CB-D80F-4896-9988-8C9972511224}">
      <dgm:prSet/>
      <dgm:spPr/>
      <dgm:t>
        <a:bodyPr/>
        <a:lstStyle/>
        <a:p>
          <a:endParaRPr lang="pl-PL"/>
        </a:p>
      </dgm:t>
    </dgm:pt>
    <dgm:pt modelId="{D875DEAB-EF22-493E-9EA1-75BD12F79EA3}" type="sibTrans" cxnId="{A13C73CB-D80F-4896-9988-8C9972511224}">
      <dgm:prSet/>
      <dgm:spPr/>
      <dgm:t>
        <a:bodyPr/>
        <a:lstStyle/>
        <a:p>
          <a:endParaRPr lang="pl-PL"/>
        </a:p>
      </dgm:t>
    </dgm:pt>
    <dgm:pt modelId="{2B3CE996-4919-45F2-AEC2-F3CEAFB37CFA}">
      <dgm:prSet/>
      <dgm:spPr/>
      <dgm:t>
        <a:bodyPr/>
        <a:lstStyle/>
        <a:p>
          <a:r>
            <a:rPr lang="pl-PL"/>
            <a:t>Dane wejściowe:</a:t>
          </a:r>
        </a:p>
      </dgm:t>
    </dgm:pt>
    <dgm:pt modelId="{66B16CCD-286B-4C82-991E-89C7FFB784E2}" type="parTrans" cxnId="{DFE4D0AC-94EE-4A90-AB9E-A150F537CCB9}">
      <dgm:prSet/>
      <dgm:spPr/>
      <dgm:t>
        <a:bodyPr/>
        <a:lstStyle/>
        <a:p>
          <a:endParaRPr lang="pl-PL"/>
        </a:p>
      </dgm:t>
    </dgm:pt>
    <dgm:pt modelId="{AC10DA3C-CEFC-4094-9E90-3236A9257B31}" type="sibTrans" cxnId="{DFE4D0AC-94EE-4A90-AB9E-A150F537CCB9}">
      <dgm:prSet/>
      <dgm:spPr/>
      <dgm:t>
        <a:bodyPr/>
        <a:lstStyle/>
        <a:p>
          <a:endParaRPr lang="pl-PL"/>
        </a:p>
      </dgm:t>
    </dgm:pt>
    <dgm:pt modelId="{7C7CD0FC-74E0-41EB-B8AB-6ADF2EF3E7CF}">
      <dgm:prSet/>
      <dgm:spPr/>
      <dgm:t>
        <a:bodyPr/>
        <a:lstStyle/>
        <a:p>
          <a:r>
            <a:rPr lang="pl-PL"/>
            <a:t>Data przyjazdu: 2024-10-15</a:t>
          </a:r>
        </a:p>
      </dgm:t>
    </dgm:pt>
    <dgm:pt modelId="{B2065389-CDFE-4A75-85EA-CACDFF42769C}" type="parTrans" cxnId="{B6D9605D-0359-4A59-A47D-B47F81C0DB72}">
      <dgm:prSet/>
      <dgm:spPr/>
      <dgm:t>
        <a:bodyPr/>
        <a:lstStyle/>
        <a:p>
          <a:endParaRPr lang="pl-PL"/>
        </a:p>
      </dgm:t>
    </dgm:pt>
    <dgm:pt modelId="{A95D8CA3-7511-48B6-B1A7-5C743C78DD96}" type="sibTrans" cxnId="{B6D9605D-0359-4A59-A47D-B47F81C0DB72}">
      <dgm:prSet/>
      <dgm:spPr/>
      <dgm:t>
        <a:bodyPr/>
        <a:lstStyle/>
        <a:p>
          <a:endParaRPr lang="pl-PL"/>
        </a:p>
      </dgm:t>
    </dgm:pt>
    <dgm:pt modelId="{16DA3362-D878-4057-913D-EA45B8C3836C}">
      <dgm:prSet/>
      <dgm:spPr/>
      <dgm:t>
        <a:bodyPr/>
        <a:lstStyle/>
        <a:p>
          <a:r>
            <a:rPr lang="pl-PL"/>
            <a:t>Data wyjazdu: 2024-10-10</a:t>
          </a:r>
        </a:p>
      </dgm:t>
    </dgm:pt>
    <dgm:pt modelId="{4B84350B-BCDE-4DC0-9C94-ACB6D494AF91}" type="parTrans" cxnId="{00CCE0F8-BBF1-4A21-AFCD-3DFDE0EA106A}">
      <dgm:prSet/>
      <dgm:spPr/>
      <dgm:t>
        <a:bodyPr/>
        <a:lstStyle/>
        <a:p>
          <a:endParaRPr lang="pl-PL"/>
        </a:p>
      </dgm:t>
    </dgm:pt>
    <dgm:pt modelId="{2303980B-4C31-4B80-9BBE-2B71BCF15A0D}" type="sibTrans" cxnId="{00CCE0F8-BBF1-4A21-AFCD-3DFDE0EA106A}">
      <dgm:prSet/>
      <dgm:spPr/>
      <dgm:t>
        <a:bodyPr/>
        <a:lstStyle/>
        <a:p>
          <a:endParaRPr lang="pl-PL"/>
        </a:p>
      </dgm:t>
    </dgm:pt>
    <dgm:pt modelId="{B977936E-9D0F-48D1-97BC-85452D61A2D2}">
      <dgm:prSet/>
      <dgm:spPr/>
      <dgm:t>
        <a:bodyPr/>
        <a:lstStyle/>
        <a:p>
          <a:r>
            <a:rPr lang="pl-PL"/>
            <a:t>Oczekiwany wynik:</a:t>
          </a:r>
        </a:p>
      </dgm:t>
    </dgm:pt>
    <dgm:pt modelId="{CE3DB2E9-510C-4F11-BD35-6A982DB15B3B}" type="parTrans" cxnId="{EED0146B-1371-44CF-9292-56B5B715B0FC}">
      <dgm:prSet/>
      <dgm:spPr/>
      <dgm:t>
        <a:bodyPr/>
        <a:lstStyle/>
        <a:p>
          <a:endParaRPr lang="pl-PL"/>
        </a:p>
      </dgm:t>
    </dgm:pt>
    <dgm:pt modelId="{7A982080-11F0-40A7-8589-63560E8984B4}" type="sibTrans" cxnId="{EED0146B-1371-44CF-9292-56B5B715B0FC}">
      <dgm:prSet/>
      <dgm:spPr/>
      <dgm:t>
        <a:bodyPr/>
        <a:lstStyle/>
        <a:p>
          <a:endParaRPr lang="pl-PL"/>
        </a:p>
      </dgm:t>
    </dgm:pt>
    <dgm:pt modelId="{4C1B7895-9750-4A3C-93E1-B9997CB058A5}">
      <dgm:prSet/>
      <dgm:spPr/>
      <dgm:t>
        <a:bodyPr/>
        <a:lstStyle/>
        <a:p>
          <a:r>
            <a:rPr lang="pl-PL"/>
            <a:t>System wyświetla komunikat o błędzie</a:t>
          </a:r>
        </a:p>
      </dgm:t>
    </dgm:pt>
    <dgm:pt modelId="{9CC3D403-9C8A-4752-B221-932CCEBE4692}" type="parTrans" cxnId="{FEDC9596-4CE7-408B-B9AD-8DAF5B72B750}">
      <dgm:prSet/>
      <dgm:spPr/>
      <dgm:t>
        <a:bodyPr/>
        <a:lstStyle/>
        <a:p>
          <a:endParaRPr lang="pl-PL"/>
        </a:p>
      </dgm:t>
    </dgm:pt>
    <dgm:pt modelId="{F62C7002-A65E-4BD2-89E4-4F1BCA24522C}" type="sibTrans" cxnId="{FEDC9596-4CE7-408B-B9AD-8DAF5B72B750}">
      <dgm:prSet/>
      <dgm:spPr/>
      <dgm:t>
        <a:bodyPr/>
        <a:lstStyle/>
        <a:p>
          <a:endParaRPr lang="pl-PL"/>
        </a:p>
      </dgm:t>
    </dgm:pt>
    <dgm:pt modelId="{814FB265-A45E-4596-A460-E62B6960D871}">
      <dgm:prSet/>
      <dgm:spPr/>
      <dgm:t>
        <a:bodyPr/>
        <a:lstStyle/>
        <a:p>
          <a:r>
            <a:rPr lang="pl-PL"/>
            <a:t>Rezerwacja nie jest zapisana</a:t>
          </a:r>
        </a:p>
      </dgm:t>
    </dgm:pt>
    <dgm:pt modelId="{8F3025A8-0C4B-40D7-B242-C2657F5F4F15}" type="parTrans" cxnId="{04875BD6-AE42-48BF-9448-7E90931C7A9E}">
      <dgm:prSet/>
      <dgm:spPr/>
      <dgm:t>
        <a:bodyPr/>
        <a:lstStyle/>
        <a:p>
          <a:endParaRPr lang="pl-PL"/>
        </a:p>
      </dgm:t>
    </dgm:pt>
    <dgm:pt modelId="{06D562E7-2DD9-4631-BCD8-08A3FCF33EA1}" type="sibTrans" cxnId="{04875BD6-AE42-48BF-9448-7E90931C7A9E}">
      <dgm:prSet/>
      <dgm:spPr/>
      <dgm:t>
        <a:bodyPr/>
        <a:lstStyle/>
        <a:p>
          <a:endParaRPr lang="pl-PL"/>
        </a:p>
      </dgm:t>
    </dgm:pt>
    <dgm:pt modelId="{A77E085B-AB41-4833-A6E5-23DB5EAA45AE}">
      <dgm:prSet/>
      <dgm:spPr/>
      <dgm:t>
        <a:bodyPr/>
        <a:lstStyle/>
        <a:p>
          <a:r>
            <a:rPr lang="pl-PL" dirty="0"/>
            <a:t>Wybrać datę wyjazdu: 2024-10-10</a:t>
          </a:r>
        </a:p>
      </dgm:t>
    </dgm:pt>
    <dgm:pt modelId="{66D9693C-BD95-4542-8060-8B74A6B83FB7}" type="parTrans" cxnId="{FC9BB9FD-61CB-4333-92EB-87B59E48C8C6}">
      <dgm:prSet/>
      <dgm:spPr/>
      <dgm:t>
        <a:bodyPr/>
        <a:lstStyle/>
        <a:p>
          <a:endParaRPr lang="pl-PL"/>
        </a:p>
      </dgm:t>
    </dgm:pt>
    <dgm:pt modelId="{F5A6E267-BE3C-4301-A581-4DF6BFFC3630}" type="sibTrans" cxnId="{FC9BB9FD-61CB-4333-92EB-87B59E48C8C6}">
      <dgm:prSet/>
      <dgm:spPr/>
      <dgm:t>
        <a:bodyPr/>
        <a:lstStyle/>
        <a:p>
          <a:endParaRPr lang="pl-PL"/>
        </a:p>
      </dgm:t>
    </dgm:pt>
    <dgm:pt modelId="{DE4FE201-FD94-430B-BBF4-66E9B19D699D}" type="pres">
      <dgm:prSet presAssocID="{C11E5E02-D7AE-4C0F-A4E6-0DBBC1C135B2}" presName="linear" presStyleCnt="0">
        <dgm:presLayoutVars>
          <dgm:animLvl val="lvl"/>
          <dgm:resizeHandles val="exact"/>
        </dgm:presLayoutVars>
      </dgm:prSet>
      <dgm:spPr/>
    </dgm:pt>
    <dgm:pt modelId="{3A37AD42-F158-4B5E-AE43-6E639CFD1796}" type="pres">
      <dgm:prSet presAssocID="{804414D1-82F5-4FC1-A1D8-44BBDAB45A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165157-E9C5-4169-AA8E-F9C260EDCFD3}" type="pres">
      <dgm:prSet presAssocID="{804414D1-82F5-4FC1-A1D8-44BBDAB45AF2}" presName="childText" presStyleLbl="revTx" presStyleIdx="0" presStyleCnt="4">
        <dgm:presLayoutVars>
          <dgm:bulletEnabled val="1"/>
        </dgm:presLayoutVars>
      </dgm:prSet>
      <dgm:spPr/>
    </dgm:pt>
    <dgm:pt modelId="{510E163A-A4EC-453E-ACDE-71D8DC21ABA1}" type="pres">
      <dgm:prSet presAssocID="{31A5FA73-7B79-4EC3-A1B9-9EB434A576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C55231-E3C4-4BCA-921D-760DF92DFB5A}" type="pres">
      <dgm:prSet presAssocID="{31A5FA73-7B79-4EC3-A1B9-9EB434A5760E}" presName="childText" presStyleLbl="revTx" presStyleIdx="1" presStyleCnt="4">
        <dgm:presLayoutVars>
          <dgm:bulletEnabled val="1"/>
        </dgm:presLayoutVars>
      </dgm:prSet>
      <dgm:spPr/>
    </dgm:pt>
    <dgm:pt modelId="{D02AB3F3-FFC3-479D-B624-EB7CD8F027B5}" type="pres">
      <dgm:prSet presAssocID="{2B3CE996-4919-45F2-AEC2-F3CEAFB37C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C31C23-32F8-4DB8-9043-7420595E3192}" type="pres">
      <dgm:prSet presAssocID="{2B3CE996-4919-45F2-AEC2-F3CEAFB37CFA}" presName="childText" presStyleLbl="revTx" presStyleIdx="2" presStyleCnt="4">
        <dgm:presLayoutVars>
          <dgm:bulletEnabled val="1"/>
        </dgm:presLayoutVars>
      </dgm:prSet>
      <dgm:spPr/>
    </dgm:pt>
    <dgm:pt modelId="{A95B3FCD-A735-45C6-9717-4143539E47ED}" type="pres">
      <dgm:prSet presAssocID="{B977936E-9D0F-48D1-97BC-85452D61A2D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B0BDA0-3F4A-4E70-B806-F31B9652908F}" type="pres">
      <dgm:prSet presAssocID="{B977936E-9D0F-48D1-97BC-85452D61A2D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E058613-D93D-41E4-B578-F23D8CF9A0D4}" srcId="{804414D1-82F5-4FC1-A1D8-44BBDAB45AF2}" destId="{94B51CEF-B12C-45E3-99F0-43FC80038D7D}" srcOrd="1" destOrd="0" parTransId="{4B7207FC-1C8C-4428-8E30-291AAC122C9D}" sibTransId="{B1CC97ED-55A2-44BE-95D6-A7B03DAB9B32}"/>
    <dgm:cxn modelId="{BCA1551A-C02B-40DA-A1F1-5A360416187F}" type="presOf" srcId="{16DA3362-D878-4057-913D-EA45B8C3836C}" destId="{A7C31C23-32F8-4DB8-9043-7420595E3192}" srcOrd="0" destOrd="1" presId="urn:microsoft.com/office/officeart/2005/8/layout/vList2"/>
    <dgm:cxn modelId="{1C44B524-A04E-4E94-A268-2BDB0B80051F}" type="presOf" srcId="{31A5FA73-7B79-4EC3-A1B9-9EB434A5760E}" destId="{510E163A-A4EC-453E-ACDE-71D8DC21ABA1}" srcOrd="0" destOrd="0" presId="urn:microsoft.com/office/officeart/2005/8/layout/vList2"/>
    <dgm:cxn modelId="{674B862A-EC74-47FD-9294-E97BEF52D701}" type="presOf" srcId="{9727D951-0A6B-4CAB-9821-67E126466299}" destId="{1EC55231-E3C4-4BCA-921D-760DF92DFB5A}" srcOrd="0" destOrd="2" presId="urn:microsoft.com/office/officeart/2005/8/layout/vList2"/>
    <dgm:cxn modelId="{E0787A33-2ADD-4182-BCE2-BBB08A8AB267}" srcId="{31A5FA73-7B79-4EC3-A1B9-9EB434A5760E}" destId="{64B2337B-A8D1-4813-9013-6C62F093C451}" srcOrd="0" destOrd="0" parTransId="{8DD2224B-AEF9-48B3-BE34-52314F472BA6}" sibTransId="{639925C8-6266-4E56-BE42-87748B4F2F56}"/>
    <dgm:cxn modelId="{B6D9605D-0359-4A59-A47D-B47F81C0DB72}" srcId="{2B3CE996-4919-45F2-AEC2-F3CEAFB37CFA}" destId="{7C7CD0FC-74E0-41EB-B8AB-6ADF2EF3E7CF}" srcOrd="0" destOrd="0" parTransId="{B2065389-CDFE-4A75-85EA-CACDFF42769C}" sibTransId="{A95D8CA3-7511-48B6-B1A7-5C743C78DD96}"/>
    <dgm:cxn modelId="{FCF2825E-5767-4510-B52E-1E918944BDE6}" type="presOf" srcId="{7C7CD0FC-74E0-41EB-B8AB-6ADF2EF3E7CF}" destId="{A7C31C23-32F8-4DB8-9043-7420595E3192}" srcOrd="0" destOrd="0" presId="urn:microsoft.com/office/officeart/2005/8/layout/vList2"/>
    <dgm:cxn modelId="{A3C0AD5E-8173-4406-BA28-676722F5C886}" type="presOf" srcId="{B977936E-9D0F-48D1-97BC-85452D61A2D2}" destId="{A95B3FCD-A735-45C6-9717-4143539E47ED}" srcOrd="0" destOrd="0" presId="urn:microsoft.com/office/officeart/2005/8/layout/vList2"/>
    <dgm:cxn modelId="{03F2465F-0BB5-44AA-A13E-319ED34B9B2C}" type="presOf" srcId="{94B51CEF-B12C-45E3-99F0-43FC80038D7D}" destId="{8A165157-E9C5-4169-AA8E-F9C260EDCFD3}" srcOrd="0" destOrd="1" presId="urn:microsoft.com/office/officeart/2005/8/layout/vList2"/>
    <dgm:cxn modelId="{EED0146B-1371-44CF-9292-56B5B715B0FC}" srcId="{C11E5E02-D7AE-4C0F-A4E6-0DBBC1C135B2}" destId="{B977936E-9D0F-48D1-97BC-85452D61A2D2}" srcOrd="3" destOrd="0" parTransId="{CE3DB2E9-510C-4F11-BD35-6A982DB15B3B}" sibTransId="{7A982080-11F0-40A7-8589-63560E8984B4}"/>
    <dgm:cxn modelId="{324F5A4F-8D0E-4271-875B-28473B863765}" srcId="{804414D1-82F5-4FC1-A1D8-44BBDAB45AF2}" destId="{198B3E84-C1C7-4859-90A2-83F74DDE27E9}" srcOrd="0" destOrd="0" parTransId="{78F9D3DF-46A7-45C7-9DD0-0D8892F2BB17}" sibTransId="{270C1124-7D45-4239-8480-F6ACD458A9C8}"/>
    <dgm:cxn modelId="{74BDCE73-5276-4F77-9BFF-D0905AA89217}" type="presOf" srcId="{804414D1-82F5-4FC1-A1D8-44BBDAB45AF2}" destId="{3A37AD42-F158-4B5E-AE43-6E639CFD1796}" srcOrd="0" destOrd="0" presId="urn:microsoft.com/office/officeart/2005/8/layout/vList2"/>
    <dgm:cxn modelId="{B2EED97C-351B-439D-BF33-72C8D24F77CC}" type="presOf" srcId="{198B3E84-C1C7-4859-90A2-83F74DDE27E9}" destId="{8A165157-E9C5-4169-AA8E-F9C260EDCFD3}" srcOrd="0" destOrd="0" presId="urn:microsoft.com/office/officeart/2005/8/layout/vList2"/>
    <dgm:cxn modelId="{B08F4E82-6F02-4175-A004-85CA2E45538A}" srcId="{C11E5E02-D7AE-4C0F-A4E6-0DBBC1C135B2}" destId="{31A5FA73-7B79-4EC3-A1B9-9EB434A5760E}" srcOrd="1" destOrd="0" parTransId="{01DAB7AF-2ACC-45F4-9DEA-4268A912586F}" sibTransId="{D02B61AE-15CE-4E00-8A0F-F1D58301528F}"/>
    <dgm:cxn modelId="{FEDC9596-4CE7-408B-B9AD-8DAF5B72B750}" srcId="{B977936E-9D0F-48D1-97BC-85452D61A2D2}" destId="{4C1B7895-9750-4A3C-93E1-B9997CB058A5}" srcOrd="0" destOrd="0" parTransId="{9CC3D403-9C8A-4752-B221-932CCEBE4692}" sibTransId="{F62C7002-A65E-4BD2-89E4-4F1BCA24522C}"/>
    <dgm:cxn modelId="{96757397-4D7A-42FA-A993-CF3258F8DBE5}" type="presOf" srcId="{2B3CE996-4919-45F2-AEC2-F3CEAFB37CFA}" destId="{D02AB3F3-FFC3-479D-B624-EB7CD8F027B5}" srcOrd="0" destOrd="0" presId="urn:microsoft.com/office/officeart/2005/8/layout/vList2"/>
    <dgm:cxn modelId="{1F2635AA-BF43-4FED-96D8-170D0954DDB9}" type="presOf" srcId="{814FB265-A45E-4596-A460-E62B6960D871}" destId="{25B0BDA0-3F4A-4E70-B806-F31B9652908F}" srcOrd="0" destOrd="1" presId="urn:microsoft.com/office/officeart/2005/8/layout/vList2"/>
    <dgm:cxn modelId="{DFE4D0AC-94EE-4A90-AB9E-A150F537CCB9}" srcId="{C11E5E02-D7AE-4C0F-A4E6-0DBBC1C135B2}" destId="{2B3CE996-4919-45F2-AEC2-F3CEAFB37CFA}" srcOrd="2" destOrd="0" parTransId="{66B16CCD-286B-4C82-991E-89C7FFB784E2}" sibTransId="{AC10DA3C-CEFC-4094-9E90-3236A9257B31}"/>
    <dgm:cxn modelId="{DAD6D5B1-6A77-40DD-BC97-083F194899D9}" srcId="{C11E5E02-D7AE-4C0F-A4E6-0DBBC1C135B2}" destId="{804414D1-82F5-4FC1-A1D8-44BBDAB45AF2}" srcOrd="0" destOrd="0" parTransId="{92D93D33-9A3F-4DFE-B551-A4DA3CCA5FA5}" sibTransId="{DA2B76CD-A910-42A2-BA80-D23BB929558F}"/>
    <dgm:cxn modelId="{A13C73CB-D80F-4896-9988-8C9972511224}" srcId="{31A5FA73-7B79-4EC3-A1B9-9EB434A5760E}" destId="{9727D951-0A6B-4CAB-9821-67E126466299}" srcOrd="2" destOrd="0" parTransId="{CC8F6D6C-97C1-46BE-975D-E4C85116EFCA}" sibTransId="{D875DEAB-EF22-493E-9EA1-75BD12F79EA3}"/>
    <dgm:cxn modelId="{AD6E25CD-5344-41D5-AC77-251F89903D7E}" type="presOf" srcId="{A77E085B-AB41-4833-A6E5-23DB5EAA45AE}" destId="{1EC55231-E3C4-4BCA-921D-760DF92DFB5A}" srcOrd="0" destOrd="1" presId="urn:microsoft.com/office/officeart/2005/8/layout/vList2"/>
    <dgm:cxn modelId="{04875BD6-AE42-48BF-9448-7E90931C7A9E}" srcId="{B977936E-9D0F-48D1-97BC-85452D61A2D2}" destId="{814FB265-A45E-4596-A460-E62B6960D871}" srcOrd="1" destOrd="0" parTransId="{8F3025A8-0C4B-40D7-B242-C2657F5F4F15}" sibTransId="{06D562E7-2DD9-4631-BCD8-08A3FCF33EA1}"/>
    <dgm:cxn modelId="{3DB9BADF-4B22-48AF-9BC9-12703F2D665C}" type="presOf" srcId="{64B2337B-A8D1-4813-9013-6C62F093C451}" destId="{1EC55231-E3C4-4BCA-921D-760DF92DFB5A}" srcOrd="0" destOrd="0" presId="urn:microsoft.com/office/officeart/2005/8/layout/vList2"/>
    <dgm:cxn modelId="{00CCE0F8-BBF1-4A21-AFCD-3DFDE0EA106A}" srcId="{2B3CE996-4919-45F2-AEC2-F3CEAFB37CFA}" destId="{16DA3362-D878-4057-913D-EA45B8C3836C}" srcOrd="1" destOrd="0" parTransId="{4B84350B-BCDE-4DC0-9C94-ACB6D494AF91}" sibTransId="{2303980B-4C31-4B80-9BBE-2B71BCF15A0D}"/>
    <dgm:cxn modelId="{903B0FFA-05A7-45AB-852D-D14049B090AE}" type="presOf" srcId="{4C1B7895-9750-4A3C-93E1-B9997CB058A5}" destId="{25B0BDA0-3F4A-4E70-B806-F31B9652908F}" srcOrd="0" destOrd="0" presId="urn:microsoft.com/office/officeart/2005/8/layout/vList2"/>
    <dgm:cxn modelId="{B02BB4FA-6B8A-4408-A5B7-FF7D5560343D}" type="presOf" srcId="{C11E5E02-D7AE-4C0F-A4E6-0DBBC1C135B2}" destId="{DE4FE201-FD94-430B-BBF4-66E9B19D699D}" srcOrd="0" destOrd="0" presId="urn:microsoft.com/office/officeart/2005/8/layout/vList2"/>
    <dgm:cxn modelId="{FC9BB9FD-61CB-4333-92EB-87B59E48C8C6}" srcId="{31A5FA73-7B79-4EC3-A1B9-9EB434A5760E}" destId="{A77E085B-AB41-4833-A6E5-23DB5EAA45AE}" srcOrd="1" destOrd="0" parTransId="{66D9693C-BD95-4542-8060-8B74A6B83FB7}" sibTransId="{F5A6E267-BE3C-4301-A581-4DF6BFFC3630}"/>
    <dgm:cxn modelId="{DAC9198B-8E5D-4D42-92F5-4F7F1A2E4772}" type="presParOf" srcId="{DE4FE201-FD94-430B-BBF4-66E9B19D699D}" destId="{3A37AD42-F158-4B5E-AE43-6E639CFD1796}" srcOrd="0" destOrd="0" presId="urn:microsoft.com/office/officeart/2005/8/layout/vList2"/>
    <dgm:cxn modelId="{1761A137-F546-4BF3-9F2E-15466B8A7C55}" type="presParOf" srcId="{DE4FE201-FD94-430B-BBF4-66E9B19D699D}" destId="{8A165157-E9C5-4169-AA8E-F9C260EDCFD3}" srcOrd="1" destOrd="0" presId="urn:microsoft.com/office/officeart/2005/8/layout/vList2"/>
    <dgm:cxn modelId="{5257BD44-B72A-43D7-B0F6-59261848510B}" type="presParOf" srcId="{DE4FE201-FD94-430B-BBF4-66E9B19D699D}" destId="{510E163A-A4EC-453E-ACDE-71D8DC21ABA1}" srcOrd="2" destOrd="0" presId="urn:microsoft.com/office/officeart/2005/8/layout/vList2"/>
    <dgm:cxn modelId="{69B0284C-0EA8-432E-A75A-F2ADFDF60913}" type="presParOf" srcId="{DE4FE201-FD94-430B-BBF4-66E9B19D699D}" destId="{1EC55231-E3C4-4BCA-921D-760DF92DFB5A}" srcOrd="3" destOrd="0" presId="urn:microsoft.com/office/officeart/2005/8/layout/vList2"/>
    <dgm:cxn modelId="{83C441C0-E04C-443A-8C67-E0F9376F5239}" type="presParOf" srcId="{DE4FE201-FD94-430B-BBF4-66E9B19D699D}" destId="{D02AB3F3-FFC3-479D-B624-EB7CD8F027B5}" srcOrd="4" destOrd="0" presId="urn:microsoft.com/office/officeart/2005/8/layout/vList2"/>
    <dgm:cxn modelId="{574BA887-363D-4A87-92C5-A1F852A0890C}" type="presParOf" srcId="{DE4FE201-FD94-430B-BBF4-66E9B19D699D}" destId="{A7C31C23-32F8-4DB8-9043-7420595E3192}" srcOrd="5" destOrd="0" presId="urn:microsoft.com/office/officeart/2005/8/layout/vList2"/>
    <dgm:cxn modelId="{585A32FC-5E7F-4CEC-B827-799C075999A3}" type="presParOf" srcId="{DE4FE201-FD94-430B-BBF4-66E9B19D699D}" destId="{A95B3FCD-A735-45C6-9717-4143539E47ED}" srcOrd="6" destOrd="0" presId="urn:microsoft.com/office/officeart/2005/8/layout/vList2"/>
    <dgm:cxn modelId="{CB037D8F-3646-4368-AA2B-1284C979AB4A}" type="presParOf" srcId="{DE4FE201-FD94-430B-BBF4-66E9B19D699D}" destId="{25B0BDA0-3F4A-4E70-B806-F31B9652908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DB36A-1385-4CEC-A9B4-77DCE055D8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00CAB2A6-8BA9-4374-8315-6BB8C3155A9D}">
      <dgm:prSet/>
      <dgm:spPr/>
      <dgm:t>
        <a:bodyPr/>
        <a:lstStyle/>
        <a:p>
          <a:r>
            <a:rPr lang="pl-PL"/>
            <a:t>Cel: Warunki wstępne:</a:t>
          </a:r>
        </a:p>
      </dgm:t>
    </dgm:pt>
    <dgm:pt modelId="{6E007A86-3C92-41A5-8958-80ED02A60027}" type="parTrans" cxnId="{32010F97-C3D5-4E84-80A8-4E0850942FA9}">
      <dgm:prSet/>
      <dgm:spPr/>
      <dgm:t>
        <a:bodyPr/>
        <a:lstStyle/>
        <a:p>
          <a:endParaRPr lang="pl-PL"/>
        </a:p>
      </dgm:t>
    </dgm:pt>
    <dgm:pt modelId="{1F44375D-5E8A-4B76-AEDA-FF1285156BCE}" type="sibTrans" cxnId="{32010F97-C3D5-4E84-80A8-4E0850942FA9}">
      <dgm:prSet/>
      <dgm:spPr/>
      <dgm:t>
        <a:bodyPr/>
        <a:lstStyle/>
        <a:p>
          <a:endParaRPr lang="pl-PL"/>
        </a:p>
      </dgm:t>
    </dgm:pt>
    <dgm:pt modelId="{ED6EC035-EC60-496F-98FD-B4371BE17922}">
      <dgm:prSet/>
      <dgm:spPr/>
      <dgm:t>
        <a:bodyPr/>
        <a:lstStyle/>
        <a:p>
          <a:r>
            <a:rPr lang="pl-PL" dirty="0"/>
            <a:t>Użytkownik jest zalogowany</a:t>
          </a:r>
        </a:p>
      </dgm:t>
    </dgm:pt>
    <dgm:pt modelId="{AC81092D-ED5B-454E-A246-F9F3A5BE189E}" type="parTrans" cxnId="{429BE777-93BE-4D26-94FF-11F58D3D8F62}">
      <dgm:prSet/>
      <dgm:spPr/>
      <dgm:t>
        <a:bodyPr/>
        <a:lstStyle/>
        <a:p>
          <a:endParaRPr lang="pl-PL"/>
        </a:p>
      </dgm:t>
    </dgm:pt>
    <dgm:pt modelId="{FA955722-5162-4B8D-9312-4B3A47F1C645}" type="sibTrans" cxnId="{429BE777-93BE-4D26-94FF-11F58D3D8F62}">
      <dgm:prSet/>
      <dgm:spPr/>
      <dgm:t>
        <a:bodyPr/>
        <a:lstStyle/>
        <a:p>
          <a:endParaRPr lang="pl-PL"/>
        </a:p>
      </dgm:t>
    </dgm:pt>
    <dgm:pt modelId="{9C4C7065-E210-4521-9FD6-C58D221748D9}">
      <dgm:prSet/>
      <dgm:spPr/>
      <dgm:t>
        <a:bodyPr/>
        <a:lstStyle/>
        <a:p>
          <a:r>
            <a:rPr lang="pl-PL" dirty="0"/>
            <a:t>Aktywna rezerwacja terminu zakwaterowania</a:t>
          </a:r>
        </a:p>
      </dgm:t>
    </dgm:pt>
    <dgm:pt modelId="{74D7EA0D-4DE9-4D55-8E4E-BF7E97592767}" type="parTrans" cxnId="{75BC4D55-308C-44CA-BCB7-AC14A14AEF73}">
      <dgm:prSet/>
      <dgm:spPr/>
      <dgm:t>
        <a:bodyPr/>
        <a:lstStyle/>
        <a:p>
          <a:endParaRPr lang="pl-PL"/>
        </a:p>
      </dgm:t>
    </dgm:pt>
    <dgm:pt modelId="{79F964CB-8962-48C6-90AC-4E93791172AD}" type="sibTrans" cxnId="{75BC4D55-308C-44CA-BCB7-AC14A14AEF73}">
      <dgm:prSet/>
      <dgm:spPr/>
      <dgm:t>
        <a:bodyPr/>
        <a:lstStyle/>
        <a:p>
          <a:endParaRPr lang="pl-PL"/>
        </a:p>
      </dgm:t>
    </dgm:pt>
    <dgm:pt modelId="{1CC7CE83-2C8E-496A-B446-1672D5BE4A48}">
      <dgm:prSet/>
      <dgm:spPr/>
      <dgm:t>
        <a:bodyPr/>
        <a:lstStyle/>
        <a:p>
          <a:r>
            <a:rPr lang="pl-PL" dirty="0"/>
            <a:t>Dostępne wolne pokoje</a:t>
          </a:r>
        </a:p>
      </dgm:t>
    </dgm:pt>
    <dgm:pt modelId="{212DCA49-03A8-4AE8-B605-813EE831B601}" type="parTrans" cxnId="{B2B7788B-181C-4237-AF10-FCF917C014B1}">
      <dgm:prSet/>
      <dgm:spPr/>
      <dgm:t>
        <a:bodyPr/>
        <a:lstStyle/>
        <a:p>
          <a:endParaRPr lang="pl-PL"/>
        </a:p>
      </dgm:t>
    </dgm:pt>
    <dgm:pt modelId="{C17831CE-64F6-4B8F-BF2E-C8140C809C02}" type="sibTrans" cxnId="{B2B7788B-181C-4237-AF10-FCF917C014B1}">
      <dgm:prSet/>
      <dgm:spPr/>
      <dgm:t>
        <a:bodyPr/>
        <a:lstStyle/>
        <a:p>
          <a:endParaRPr lang="pl-PL"/>
        </a:p>
      </dgm:t>
    </dgm:pt>
    <dgm:pt modelId="{FD92670B-C781-4D6E-B2B7-47E10158818F}">
      <dgm:prSet/>
      <dgm:spPr/>
      <dgm:t>
        <a:bodyPr/>
        <a:lstStyle/>
        <a:p>
          <a:r>
            <a:rPr lang="pl-PL"/>
            <a:t>Kroki:</a:t>
          </a:r>
        </a:p>
      </dgm:t>
    </dgm:pt>
    <dgm:pt modelId="{7490CF14-A234-4A5E-868C-F9EED73112C4}" type="parTrans" cxnId="{23772E31-0CCF-4358-8CF0-EC8CF1C1A076}">
      <dgm:prSet/>
      <dgm:spPr/>
      <dgm:t>
        <a:bodyPr/>
        <a:lstStyle/>
        <a:p>
          <a:endParaRPr lang="pl-PL"/>
        </a:p>
      </dgm:t>
    </dgm:pt>
    <dgm:pt modelId="{4422AC87-7F98-44A1-8BAC-B1779DFE58C9}" type="sibTrans" cxnId="{23772E31-0CCF-4358-8CF0-EC8CF1C1A076}">
      <dgm:prSet/>
      <dgm:spPr/>
      <dgm:t>
        <a:bodyPr/>
        <a:lstStyle/>
        <a:p>
          <a:endParaRPr lang="pl-PL"/>
        </a:p>
      </dgm:t>
    </dgm:pt>
    <dgm:pt modelId="{90FBC0EB-B912-41FB-A7B1-19D24CD0A55E}">
      <dgm:prSet/>
      <dgm:spPr/>
      <dgm:t>
        <a:bodyPr/>
        <a:lstStyle/>
        <a:p>
          <a:r>
            <a:rPr lang="pl-PL" dirty="0"/>
            <a:t>Przejść do modułu 'Wybór pokoju'</a:t>
          </a:r>
        </a:p>
      </dgm:t>
    </dgm:pt>
    <dgm:pt modelId="{C4951297-BFCA-44FE-87AE-9DE877EE4D4D}" type="parTrans" cxnId="{43557DC5-7CC3-4DEE-98FC-DEB7D006822C}">
      <dgm:prSet/>
      <dgm:spPr/>
      <dgm:t>
        <a:bodyPr/>
        <a:lstStyle/>
        <a:p>
          <a:endParaRPr lang="pl-PL"/>
        </a:p>
      </dgm:t>
    </dgm:pt>
    <dgm:pt modelId="{C28873AF-95A9-40D6-BFE3-6C497EBDC1D4}" type="sibTrans" cxnId="{43557DC5-7CC3-4DEE-98FC-DEB7D006822C}">
      <dgm:prSet/>
      <dgm:spPr/>
      <dgm:t>
        <a:bodyPr/>
        <a:lstStyle/>
        <a:p>
          <a:endParaRPr lang="pl-PL"/>
        </a:p>
      </dgm:t>
    </dgm:pt>
    <dgm:pt modelId="{3E82FD5D-22BB-41F8-9300-D3AA76312BE3}">
      <dgm:prSet/>
      <dgm:spPr/>
      <dgm:t>
        <a:bodyPr/>
        <a:lstStyle/>
        <a:p>
          <a:r>
            <a:rPr lang="pl-PL" dirty="0"/>
            <a:t>Przeglądać listę wolnych pokoi</a:t>
          </a:r>
        </a:p>
      </dgm:t>
    </dgm:pt>
    <dgm:pt modelId="{3E44659F-DAAB-41D3-8BB7-2CD29B277932}" type="parTrans" cxnId="{81501504-1CBE-4CA8-9233-31521914E66F}">
      <dgm:prSet/>
      <dgm:spPr/>
      <dgm:t>
        <a:bodyPr/>
        <a:lstStyle/>
        <a:p>
          <a:endParaRPr lang="pl-PL"/>
        </a:p>
      </dgm:t>
    </dgm:pt>
    <dgm:pt modelId="{79EC0FFE-9161-46EB-A052-315D7D1C7A32}" type="sibTrans" cxnId="{81501504-1CBE-4CA8-9233-31521914E66F}">
      <dgm:prSet/>
      <dgm:spPr/>
      <dgm:t>
        <a:bodyPr/>
        <a:lstStyle/>
        <a:p>
          <a:endParaRPr lang="pl-PL"/>
        </a:p>
      </dgm:t>
    </dgm:pt>
    <dgm:pt modelId="{6C0295C3-46C1-46F0-88D7-2A8DF96E4947}">
      <dgm:prSet/>
      <dgm:spPr/>
      <dgm:t>
        <a:bodyPr/>
        <a:lstStyle/>
        <a:p>
          <a:r>
            <a:rPr lang="pl-PL" dirty="0"/>
            <a:t>Zaznaczyć wybrany pokój (np. pokój 205)</a:t>
          </a:r>
        </a:p>
      </dgm:t>
    </dgm:pt>
    <dgm:pt modelId="{D8E0B9C0-1CB2-467E-BC44-A768D9C6D599}" type="parTrans" cxnId="{438BC96A-5276-44AC-8B2D-859633595732}">
      <dgm:prSet/>
      <dgm:spPr/>
      <dgm:t>
        <a:bodyPr/>
        <a:lstStyle/>
        <a:p>
          <a:endParaRPr lang="pl-PL"/>
        </a:p>
      </dgm:t>
    </dgm:pt>
    <dgm:pt modelId="{6EF51924-37D6-486A-BD48-852F8ED42CB3}" type="sibTrans" cxnId="{438BC96A-5276-44AC-8B2D-859633595732}">
      <dgm:prSet/>
      <dgm:spPr/>
      <dgm:t>
        <a:bodyPr/>
        <a:lstStyle/>
        <a:p>
          <a:endParaRPr lang="pl-PL"/>
        </a:p>
      </dgm:t>
    </dgm:pt>
    <dgm:pt modelId="{E3382D38-6EAD-4C34-930A-7F0911F0424E}">
      <dgm:prSet/>
      <dgm:spPr/>
      <dgm:t>
        <a:bodyPr/>
        <a:lstStyle/>
        <a:p>
          <a:r>
            <a:rPr lang="pl-PL" dirty="0"/>
            <a:t>Zatwierdzić wybór</a:t>
          </a:r>
        </a:p>
      </dgm:t>
    </dgm:pt>
    <dgm:pt modelId="{F6770D91-46BA-49E5-9555-6BB853601B60}" type="parTrans" cxnId="{3DCF53F5-7203-46C6-9E46-706E3EC92E73}">
      <dgm:prSet/>
      <dgm:spPr/>
      <dgm:t>
        <a:bodyPr/>
        <a:lstStyle/>
        <a:p>
          <a:endParaRPr lang="pl-PL"/>
        </a:p>
      </dgm:t>
    </dgm:pt>
    <dgm:pt modelId="{0B4A1C6A-7BD1-419D-8082-199AB2C71C2D}" type="sibTrans" cxnId="{3DCF53F5-7203-46C6-9E46-706E3EC92E73}">
      <dgm:prSet/>
      <dgm:spPr/>
      <dgm:t>
        <a:bodyPr/>
        <a:lstStyle/>
        <a:p>
          <a:endParaRPr lang="pl-PL"/>
        </a:p>
      </dgm:t>
    </dgm:pt>
    <dgm:pt modelId="{F1D7C069-3177-442E-BE15-AF386269D889}">
      <dgm:prSet/>
      <dgm:spPr/>
      <dgm:t>
        <a:bodyPr/>
        <a:lstStyle/>
        <a:p>
          <a:r>
            <a:rPr lang="pl-PL"/>
            <a:t>Dane wejściowe:</a:t>
          </a:r>
        </a:p>
      </dgm:t>
    </dgm:pt>
    <dgm:pt modelId="{B9491D0B-570E-4D12-9807-0475843F9AED}" type="parTrans" cxnId="{3DC09E70-A967-4F78-9136-72A6C02D06B3}">
      <dgm:prSet/>
      <dgm:spPr/>
      <dgm:t>
        <a:bodyPr/>
        <a:lstStyle/>
        <a:p>
          <a:endParaRPr lang="pl-PL"/>
        </a:p>
      </dgm:t>
    </dgm:pt>
    <dgm:pt modelId="{7430381E-9AE5-40CB-BDF5-5452BAE6547C}" type="sibTrans" cxnId="{3DC09E70-A967-4F78-9136-72A6C02D06B3}">
      <dgm:prSet/>
      <dgm:spPr/>
      <dgm:t>
        <a:bodyPr/>
        <a:lstStyle/>
        <a:p>
          <a:endParaRPr lang="pl-PL"/>
        </a:p>
      </dgm:t>
    </dgm:pt>
    <dgm:pt modelId="{5A206924-E169-4EFD-871F-7156EA3AC1A5}">
      <dgm:prSet/>
      <dgm:spPr/>
      <dgm:t>
        <a:bodyPr/>
        <a:lstStyle/>
        <a:p>
          <a:r>
            <a:rPr lang="pl-PL"/>
            <a:t>Numer pokoju: 205</a:t>
          </a:r>
        </a:p>
      </dgm:t>
    </dgm:pt>
    <dgm:pt modelId="{C83143BC-3293-49ED-8796-0DF5EC07D4A7}" type="parTrans" cxnId="{E097C6FA-F6D0-4692-B459-EB407C08D601}">
      <dgm:prSet/>
      <dgm:spPr/>
      <dgm:t>
        <a:bodyPr/>
        <a:lstStyle/>
        <a:p>
          <a:endParaRPr lang="pl-PL"/>
        </a:p>
      </dgm:t>
    </dgm:pt>
    <dgm:pt modelId="{140BFC41-2D4F-426C-BE5E-02E074E06702}" type="sibTrans" cxnId="{E097C6FA-F6D0-4692-B459-EB407C08D601}">
      <dgm:prSet/>
      <dgm:spPr/>
      <dgm:t>
        <a:bodyPr/>
        <a:lstStyle/>
        <a:p>
          <a:endParaRPr lang="pl-PL"/>
        </a:p>
      </dgm:t>
    </dgm:pt>
    <dgm:pt modelId="{1E96B7C9-2F49-42C8-ABB7-B125F5D60E16}">
      <dgm:prSet/>
      <dgm:spPr/>
      <dgm:t>
        <a:bodyPr/>
        <a:lstStyle/>
        <a:p>
          <a:r>
            <a:rPr lang="pl-PL"/>
            <a:t>Oczekiwany wynik:</a:t>
          </a:r>
        </a:p>
      </dgm:t>
    </dgm:pt>
    <dgm:pt modelId="{581945F7-307B-43E8-8223-413F7C0821D3}" type="parTrans" cxnId="{54AD2E32-0A84-45E1-97D4-C0C0B9C39C7D}">
      <dgm:prSet/>
      <dgm:spPr/>
      <dgm:t>
        <a:bodyPr/>
        <a:lstStyle/>
        <a:p>
          <a:endParaRPr lang="pl-PL"/>
        </a:p>
      </dgm:t>
    </dgm:pt>
    <dgm:pt modelId="{56E10E1A-345E-419C-8AF3-C92CEE509822}" type="sibTrans" cxnId="{54AD2E32-0A84-45E1-97D4-C0C0B9C39C7D}">
      <dgm:prSet/>
      <dgm:spPr/>
      <dgm:t>
        <a:bodyPr/>
        <a:lstStyle/>
        <a:p>
          <a:endParaRPr lang="pl-PL"/>
        </a:p>
      </dgm:t>
    </dgm:pt>
    <dgm:pt modelId="{F8951C98-1178-414F-9067-6B6525C31497}">
      <dgm:prSet/>
      <dgm:spPr/>
      <dgm:t>
        <a:bodyPr/>
        <a:lstStyle/>
        <a:p>
          <a:r>
            <a:rPr lang="pl-PL"/>
            <a:t>Pokój przypisany do użytkownika</a:t>
          </a:r>
        </a:p>
      </dgm:t>
    </dgm:pt>
    <dgm:pt modelId="{13821B3E-F01F-4BA4-BB72-3A8CC1E4AAB2}" type="parTrans" cxnId="{68C5DBE6-E730-4C02-AAD7-3D7AA727004A}">
      <dgm:prSet/>
      <dgm:spPr/>
      <dgm:t>
        <a:bodyPr/>
        <a:lstStyle/>
        <a:p>
          <a:endParaRPr lang="pl-PL"/>
        </a:p>
      </dgm:t>
    </dgm:pt>
    <dgm:pt modelId="{7BD6D9B2-F7CA-41D8-841F-EF8882A5B7D3}" type="sibTrans" cxnId="{68C5DBE6-E730-4C02-AAD7-3D7AA727004A}">
      <dgm:prSet/>
      <dgm:spPr/>
      <dgm:t>
        <a:bodyPr/>
        <a:lstStyle/>
        <a:p>
          <a:endParaRPr lang="pl-PL"/>
        </a:p>
      </dgm:t>
    </dgm:pt>
    <dgm:pt modelId="{1589D40E-BCD1-4962-A002-2308F3030F00}">
      <dgm:prSet/>
      <dgm:spPr/>
      <dgm:t>
        <a:bodyPr/>
        <a:lstStyle/>
        <a:p>
          <a:r>
            <a:rPr lang="pl-PL" dirty="0"/>
            <a:t>Zapis w bazie danych</a:t>
          </a:r>
        </a:p>
      </dgm:t>
    </dgm:pt>
    <dgm:pt modelId="{03235636-C0DB-42F3-937E-44A167838494}" type="parTrans" cxnId="{58339335-29A7-4D47-B5FB-03736B81115B}">
      <dgm:prSet/>
      <dgm:spPr/>
      <dgm:t>
        <a:bodyPr/>
        <a:lstStyle/>
        <a:p>
          <a:endParaRPr lang="pl-PL"/>
        </a:p>
      </dgm:t>
    </dgm:pt>
    <dgm:pt modelId="{7CF2A6C7-C1B7-47CB-89C9-0BFAA204DD96}" type="sibTrans" cxnId="{58339335-29A7-4D47-B5FB-03736B81115B}">
      <dgm:prSet/>
      <dgm:spPr/>
      <dgm:t>
        <a:bodyPr/>
        <a:lstStyle/>
        <a:p>
          <a:endParaRPr lang="pl-PL"/>
        </a:p>
      </dgm:t>
    </dgm:pt>
    <dgm:pt modelId="{19067B8A-C7BE-4522-BE88-8C0175336B03}" type="pres">
      <dgm:prSet presAssocID="{8D5DB36A-1385-4CEC-A9B4-77DCE055D82B}" presName="linear" presStyleCnt="0">
        <dgm:presLayoutVars>
          <dgm:animLvl val="lvl"/>
          <dgm:resizeHandles val="exact"/>
        </dgm:presLayoutVars>
      </dgm:prSet>
      <dgm:spPr/>
    </dgm:pt>
    <dgm:pt modelId="{1BED2488-0DB6-45B2-9FAB-DA3EDF5ADD63}" type="pres">
      <dgm:prSet presAssocID="{00CAB2A6-8BA9-4374-8315-6BB8C3155A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7725B4-7B3A-4600-9B0E-866C595D144F}" type="pres">
      <dgm:prSet presAssocID="{00CAB2A6-8BA9-4374-8315-6BB8C3155A9D}" presName="childText" presStyleLbl="revTx" presStyleIdx="0" presStyleCnt="4">
        <dgm:presLayoutVars>
          <dgm:bulletEnabled val="1"/>
        </dgm:presLayoutVars>
      </dgm:prSet>
      <dgm:spPr/>
    </dgm:pt>
    <dgm:pt modelId="{A5CC9253-3FBB-4CE5-BF71-6666596C178A}" type="pres">
      <dgm:prSet presAssocID="{FD92670B-C781-4D6E-B2B7-47E1015881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BA0310-FDC5-483B-8CFC-A35A6C9549B0}" type="pres">
      <dgm:prSet presAssocID="{FD92670B-C781-4D6E-B2B7-47E10158818F}" presName="childText" presStyleLbl="revTx" presStyleIdx="1" presStyleCnt="4">
        <dgm:presLayoutVars>
          <dgm:bulletEnabled val="1"/>
        </dgm:presLayoutVars>
      </dgm:prSet>
      <dgm:spPr/>
    </dgm:pt>
    <dgm:pt modelId="{8CBADE6A-188B-4828-A975-C91F94227D15}" type="pres">
      <dgm:prSet presAssocID="{F1D7C069-3177-442E-BE15-AF386269D8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1BE024-FCB9-4053-B36F-1DEC604D5683}" type="pres">
      <dgm:prSet presAssocID="{F1D7C069-3177-442E-BE15-AF386269D889}" presName="childText" presStyleLbl="revTx" presStyleIdx="2" presStyleCnt="4">
        <dgm:presLayoutVars>
          <dgm:bulletEnabled val="1"/>
        </dgm:presLayoutVars>
      </dgm:prSet>
      <dgm:spPr/>
    </dgm:pt>
    <dgm:pt modelId="{8ED78F79-70B4-475E-A568-E39E169C123E}" type="pres">
      <dgm:prSet presAssocID="{1E96B7C9-2F49-42C8-ABB7-B125F5D60E1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61570A-1ACC-4C72-A0A0-DDBE180CE1E5}" type="pres">
      <dgm:prSet presAssocID="{1E96B7C9-2F49-42C8-ABB7-B125F5D60E1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9681901-1FDB-469F-84DC-9244D016437B}" type="presOf" srcId="{1E96B7C9-2F49-42C8-ABB7-B125F5D60E16}" destId="{8ED78F79-70B4-475E-A568-E39E169C123E}" srcOrd="0" destOrd="0" presId="urn:microsoft.com/office/officeart/2005/8/layout/vList2"/>
    <dgm:cxn modelId="{81501504-1CBE-4CA8-9233-31521914E66F}" srcId="{FD92670B-C781-4D6E-B2B7-47E10158818F}" destId="{3E82FD5D-22BB-41F8-9300-D3AA76312BE3}" srcOrd="1" destOrd="0" parTransId="{3E44659F-DAAB-41D3-8BB7-2CD29B277932}" sibTransId="{79EC0FFE-9161-46EB-A052-315D7D1C7A32}"/>
    <dgm:cxn modelId="{0280170A-BD0B-4943-912B-9BE96A56B05D}" type="presOf" srcId="{F8951C98-1178-414F-9067-6B6525C31497}" destId="{9461570A-1ACC-4C72-A0A0-DDBE180CE1E5}" srcOrd="0" destOrd="0" presId="urn:microsoft.com/office/officeart/2005/8/layout/vList2"/>
    <dgm:cxn modelId="{2D50BC0C-A5FB-43BA-8AEC-206A56D38768}" type="presOf" srcId="{9C4C7065-E210-4521-9FD6-C58D221748D9}" destId="{BF7725B4-7B3A-4600-9B0E-866C595D144F}" srcOrd="0" destOrd="1" presId="urn:microsoft.com/office/officeart/2005/8/layout/vList2"/>
    <dgm:cxn modelId="{E24C782F-ABF1-4635-B1BE-03DD24288851}" type="presOf" srcId="{00CAB2A6-8BA9-4374-8315-6BB8C3155A9D}" destId="{1BED2488-0DB6-45B2-9FAB-DA3EDF5ADD63}" srcOrd="0" destOrd="0" presId="urn:microsoft.com/office/officeart/2005/8/layout/vList2"/>
    <dgm:cxn modelId="{23772E31-0CCF-4358-8CF0-EC8CF1C1A076}" srcId="{8D5DB36A-1385-4CEC-A9B4-77DCE055D82B}" destId="{FD92670B-C781-4D6E-B2B7-47E10158818F}" srcOrd="1" destOrd="0" parTransId="{7490CF14-A234-4A5E-868C-F9EED73112C4}" sibTransId="{4422AC87-7F98-44A1-8BAC-B1779DFE58C9}"/>
    <dgm:cxn modelId="{54AD2E32-0A84-45E1-97D4-C0C0B9C39C7D}" srcId="{8D5DB36A-1385-4CEC-A9B4-77DCE055D82B}" destId="{1E96B7C9-2F49-42C8-ABB7-B125F5D60E16}" srcOrd="3" destOrd="0" parTransId="{581945F7-307B-43E8-8223-413F7C0821D3}" sibTransId="{56E10E1A-345E-419C-8AF3-C92CEE509822}"/>
    <dgm:cxn modelId="{58339335-29A7-4D47-B5FB-03736B81115B}" srcId="{1E96B7C9-2F49-42C8-ABB7-B125F5D60E16}" destId="{1589D40E-BCD1-4962-A002-2308F3030F00}" srcOrd="1" destOrd="0" parTransId="{03235636-C0DB-42F3-937E-44A167838494}" sibTransId="{7CF2A6C7-C1B7-47CB-89C9-0BFAA204DD96}"/>
    <dgm:cxn modelId="{E1456338-51DA-49DE-A7E8-0F4286645CB6}" type="presOf" srcId="{E3382D38-6EAD-4C34-930A-7F0911F0424E}" destId="{1ABA0310-FDC5-483B-8CFC-A35A6C9549B0}" srcOrd="0" destOrd="3" presId="urn:microsoft.com/office/officeart/2005/8/layout/vList2"/>
    <dgm:cxn modelId="{B42D0E3B-C641-4854-A283-C505CDFEC4FC}" type="presOf" srcId="{1CC7CE83-2C8E-496A-B446-1672D5BE4A48}" destId="{BF7725B4-7B3A-4600-9B0E-866C595D144F}" srcOrd="0" destOrd="2" presId="urn:microsoft.com/office/officeart/2005/8/layout/vList2"/>
    <dgm:cxn modelId="{61CF0C3D-6DD3-403C-8194-FF4CAC6F0544}" type="presOf" srcId="{3E82FD5D-22BB-41F8-9300-D3AA76312BE3}" destId="{1ABA0310-FDC5-483B-8CFC-A35A6C9549B0}" srcOrd="0" destOrd="1" presId="urn:microsoft.com/office/officeart/2005/8/layout/vList2"/>
    <dgm:cxn modelId="{8A22DD3D-BC37-48FE-BAF4-6D9C3CFC566B}" type="presOf" srcId="{FD92670B-C781-4D6E-B2B7-47E10158818F}" destId="{A5CC9253-3FBB-4CE5-BF71-6666596C178A}" srcOrd="0" destOrd="0" presId="urn:microsoft.com/office/officeart/2005/8/layout/vList2"/>
    <dgm:cxn modelId="{2E519840-27EF-4EEB-B27C-24F94732F297}" type="presOf" srcId="{8D5DB36A-1385-4CEC-A9B4-77DCE055D82B}" destId="{19067B8A-C7BE-4522-BE88-8C0175336B03}" srcOrd="0" destOrd="0" presId="urn:microsoft.com/office/officeart/2005/8/layout/vList2"/>
    <dgm:cxn modelId="{7E7C4F65-792B-4A74-AEB1-3127F4439C6F}" type="presOf" srcId="{F1D7C069-3177-442E-BE15-AF386269D889}" destId="{8CBADE6A-188B-4828-A975-C91F94227D15}" srcOrd="0" destOrd="0" presId="urn:microsoft.com/office/officeart/2005/8/layout/vList2"/>
    <dgm:cxn modelId="{438BC96A-5276-44AC-8B2D-859633595732}" srcId="{FD92670B-C781-4D6E-B2B7-47E10158818F}" destId="{6C0295C3-46C1-46F0-88D7-2A8DF96E4947}" srcOrd="2" destOrd="0" parTransId="{D8E0B9C0-1CB2-467E-BC44-A768D9C6D599}" sibTransId="{6EF51924-37D6-486A-BD48-852F8ED42CB3}"/>
    <dgm:cxn modelId="{3DC09E70-A967-4F78-9136-72A6C02D06B3}" srcId="{8D5DB36A-1385-4CEC-A9B4-77DCE055D82B}" destId="{F1D7C069-3177-442E-BE15-AF386269D889}" srcOrd="2" destOrd="0" parTransId="{B9491D0B-570E-4D12-9807-0475843F9AED}" sibTransId="{7430381E-9AE5-40CB-BDF5-5452BAE6547C}"/>
    <dgm:cxn modelId="{14E1CB71-75F2-444D-837B-BE759ADE5E22}" type="presOf" srcId="{5A206924-E169-4EFD-871F-7156EA3AC1A5}" destId="{751BE024-FCB9-4053-B36F-1DEC604D5683}" srcOrd="0" destOrd="0" presId="urn:microsoft.com/office/officeart/2005/8/layout/vList2"/>
    <dgm:cxn modelId="{75BC4D55-308C-44CA-BCB7-AC14A14AEF73}" srcId="{00CAB2A6-8BA9-4374-8315-6BB8C3155A9D}" destId="{9C4C7065-E210-4521-9FD6-C58D221748D9}" srcOrd="1" destOrd="0" parTransId="{74D7EA0D-4DE9-4D55-8E4E-BF7E97592767}" sibTransId="{79F964CB-8962-48C6-90AC-4E93791172AD}"/>
    <dgm:cxn modelId="{429BE777-93BE-4D26-94FF-11F58D3D8F62}" srcId="{00CAB2A6-8BA9-4374-8315-6BB8C3155A9D}" destId="{ED6EC035-EC60-496F-98FD-B4371BE17922}" srcOrd="0" destOrd="0" parTransId="{AC81092D-ED5B-454E-A246-F9F3A5BE189E}" sibTransId="{FA955722-5162-4B8D-9312-4B3A47F1C645}"/>
    <dgm:cxn modelId="{B2B7788B-181C-4237-AF10-FCF917C014B1}" srcId="{00CAB2A6-8BA9-4374-8315-6BB8C3155A9D}" destId="{1CC7CE83-2C8E-496A-B446-1672D5BE4A48}" srcOrd="2" destOrd="0" parTransId="{212DCA49-03A8-4AE8-B605-813EE831B601}" sibTransId="{C17831CE-64F6-4B8F-BF2E-C8140C809C02}"/>
    <dgm:cxn modelId="{06753792-0D9E-452C-A869-28DC64FB183A}" type="presOf" srcId="{ED6EC035-EC60-496F-98FD-B4371BE17922}" destId="{BF7725B4-7B3A-4600-9B0E-866C595D144F}" srcOrd="0" destOrd="0" presId="urn:microsoft.com/office/officeart/2005/8/layout/vList2"/>
    <dgm:cxn modelId="{32010F97-C3D5-4E84-80A8-4E0850942FA9}" srcId="{8D5DB36A-1385-4CEC-A9B4-77DCE055D82B}" destId="{00CAB2A6-8BA9-4374-8315-6BB8C3155A9D}" srcOrd="0" destOrd="0" parTransId="{6E007A86-3C92-41A5-8958-80ED02A60027}" sibTransId="{1F44375D-5E8A-4B76-AEDA-FF1285156BCE}"/>
    <dgm:cxn modelId="{29539DB0-9710-47D8-BF1B-F3A8618791DE}" type="presOf" srcId="{6C0295C3-46C1-46F0-88D7-2A8DF96E4947}" destId="{1ABA0310-FDC5-483B-8CFC-A35A6C9549B0}" srcOrd="0" destOrd="2" presId="urn:microsoft.com/office/officeart/2005/8/layout/vList2"/>
    <dgm:cxn modelId="{43557DC5-7CC3-4DEE-98FC-DEB7D006822C}" srcId="{FD92670B-C781-4D6E-B2B7-47E10158818F}" destId="{90FBC0EB-B912-41FB-A7B1-19D24CD0A55E}" srcOrd="0" destOrd="0" parTransId="{C4951297-BFCA-44FE-87AE-9DE877EE4D4D}" sibTransId="{C28873AF-95A9-40D6-BFE3-6C497EBDC1D4}"/>
    <dgm:cxn modelId="{B8AB53CD-E6F8-4A9C-9C0E-23D9A17951A7}" type="presOf" srcId="{90FBC0EB-B912-41FB-A7B1-19D24CD0A55E}" destId="{1ABA0310-FDC5-483B-8CFC-A35A6C9549B0}" srcOrd="0" destOrd="0" presId="urn:microsoft.com/office/officeart/2005/8/layout/vList2"/>
    <dgm:cxn modelId="{68C5DBE6-E730-4C02-AAD7-3D7AA727004A}" srcId="{1E96B7C9-2F49-42C8-ABB7-B125F5D60E16}" destId="{F8951C98-1178-414F-9067-6B6525C31497}" srcOrd="0" destOrd="0" parTransId="{13821B3E-F01F-4BA4-BB72-3A8CC1E4AAB2}" sibTransId="{7BD6D9B2-F7CA-41D8-841F-EF8882A5B7D3}"/>
    <dgm:cxn modelId="{3DCF53F5-7203-46C6-9E46-706E3EC92E73}" srcId="{FD92670B-C781-4D6E-B2B7-47E10158818F}" destId="{E3382D38-6EAD-4C34-930A-7F0911F0424E}" srcOrd="3" destOrd="0" parTransId="{F6770D91-46BA-49E5-9555-6BB853601B60}" sibTransId="{0B4A1C6A-7BD1-419D-8082-199AB2C71C2D}"/>
    <dgm:cxn modelId="{6B28EAF5-FBF6-4B48-B61F-602344D96341}" type="presOf" srcId="{1589D40E-BCD1-4962-A002-2308F3030F00}" destId="{9461570A-1ACC-4C72-A0A0-DDBE180CE1E5}" srcOrd="0" destOrd="1" presId="urn:microsoft.com/office/officeart/2005/8/layout/vList2"/>
    <dgm:cxn modelId="{E097C6FA-F6D0-4692-B459-EB407C08D601}" srcId="{F1D7C069-3177-442E-BE15-AF386269D889}" destId="{5A206924-E169-4EFD-871F-7156EA3AC1A5}" srcOrd="0" destOrd="0" parTransId="{C83143BC-3293-49ED-8796-0DF5EC07D4A7}" sibTransId="{140BFC41-2D4F-426C-BE5E-02E074E06702}"/>
    <dgm:cxn modelId="{177C092B-B657-412F-B780-DAE483C34D87}" type="presParOf" srcId="{19067B8A-C7BE-4522-BE88-8C0175336B03}" destId="{1BED2488-0DB6-45B2-9FAB-DA3EDF5ADD63}" srcOrd="0" destOrd="0" presId="urn:microsoft.com/office/officeart/2005/8/layout/vList2"/>
    <dgm:cxn modelId="{0BF66A73-7E3D-4A52-B500-BE0FCC5BC0FF}" type="presParOf" srcId="{19067B8A-C7BE-4522-BE88-8C0175336B03}" destId="{BF7725B4-7B3A-4600-9B0E-866C595D144F}" srcOrd="1" destOrd="0" presId="urn:microsoft.com/office/officeart/2005/8/layout/vList2"/>
    <dgm:cxn modelId="{8691DE3A-3C25-4339-ADBB-8842C1420780}" type="presParOf" srcId="{19067B8A-C7BE-4522-BE88-8C0175336B03}" destId="{A5CC9253-3FBB-4CE5-BF71-6666596C178A}" srcOrd="2" destOrd="0" presId="urn:microsoft.com/office/officeart/2005/8/layout/vList2"/>
    <dgm:cxn modelId="{0490FBBD-271A-46D3-BA66-D776A97785B1}" type="presParOf" srcId="{19067B8A-C7BE-4522-BE88-8C0175336B03}" destId="{1ABA0310-FDC5-483B-8CFC-A35A6C9549B0}" srcOrd="3" destOrd="0" presId="urn:microsoft.com/office/officeart/2005/8/layout/vList2"/>
    <dgm:cxn modelId="{B4DCD207-C1EC-4D69-8CDE-58801FF24938}" type="presParOf" srcId="{19067B8A-C7BE-4522-BE88-8C0175336B03}" destId="{8CBADE6A-188B-4828-A975-C91F94227D15}" srcOrd="4" destOrd="0" presId="urn:microsoft.com/office/officeart/2005/8/layout/vList2"/>
    <dgm:cxn modelId="{68D2A56C-FF54-4B2A-9DB5-286B06FE2EAD}" type="presParOf" srcId="{19067B8A-C7BE-4522-BE88-8C0175336B03}" destId="{751BE024-FCB9-4053-B36F-1DEC604D5683}" srcOrd="5" destOrd="0" presId="urn:microsoft.com/office/officeart/2005/8/layout/vList2"/>
    <dgm:cxn modelId="{A684FAC6-AB6A-48E2-A825-CB9152DD04B3}" type="presParOf" srcId="{19067B8A-C7BE-4522-BE88-8C0175336B03}" destId="{8ED78F79-70B4-475E-A568-E39E169C123E}" srcOrd="6" destOrd="0" presId="urn:microsoft.com/office/officeart/2005/8/layout/vList2"/>
    <dgm:cxn modelId="{D8C34F5E-4633-4540-8A44-9EF8EC01DF9D}" type="presParOf" srcId="{19067B8A-C7BE-4522-BE88-8C0175336B03}" destId="{9461570A-1ACC-4C72-A0A0-DDBE180CE1E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A8E2F2-E0A7-4E21-8D83-5B1B97463C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C10AA96-C819-49AB-9926-8B44B8701434}">
      <dgm:prSet/>
      <dgm:spPr/>
      <dgm:t>
        <a:bodyPr/>
        <a:lstStyle/>
        <a:p>
          <a:r>
            <a:rPr lang="pl-PL"/>
            <a:t>Cel: Warunki wstępne:</a:t>
          </a:r>
        </a:p>
      </dgm:t>
    </dgm:pt>
    <dgm:pt modelId="{11C5DBFE-B8C4-4BCF-987E-FDF84C4A244A}" type="parTrans" cxnId="{6D696B29-DFD9-4F3D-BF38-2258C678CA52}">
      <dgm:prSet/>
      <dgm:spPr/>
      <dgm:t>
        <a:bodyPr/>
        <a:lstStyle/>
        <a:p>
          <a:endParaRPr lang="pl-PL"/>
        </a:p>
      </dgm:t>
    </dgm:pt>
    <dgm:pt modelId="{40E7A0B6-3E0F-4E61-A42B-800DD3D48BDC}" type="sibTrans" cxnId="{6D696B29-DFD9-4F3D-BF38-2258C678CA52}">
      <dgm:prSet/>
      <dgm:spPr/>
      <dgm:t>
        <a:bodyPr/>
        <a:lstStyle/>
        <a:p>
          <a:endParaRPr lang="pl-PL"/>
        </a:p>
      </dgm:t>
    </dgm:pt>
    <dgm:pt modelId="{82A5E577-CB67-4678-A5F0-1CC3D4DDDD6E}">
      <dgm:prSet/>
      <dgm:spPr/>
      <dgm:t>
        <a:bodyPr/>
        <a:lstStyle/>
        <a:p>
          <a:r>
            <a:rPr lang="pl-PL" dirty="0"/>
            <a:t>Użytkownik jest zalogowany</a:t>
          </a:r>
        </a:p>
      </dgm:t>
    </dgm:pt>
    <dgm:pt modelId="{921B3579-B6C2-4901-AC34-8D5CC3D8D717}" type="parTrans" cxnId="{DEA77168-1C05-466D-BEF5-B6B692FC9FC1}">
      <dgm:prSet/>
      <dgm:spPr/>
      <dgm:t>
        <a:bodyPr/>
        <a:lstStyle/>
        <a:p>
          <a:endParaRPr lang="pl-PL"/>
        </a:p>
      </dgm:t>
    </dgm:pt>
    <dgm:pt modelId="{E9F67034-9E6A-4CE6-AE35-04B221DBB36E}" type="sibTrans" cxnId="{DEA77168-1C05-466D-BEF5-B6B692FC9FC1}">
      <dgm:prSet/>
      <dgm:spPr/>
      <dgm:t>
        <a:bodyPr/>
        <a:lstStyle/>
        <a:p>
          <a:endParaRPr lang="pl-PL"/>
        </a:p>
      </dgm:t>
    </dgm:pt>
    <dgm:pt modelId="{16B48C09-132E-4AD7-BA36-13950D5B3220}">
      <dgm:prSet/>
      <dgm:spPr/>
      <dgm:t>
        <a:bodyPr/>
        <a:lstStyle/>
        <a:p>
          <a:r>
            <a:rPr lang="pl-PL" dirty="0"/>
            <a:t>Aktywna rezerwacja zakwaterowania</a:t>
          </a:r>
        </a:p>
      </dgm:t>
    </dgm:pt>
    <dgm:pt modelId="{4C471771-E660-4F00-AB4D-FC52BC2DAA4A}" type="parTrans" cxnId="{67E835E5-C3D3-4E39-A29D-9F71C6CB537A}">
      <dgm:prSet/>
      <dgm:spPr/>
      <dgm:t>
        <a:bodyPr/>
        <a:lstStyle/>
        <a:p>
          <a:endParaRPr lang="pl-PL"/>
        </a:p>
      </dgm:t>
    </dgm:pt>
    <dgm:pt modelId="{827B055B-1F23-460C-9455-1C111A52C834}" type="sibTrans" cxnId="{67E835E5-C3D3-4E39-A29D-9F71C6CB537A}">
      <dgm:prSet/>
      <dgm:spPr/>
      <dgm:t>
        <a:bodyPr/>
        <a:lstStyle/>
        <a:p>
          <a:endParaRPr lang="pl-PL"/>
        </a:p>
      </dgm:t>
    </dgm:pt>
    <dgm:pt modelId="{BC7AC8E2-7EC7-4AC5-A8DE-2B58B9FBFA14}">
      <dgm:prSet/>
      <dgm:spPr/>
      <dgm:t>
        <a:bodyPr/>
        <a:lstStyle/>
        <a:p>
          <a:r>
            <a:rPr lang="pl-PL"/>
            <a:t>Kroki:</a:t>
          </a:r>
        </a:p>
      </dgm:t>
    </dgm:pt>
    <dgm:pt modelId="{5AA4260D-C73A-4B32-A2B1-7D2D05BE6B0E}" type="parTrans" cxnId="{655AC69E-DF5B-4EBF-9B9D-11237B250437}">
      <dgm:prSet/>
      <dgm:spPr/>
      <dgm:t>
        <a:bodyPr/>
        <a:lstStyle/>
        <a:p>
          <a:endParaRPr lang="pl-PL"/>
        </a:p>
      </dgm:t>
    </dgm:pt>
    <dgm:pt modelId="{ADD8C087-8AC7-4CBD-A7F4-DAC630B009E2}" type="sibTrans" cxnId="{655AC69E-DF5B-4EBF-9B9D-11237B250437}">
      <dgm:prSet/>
      <dgm:spPr/>
      <dgm:t>
        <a:bodyPr/>
        <a:lstStyle/>
        <a:p>
          <a:endParaRPr lang="pl-PL"/>
        </a:p>
      </dgm:t>
    </dgm:pt>
    <dgm:pt modelId="{E48B0672-8B0C-44F1-94B1-69F5FDB49D5A}">
      <dgm:prSet/>
      <dgm:spPr/>
      <dgm:t>
        <a:bodyPr/>
        <a:lstStyle/>
        <a:p>
          <a:r>
            <a:rPr lang="pl-PL" dirty="0"/>
            <a:t>Przejść do modułu 'Rezerwacja stanowisk w pokojach wspólnych'</a:t>
          </a:r>
        </a:p>
      </dgm:t>
    </dgm:pt>
    <dgm:pt modelId="{6281B42B-52F4-4A2E-B67D-3D3410118CDF}" type="parTrans" cxnId="{5690DE2D-1EC7-46A9-9006-E652881EB818}">
      <dgm:prSet/>
      <dgm:spPr/>
      <dgm:t>
        <a:bodyPr/>
        <a:lstStyle/>
        <a:p>
          <a:endParaRPr lang="pl-PL"/>
        </a:p>
      </dgm:t>
    </dgm:pt>
    <dgm:pt modelId="{338BDA0D-4FC8-4D59-B7F3-007D4AE0AE65}" type="sibTrans" cxnId="{5690DE2D-1EC7-46A9-9006-E652881EB818}">
      <dgm:prSet/>
      <dgm:spPr/>
      <dgm:t>
        <a:bodyPr/>
        <a:lstStyle/>
        <a:p>
          <a:endParaRPr lang="pl-PL"/>
        </a:p>
      </dgm:t>
    </dgm:pt>
    <dgm:pt modelId="{04ECFCE4-655A-46BE-A20F-51D6B859391B}">
      <dgm:prSet/>
      <dgm:spPr/>
      <dgm:t>
        <a:bodyPr/>
        <a:lstStyle/>
        <a:p>
          <a:r>
            <a:rPr lang="pl-PL" dirty="0"/>
            <a:t>Wybrać salę wspólną (np. sala komputerowa)</a:t>
          </a:r>
        </a:p>
      </dgm:t>
    </dgm:pt>
    <dgm:pt modelId="{7D661B86-87DC-47C2-9E58-672D09184BAF}" type="parTrans" cxnId="{CD74D4A3-F61D-4BA6-918F-3F46F9837CFC}">
      <dgm:prSet/>
      <dgm:spPr/>
      <dgm:t>
        <a:bodyPr/>
        <a:lstStyle/>
        <a:p>
          <a:endParaRPr lang="pl-PL"/>
        </a:p>
      </dgm:t>
    </dgm:pt>
    <dgm:pt modelId="{081DEC6E-3550-4730-AABF-5432C1A07972}" type="sibTrans" cxnId="{CD74D4A3-F61D-4BA6-918F-3F46F9837CFC}">
      <dgm:prSet/>
      <dgm:spPr/>
      <dgm:t>
        <a:bodyPr/>
        <a:lstStyle/>
        <a:p>
          <a:endParaRPr lang="pl-PL"/>
        </a:p>
      </dgm:t>
    </dgm:pt>
    <dgm:pt modelId="{B50284C8-20DA-4BDB-976E-8C3F42879AD1}">
      <dgm:prSet/>
      <dgm:spPr/>
      <dgm:t>
        <a:bodyPr/>
        <a:lstStyle/>
        <a:p>
          <a:r>
            <a:rPr lang="pl-PL" dirty="0"/>
            <a:t>Wybrać stanowisko (np. komputer nr 4)</a:t>
          </a:r>
        </a:p>
      </dgm:t>
    </dgm:pt>
    <dgm:pt modelId="{71245399-0F2D-4FE7-84A7-8820876EDFFA}" type="parTrans" cxnId="{C3999358-A0BD-447D-92F5-F511ECE09CEC}">
      <dgm:prSet/>
      <dgm:spPr/>
      <dgm:t>
        <a:bodyPr/>
        <a:lstStyle/>
        <a:p>
          <a:endParaRPr lang="pl-PL"/>
        </a:p>
      </dgm:t>
    </dgm:pt>
    <dgm:pt modelId="{E396C560-34FA-4E01-AD8F-8AFFB8623566}" type="sibTrans" cxnId="{C3999358-A0BD-447D-92F5-F511ECE09CEC}">
      <dgm:prSet/>
      <dgm:spPr/>
      <dgm:t>
        <a:bodyPr/>
        <a:lstStyle/>
        <a:p>
          <a:endParaRPr lang="pl-PL"/>
        </a:p>
      </dgm:t>
    </dgm:pt>
    <dgm:pt modelId="{B86E2D46-BE94-416E-B78B-616CCA0D73A7}">
      <dgm:prSet/>
      <dgm:spPr/>
      <dgm:t>
        <a:bodyPr/>
        <a:lstStyle/>
        <a:p>
          <a:r>
            <a:rPr lang="pl-PL" dirty="0"/>
            <a:t>Zatwierdzić rezerwację</a:t>
          </a:r>
        </a:p>
      </dgm:t>
    </dgm:pt>
    <dgm:pt modelId="{422524BF-8B6A-4B99-8149-DD153496520A}" type="parTrans" cxnId="{3A7C4098-4A97-46D5-B77A-5BD3CB1FFE5C}">
      <dgm:prSet/>
      <dgm:spPr/>
      <dgm:t>
        <a:bodyPr/>
        <a:lstStyle/>
        <a:p>
          <a:endParaRPr lang="pl-PL"/>
        </a:p>
      </dgm:t>
    </dgm:pt>
    <dgm:pt modelId="{EBDF6422-42B6-4D5C-BEDB-615028CD5A7F}" type="sibTrans" cxnId="{3A7C4098-4A97-46D5-B77A-5BD3CB1FFE5C}">
      <dgm:prSet/>
      <dgm:spPr/>
      <dgm:t>
        <a:bodyPr/>
        <a:lstStyle/>
        <a:p>
          <a:endParaRPr lang="pl-PL"/>
        </a:p>
      </dgm:t>
    </dgm:pt>
    <dgm:pt modelId="{421076C9-BA92-4B44-8DAC-B4882E09C2BE}">
      <dgm:prSet/>
      <dgm:spPr/>
      <dgm:t>
        <a:bodyPr/>
        <a:lstStyle/>
        <a:p>
          <a:r>
            <a:rPr lang="pl-PL"/>
            <a:t>Dane wejściowe:</a:t>
          </a:r>
        </a:p>
      </dgm:t>
    </dgm:pt>
    <dgm:pt modelId="{0207AF7E-9336-49E6-817E-A0D1CE0D2FF2}" type="parTrans" cxnId="{061AEE02-82C3-4EE3-BA55-12429D576CCF}">
      <dgm:prSet/>
      <dgm:spPr/>
      <dgm:t>
        <a:bodyPr/>
        <a:lstStyle/>
        <a:p>
          <a:endParaRPr lang="pl-PL"/>
        </a:p>
      </dgm:t>
    </dgm:pt>
    <dgm:pt modelId="{BAAED62E-3BFA-457A-9510-55FE7CFF00A5}" type="sibTrans" cxnId="{061AEE02-82C3-4EE3-BA55-12429D576CCF}">
      <dgm:prSet/>
      <dgm:spPr/>
      <dgm:t>
        <a:bodyPr/>
        <a:lstStyle/>
        <a:p>
          <a:endParaRPr lang="pl-PL"/>
        </a:p>
      </dgm:t>
    </dgm:pt>
    <dgm:pt modelId="{3BCBF115-A87D-42A1-BB6D-97B1BC438031}">
      <dgm:prSet/>
      <dgm:spPr/>
      <dgm:t>
        <a:bodyPr/>
        <a:lstStyle/>
        <a:p>
          <a:r>
            <a:rPr lang="pl-PL"/>
            <a:t>Rodzaj sali: komputerowa</a:t>
          </a:r>
        </a:p>
      </dgm:t>
    </dgm:pt>
    <dgm:pt modelId="{DA5AD4BF-388D-477A-9572-FFDE80B2464B}" type="parTrans" cxnId="{710B8643-0E4A-411C-891F-448E10A53E93}">
      <dgm:prSet/>
      <dgm:spPr/>
      <dgm:t>
        <a:bodyPr/>
        <a:lstStyle/>
        <a:p>
          <a:endParaRPr lang="pl-PL"/>
        </a:p>
      </dgm:t>
    </dgm:pt>
    <dgm:pt modelId="{AB74BE5E-6306-4CC3-84E6-4DE8471CA851}" type="sibTrans" cxnId="{710B8643-0E4A-411C-891F-448E10A53E93}">
      <dgm:prSet/>
      <dgm:spPr/>
      <dgm:t>
        <a:bodyPr/>
        <a:lstStyle/>
        <a:p>
          <a:endParaRPr lang="pl-PL"/>
        </a:p>
      </dgm:t>
    </dgm:pt>
    <dgm:pt modelId="{9DC7A389-C84B-427B-B87A-1C0DA736C6ED}">
      <dgm:prSet/>
      <dgm:spPr/>
      <dgm:t>
        <a:bodyPr/>
        <a:lstStyle/>
        <a:p>
          <a:r>
            <a:rPr lang="pl-PL"/>
            <a:t>Nr stanowiska: 4</a:t>
          </a:r>
        </a:p>
      </dgm:t>
    </dgm:pt>
    <dgm:pt modelId="{DA9F99D9-66CA-4B41-B575-77377FBEF0C6}" type="parTrans" cxnId="{F3B13009-18A8-4474-9CC9-B59136767637}">
      <dgm:prSet/>
      <dgm:spPr/>
      <dgm:t>
        <a:bodyPr/>
        <a:lstStyle/>
        <a:p>
          <a:endParaRPr lang="pl-PL"/>
        </a:p>
      </dgm:t>
    </dgm:pt>
    <dgm:pt modelId="{88BDCD0C-C4E4-4653-84ED-D31DD87BFB47}" type="sibTrans" cxnId="{F3B13009-18A8-4474-9CC9-B59136767637}">
      <dgm:prSet/>
      <dgm:spPr/>
      <dgm:t>
        <a:bodyPr/>
        <a:lstStyle/>
        <a:p>
          <a:endParaRPr lang="pl-PL"/>
        </a:p>
      </dgm:t>
    </dgm:pt>
    <dgm:pt modelId="{573FED7E-0DE1-4B39-878F-7693C00D3A87}">
      <dgm:prSet/>
      <dgm:spPr/>
      <dgm:t>
        <a:bodyPr/>
        <a:lstStyle/>
        <a:p>
          <a:r>
            <a:rPr lang="pl-PL"/>
            <a:t>Oczekiwany wynik:</a:t>
          </a:r>
        </a:p>
      </dgm:t>
    </dgm:pt>
    <dgm:pt modelId="{29EF6F5D-06D8-4EFB-971B-C7F3B993CA7F}" type="parTrans" cxnId="{9807303E-35E8-44AC-8D3C-FE54706DC4BB}">
      <dgm:prSet/>
      <dgm:spPr/>
      <dgm:t>
        <a:bodyPr/>
        <a:lstStyle/>
        <a:p>
          <a:endParaRPr lang="pl-PL"/>
        </a:p>
      </dgm:t>
    </dgm:pt>
    <dgm:pt modelId="{D744F5B2-606B-48B5-A8BB-A71F2759F7A9}" type="sibTrans" cxnId="{9807303E-35E8-44AC-8D3C-FE54706DC4BB}">
      <dgm:prSet/>
      <dgm:spPr/>
      <dgm:t>
        <a:bodyPr/>
        <a:lstStyle/>
        <a:p>
          <a:endParaRPr lang="pl-PL"/>
        </a:p>
      </dgm:t>
    </dgm:pt>
    <dgm:pt modelId="{46FA5BEF-9C2E-47D3-B401-409E54D5B1EB}">
      <dgm:prSet/>
      <dgm:spPr/>
      <dgm:t>
        <a:bodyPr/>
        <a:lstStyle/>
        <a:p>
          <a:r>
            <a:rPr lang="pl-PL"/>
            <a:t>Rezerwacja stanowiska zapisana w bazie danych</a:t>
          </a:r>
        </a:p>
      </dgm:t>
    </dgm:pt>
    <dgm:pt modelId="{1CEB4DA6-47CB-41DA-B492-12FF53509AA3}" type="parTrans" cxnId="{A1BA046D-C8A0-49BF-A2CF-ED42899CBFCA}">
      <dgm:prSet/>
      <dgm:spPr/>
      <dgm:t>
        <a:bodyPr/>
        <a:lstStyle/>
        <a:p>
          <a:endParaRPr lang="pl-PL"/>
        </a:p>
      </dgm:t>
    </dgm:pt>
    <dgm:pt modelId="{90A418EE-9CDE-4B0D-A7C1-FEA2868D03E6}" type="sibTrans" cxnId="{A1BA046D-C8A0-49BF-A2CF-ED42899CBFCA}">
      <dgm:prSet/>
      <dgm:spPr/>
      <dgm:t>
        <a:bodyPr/>
        <a:lstStyle/>
        <a:p>
          <a:endParaRPr lang="pl-PL"/>
        </a:p>
      </dgm:t>
    </dgm:pt>
    <dgm:pt modelId="{237CA15B-13B1-4ACC-9E6C-0A36BF172591}">
      <dgm:prSet/>
      <dgm:spPr/>
      <dgm:t>
        <a:bodyPr/>
        <a:lstStyle/>
        <a:p>
          <a:r>
            <a:rPr lang="pl-PL" dirty="0"/>
            <a:t>System wyświetla komunikat potwierdzający</a:t>
          </a:r>
        </a:p>
      </dgm:t>
    </dgm:pt>
    <dgm:pt modelId="{5925114F-AEB4-4815-B15B-5DA31413ABD2}" type="parTrans" cxnId="{6D142BE6-2C14-4481-9AAB-4599243304C0}">
      <dgm:prSet/>
      <dgm:spPr/>
      <dgm:t>
        <a:bodyPr/>
        <a:lstStyle/>
        <a:p>
          <a:endParaRPr lang="pl-PL"/>
        </a:p>
      </dgm:t>
    </dgm:pt>
    <dgm:pt modelId="{D67DAE4E-5B6C-41D5-A18C-21690F332855}" type="sibTrans" cxnId="{6D142BE6-2C14-4481-9AAB-4599243304C0}">
      <dgm:prSet/>
      <dgm:spPr/>
      <dgm:t>
        <a:bodyPr/>
        <a:lstStyle/>
        <a:p>
          <a:endParaRPr lang="pl-PL"/>
        </a:p>
      </dgm:t>
    </dgm:pt>
    <dgm:pt modelId="{9A7395FA-2BF0-44FE-925C-E7051482DEE2}" type="pres">
      <dgm:prSet presAssocID="{04A8E2F2-E0A7-4E21-8D83-5B1B97463C88}" presName="linear" presStyleCnt="0">
        <dgm:presLayoutVars>
          <dgm:animLvl val="lvl"/>
          <dgm:resizeHandles val="exact"/>
        </dgm:presLayoutVars>
      </dgm:prSet>
      <dgm:spPr/>
    </dgm:pt>
    <dgm:pt modelId="{BC6D5AA7-F90A-4D01-9A42-9DB7F984E049}" type="pres">
      <dgm:prSet presAssocID="{7C10AA96-C819-49AB-9926-8B44B87014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02AE76-F074-44D5-BB85-73D0A55CC0D1}" type="pres">
      <dgm:prSet presAssocID="{7C10AA96-C819-49AB-9926-8B44B8701434}" presName="childText" presStyleLbl="revTx" presStyleIdx="0" presStyleCnt="4">
        <dgm:presLayoutVars>
          <dgm:bulletEnabled val="1"/>
        </dgm:presLayoutVars>
      </dgm:prSet>
      <dgm:spPr/>
    </dgm:pt>
    <dgm:pt modelId="{2FB58327-C75A-45DB-B070-25D8920CD44B}" type="pres">
      <dgm:prSet presAssocID="{BC7AC8E2-7EC7-4AC5-A8DE-2B58B9FBFA1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CDF414-58DE-4D4E-A45B-C8137B410B93}" type="pres">
      <dgm:prSet presAssocID="{BC7AC8E2-7EC7-4AC5-A8DE-2B58B9FBFA14}" presName="childText" presStyleLbl="revTx" presStyleIdx="1" presStyleCnt="4">
        <dgm:presLayoutVars>
          <dgm:bulletEnabled val="1"/>
        </dgm:presLayoutVars>
      </dgm:prSet>
      <dgm:spPr/>
    </dgm:pt>
    <dgm:pt modelId="{C61D3967-D423-4D6D-97CA-61137F91649A}" type="pres">
      <dgm:prSet presAssocID="{421076C9-BA92-4B44-8DAC-B4882E09C2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FB922D-E857-4E40-8215-404015D63453}" type="pres">
      <dgm:prSet presAssocID="{421076C9-BA92-4B44-8DAC-B4882E09C2BE}" presName="childText" presStyleLbl="revTx" presStyleIdx="2" presStyleCnt="4">
        <dgm:presLayoutVars>
          <dgm:bulletEnabled val="1"/>
        </dgm:presLayoutVars>
      </dgm:prSet>
      <dgm:spPr/>
    </dgm:pt>
    <dgm:pt modelId="{B17FDE17-9B16-41AA-B96F-5ADB1CF458E3}" type="pres">
      <dgm:prSet presAssocID="{573FED7E-0DE1-4B39-878F-7693C00D3A8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483A6F0-D255-4519-9CAC-A5A543E1E28C}" type="pres">
      <dgm:prSet presAssocID="{573FED7E-0DE1-4B39-878F-7693C00D3A8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61AEE02-82C3-4EE3-BA55-12429D576CCF}" srcId="{04A8E2F2-E0A7-4E21-8D83-5B1B97463C88}" destId="{421076C9-BA92-4B44-8DAC-B4882E09C2BE}" srcOrd="2" destOrd="0" parTransId="{0207AF7E-9336-49E6-817E-A0D1CE0D2FF2}" sibTransId="{BAAED62E-3BFA-457A-9510-55FE7CFF00A5}"/>
    <dgm:cxn modelId="{9BCE0E06-8EDD-4705-BB7E-8FCB52CD7CFF}" type="presOf" srcId="{04A8E2F2-E0A7-4E21-8D83-5B1B97463C88}" destId="{9A7395FA-2BF0-44FE-925C-E7051482DEE2}" srcOrd="0" destOrd="0" presId="urn:microsoft.com/office/officeart/2005/8/layout/vList2"/>
    <dgm:cxn modelId="{F3B13009-18A8-4474-9CC9-B59136767637}" srcId="{421076C9-BA92-4B44-8DAC-B4882E09C2BE}" destId="{9DC7A389-C84B-427B-B87A-1C0DA736C6ED}" srcOrd="1" destOrd="0" parTransId="{DA9F99D9-66CA-4B41-B575-77377FBEF0C6}" sibTransId="{88BDCD0C-C4E4-4653-84ED-D31DD87BFB47}"/>
    <dgm:cxn modelId="{702DB020-9D8B-4EFB-AFDF-96035B549567}" type="presOf" srcId="{04ECFCE4-655A-46BE-A20F-51D6B859391B}" destId="{6ECDF414-58DE-4D4E-A45B-C8137B410B93}" srcOrd="0" destOrd="1" presId="urn:microsoft.com/office/officeart/2005/8/layout/vList2"/>
    <dgm:cxn modelId="{3BF94222-399D-4392-A72D-9C59C88B1343}" type="presOf" srcId="{421076C9-BA92-4B44-8DAC-B4882E09C2BE}" destId="{C61D3967-D423-4D6D-97CA-61137F91649A}" srcOrd="0" destOrd="0" presId="urn:microsoft.com/office/officeart/2005/8/layout/vList2"/>
    <dgm:cxn modelId="{6D696B29-DFD9-4F3D-BF38-2258C678CA52}" srcId="{04A8E2F2-E0A7-4E21-8D83-5B1B97463C88}" destId="{7C10AA96-C819-49AB-9926-8B44B8701434}" srcOrd="0" destOrd="0" parTransId="{11C5DBFE-B8C4-4BCF-987E-FDF84C4A244A}" sibTransId="{40E7A0B6-3E0F-4E61-A42B-800DD3D48BDC}"/>
    <dgm:cxn modelId="{5690DE2D-1EC7-46A9-9006-E652881EB818}" srcId="{BC7AC8E2-7EC7-4AC5-A8DE-2B58B9FBFA14}" destId="{E48B0672-8B0C-44F1-94B1-69F5FDB49D5A}" srcOrd="0" destOrd="0" parTransId="{6281B42B-52F4-4A2E-B67D-3D3410118CDF}" sibTransId="{338BDA0D-4FC8-4D59-B7F3-007D4AE0AE65}"/>
    <dgm:cxn modelId="{9807303E-35E8-44AC-8D3C-FE54706DC4BB}" srcId="{04A8E2F2-E0A7-4E21-8D83-5B1B97463C88}" destId="{573FED7E-0DE1-4B39-878F-7693C00D3A87}" srcOrd="3" destOrd="0" parTransId="{29EF6F5D-06D8-4EFB-971B-C7F3B993CA7F}" sibTransId="{D744F5B2-606B-48B5-A8BB-A71F2759F7A9}"/>
    <dgm:cxn modelId="{4395A55D-0536-4E34-95A3-CB3839D0F96D}" type="presOf" srcId="{7C10AA96-C819-49AB-9926-8B44B8701434}" destId="{BC6D5AA7-F90A-4D01-9A42-9DB7F984E049}" srcOrd="0" destOrd="0" presId="urn:microsoft.com/office/officeart/2005/8/layout/vList2"/>
    <dgm:cxn modelId="{28C08143-37D2-45FD-AB79-078A1A6A07EF}" type="presOf" srcId="{573FED7E-0DE1-4B39-878F-7693C00D3A87}" destId="{B17FDE17-9B16-41AA-B96F-5ADB1CF458E3}" srcOrd="0" destOrd="0" presId="urn:microsoft.com/office/officeart/2005/8/layout/vList2"/>
    <dgm:cxn modelId="{710B8643-0E4A-411C-891F-448E10A53E93}" srcId="{421076C9-BA92-4B44-8DAC-B4882E09C2BE}" destId="{3BCBF115-A87D-42A1-BB6D-97B1BC438031}" srcOrd="0" destOrd="0" parTransId="{DA5AD4BF-388D-477A-9572-FFDE80B2464B}" sibTransId="{AB74BE5E-6306-4CC3-84E6-4DE8471CA851}"/>
    <dgm:cxn modelId="{DEA77168-1C05-466D-BEF5-B6B692FC9FC1}" srcId="{7C10AA96-C819-49AB-9926-8B44B8701434}" destId="{82A5E577-CB67-4678-A5F0-1CC3D4DDDD6E}" srcOrd="0" destOrd="0" parTransId="{921B3579-B6C2-4901-AC34-8D5CC3D8D717}" sibTransId="{E9F67034-9E6A-4CE6-AE35-04B221DBB36E}"/>
    <dgm:cxn modelId="{D698A86C-6EBA-4199-96D4-FC21AA5A2C44}" type="presOf" srcId="{16B48C09-132E-4AD7-BA36-13950D5B3220}" destId="{8302AE76-F074-44D5-BB85-73D0A55CC0D1}" srcOrd="0" destOrd="1" presId="urn:microsoft.com/office/officeart/2005/8/layout/vList2"/>
    <dgm:cxn modelId="{A1BA046D-C8A0-49BF-A2CF-ED42899CBFCA}" srcId="{573FED7E-0DE1-4B39-878F-7693C00D3A87}" destId="{46FA5BEF-9C2E-47D3-B401-409E54D5B1EB}" srcOrd="0" destOrd="0" parTransId="{1CEB4DA6-47CB-41DA-B492-12FF53509AA3}" sibTransId="{90A418EE-9CDE-4B0D-A7C1-FEA2868D03E6}"/>
    <dgm:cxn modelId="{CBB59B54-F914-4EDB-BB20-E91D03EAC742}" type="presOf" srcId="{B86E2D46-BE94-416E-B78B-616CCA0D73A7}" destId="{6ECDF414-58DE-4D4E-A45B-C8137B410B93}" srcOrd="0" destOrd="3" presId="urn:microsoft.com/office/officeart/2005/8/layout/vList2"/>
    <dgm:cxn modelId="{C3999358-A0BD-447D-92F5-F511ECE09CEC}" srcId="{BC7AC8E2-7EC7-4AC5-A8DE-2B58B9FBFA14}" destId="{B50284C8-20DA-4BDB-976E-8C3F42879AD1}" srcOrd="2" destOrd="0" parTransId="{71245399-0F2D-4FE7-84A7-8820876EDFFA}" sibTransId="{E396C560-34FA-4E01-AD8F-8AFFB8623566}"/>
    <dgm:cxn modelId="{0BBADD95-C345-49E5-9413-87CDE12968C5}" type="presOf" srcId="{BC7AC8E2-7EC7-4AC5-A8DE-2B58B9FBFA14}" destId="{2FB58327-C75A-45DB-B070-25D8920CD44B}" srcOrd="0" destOrd="0" presId="urn:microsoft.com/office/officeart/2005/8/layout/vList2"/>
    <dgm:cxn modelId="{3A7C4098-4A97-46D5-B77A-5BD3CB1FFE5C}" srcId="{BC7AC8E2-7EC7-4AC5-A8DE-2B58B9FBFA14}" destId="{B86E2D46-BE94-416E-B78B-616CCA0D73A7}" srcOrd="3" destOrd="0" parTransId="{422524BF-8B6A-4B99-8149-DD153496520A}" sibTransId="{EBDF6422-42B6-4D5C-BEDB-615028CD5A7F}"/>
    <dgm:cxn modelId="{655AC69E-DF5B-4EBF-9B9D-11237B250437}" srcId="{04A8E2F2-E0A7-4E21-8D83-5B1B97463C88}" destId="{BC7AC8E2-7EC7-4AC5-A8DE-2B58B9FBFA14}" srcOrd="1" destOrd="0" parTransId="{5AA4260D-C73A-4B32-A2B1-7D2D05BE6B0E}" sibTransId="{ADD8C087-8AC7-4CBD-A7F4-DAC630B009E2}"/>
    <dgm:cxn modelId="{CD74D4A3-F61D-4BA6-918F-3F46F9837CFC}" srcId="{BC7AC8E2-7EC7-4AC5-A8DE-2B58B9FBFA14}" destId="{04ECFCE4-655A-46BE-A20F-51D6B859391B}" srcOrd="1" destOrd="0" parTransId="{7D661B86-87DC-47C2-9E58-672D09184BAF}" sibTransId="{081DEC6E-3550-4730-AABF-5432C1A07972}"/>
    <dgm:cxn modelId="{2C4E57BA-E544-4E27-A5D4-3B72E3AC47BB}" type="presOf" srcId="{E48B0672-8B0C-44F1-94B1-69F5FDB49D5A}" destId="{6ECDF414-58DE-4D4E-A45B-C8137B410B93}" srcOrd="0" destOrd="0" presId="urn:microsoft.com/office/officeart/2005/8/layout/vList2"/>
    <dgm:cxn modelId="{A34105C8-364B-4C6B-AFDC-3D8A8F54E0B9}" type="presOf" srcId="{46FA5BEF-9C2E-47D3-B401-409E54D5B1EB}" destId="{3483A6F0-D255-4519-9CAC-A5A543E1E28C}" srcOrd="0" destOrd="0" presId="urn:microsoft.com/office/officeart/2005/8/layout/vList2"/>
    <dgm:cxn modelId="{362BB3CC-F966-4217-9FB4-A689288E1B00}" type="presOf" srcId="{3BCBF115-A87D-42A1-BB6D-97B1BC438031}" destId="{4CFB922D-E857-4E40-8215-404015D63453}" srcOrd="0" destOrd="0" presId="urn:microsoft.com/office/officeart/2005/8/layout/vList2"/>
    <dgm:cxn modelId="{67E835E5-C3D3-4E39-A29D-9F71C6CB537A}" srcId="{7C10AA96-C819-49AB-9926-8B44B8701434}" destId="{16B48C09-132E-4AD7-BA36-13950D5B3220}" srcOrd="1" destOrd="0" parTransId="{4C471771-E660-4F00-AB4D-FC52BC2DAA4A}" sibTransId="{827B055B-1F23-460C-9455-1C111A52C834}"/>
    <dgm:cxn modelId="{6D142BE6-2C14-4481-9AAB-4599243304C0}" srcId="{573FED7E-0DE1-4B39-878F-7693C00D3A87}" destId="{237CA15B-13B1-4ACC-9E6C-0A36BF172591}" srcOrd="1" destOrd="0" parTransId="{5925114F-AEB4-4815-B15B-5DA31413ABD2}" sibTransId="{D67DAE4E-5B6C-41D5-A18C-21690F332855}"/>
    <dgm:cxn modelId="{DDD8F5E8-2E6F-4078-85E6-E52249F90E5A}" type="presOf" srcId="{B50284C8-20DA-4BDB-976E-8C3F42879AD1}" destId="{6ECDF414-58DE-4D4E-A45B-C8137B410B93}" srcOrd="0" destOrd="2" presId="urn:microsoft.com/office/officeart/2005/8/layout/vList2"/>
    <dgm:cxn modelId="{E5B027EE-CCC8-4401-8102-9398A3F9050D}" type="presOf" srcId="{237CA15B-13B1-4ACC-9E6C-0A36BF172591}" destId="{3483A6F0-D255-4519-9CAC-A5A543E1E28C}" srcOrd="0" destOrd="1" presId="urn:microsoft.com/office/officeart/2005/8/layout/vList2"/>
    <dgm:cxn modelId="{5C8E95EF-FD39-4B70-BAE1-2CAA49774C15}" type="presOf" srcId="{9DC7A389-C84B-427B-B87A-1C0DA736C6ED}" destId="{4CFB922D-E857-4E40-8215-404015D63453}" srcOrd="0" destOrd="1" presId="urn:microsoft.com/office/officeart/2005/8/layout/vList2"/>
    <dgm:cxn modelId="{077253F0-E0FC-460F-BF71-810902A8837A}" type="presOf" srcId="{82A5E577-CB67-4678-A5F0-1CC3D4DDDD6E}" destId="{8302AE76-F074-44D5-BB85-73D0A55CC0D1}" srcOrd="0" destOrd="0" presId="urn:microsoft.com/office/officeart/2005/8/layout/vList2"/>
    <dgm:cxn modelId="{EE8EC434-5BC7-4FA2-AF3B-E181191E90FF}" type="presParOf" srcId="{9A7395FA-2BF0-44FE-925C-E7051482DEE2}" destId="{BC6D5AA7-F90A-4D01-9A42-9DB7F984E049}" srcOrd="0" destOrd="0" presId="urn:microsoft.com/office/officeart/2005/8/layout/vList2"/>
    <dgm:cxn modelId="{01104939-6D9C-4BAB-AEB4-D450AE331814}" type="presParOf" srcId="{9A7395FA-2BF0-44FE-925C-E7051482DEE2}" destId="{8302AE76-F074-44D5-BB85-73D0A55CC0D1}" srcOrd="1" destOrd="0" presId="urn:microsoft.com/office/officeart/2005/8/layout/vList2"/>
    <dgm:cxn modelId="{7BD1B28F-A01F-42BC-A978-98C0AB19A043}" type="presParOf" srcId="{9A7395FA-2BF0-44FE-925C-E7051482DEE2}" destId="{2FB58327-C75A-45DB-B070-25D8920CD44B}" srcOrd="2" destOrd="0" presId="urn:microsoft.com/office/officeart/2005/8/layout/vList2"/>
    <dgm:cxn modelId="{95504894-3479-4B84-AF62-5BB6167367D7}" type="presParOf" srcId="{9A7395FA-2BF0-44FE-925C-E7051482DEE2}" destId="{6ECDF414-58DE-4D4E-A45B-C8137B410B93}" srcOrd="3" destOrd="0" presId="urn:microsoft.com/office/officeart/2005/8/layout/vList2"/>
    <dgm:cxn modelId="{0E777EFF-73F7-42F9-883A-00B00AE4BF86}" type="presParOf" srcId="{9A7395FA-2BF0-44FE-925C-E7051482DEE2}" destId="{C61D3967-D423-4D6D-97CA-61137F91649A}" srcOrd="4" destOrd="0" presId="urn:microsoft.com/office/officeart/2005/8/layout/vList2"/>
    <dgm:cxn modelId="{F9961FBB-AFAC-4464-A2D5-45259F89DEFE}" type="presParOf" srcId="{9A7395FA-2BF0-44FE-925C-E7051482DEE2}" destId="{4CFB922D-E857-4E40-8215-404015D63453}" srcOrd="5" destOrd="0" presId="urn:microsoft.com/office/officeart/2005/8/layout/vList2"/>
    <dgm:cxn modelId="{A06DD093-F691-4CEC-903E-547C5D1C3C07}" type="presParOf" srcId="{9A7395FA-2BF0-44FE-925C-E7051482DEE2}" destId="{B17FDE17-9B16-41AA-B96F-5ADB1CF458E3}" srcOrd="6" destOrd="0" presId="urn:microsoft.com/office/officeart/2005/8/layout/vList2"/>
    <dgm:cxn modelId="{6D981E61-926E-4171-A4BB-FBD1327AE0B0}" type="presParOf" srcId="{9A7395FA-2BF0-44FE-925C-E7051482DEE2}" destId="{3483A6F0-D255-4519-9CAC-A5A543E1E28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D057EB-FC21-4D6D-9B5A-185A6F4FAE9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3AB8AB7-B719-40EC-A023-6B10850EBBD7}">
      <dgm:prSet/>
      <dgm:spPr/>
      <dgm:t>
        <a:bodyPr/>
        <a:lstStyle/>
        <a:p>
          <a:r>
            <a:rPr lang="pl-PL" dirty="0"/>
            <a:t>Wydajność:</a:t>
          </a:r>
        </a:p>
      </dgm:t>
    </dgm:pt>
    <dgm:pt modelId="{B9D3230F-E707-4C67-82AF-510B8FC965BC}" type="parTrans" cxnId="{019526FC-888B-42B4-A3EA-891A69C69928}">
      <dgm:prSet/>
      <dgm:spPr/>
      <dgm:t>
        <a:bodyPr/>
        <a:lstStyle/>
        <a:p>
          <a:endParaRPr lang="pl-PL"/>
        </a:p>
      </dgm:t>
    </dgm:pt>
    <dgm:pt modelId="{27CACD2D-D7A0-46A0-A4A9-DE2B0352F72A}" type="sibTrans" cxnId="{019526FC-888B-42B4-A3EA-891A69C69928}">
      <dgm:prSet/>
      <dgm:spPr/>
      <dgm:t>
        <a:bodyPr/>
        <a:lstStyle/>
        <a:p>
          <a:endParaRPr lang="pl-PL"/>
        </a:p>
      </dgm:t>
    </dgm:pt>
    <dgm:pt modelId="{3B6EFFFB-DC4C-45CB-86DF-F6CBB7FFF646}">
      <dgm:prSet/>
      <dgm:spPr/>
      <dgm:t>
        <a:bodyPr/>
        <a:lstStyle/>
        <a:p>
          <a:r>
            <a:rPr lang="pl-PL" dirty="0"/>
            <a:t>Średni czas odpowiedzi: max 2 sekundy</a:t>
          </a:r>
        </a:p>
      </dgm:t>
    </dgm:pt>
    <dgm:pt modelId="{197BD277-CC04-44B5-B607-282E1A7F6C9F}" type="parTrans" cxnId="{A1699D0C-69DD-4584-96C1-73D1645C8D4D}">
      <dgm:prSet/>
      <dgm:spPr/>
      <dgm:t>
        <a:bodyPr/>
        <a:lstStyle/>
        <a:p>
          <a:endParaRPr lang="pl-PL"/>
        </a:p>
      </dgm:t>
    </dgm:pt>
    <dgm:pt modelId="{58931E2D-A479-40A9-9802-1C9B3C1593E3}" type="sibTrans" cxnId="{A1699D0C-69DD-4584-96C1-73D1645C8D4D}">
      <dgm:prSet/>
      <dgm:spPr/>
      <dgm:t>
        <a:bodyPr/>
        <a:lstStyle/>
        <a:p>
          <a:endParaRPr lang="pl-PL"/>
        </a:p>
      </dgm:t>
    </dgm:pt>
    <dgm:pt modelId="{6A020850-C060-4340-8B36-189BD1EB6607}">
      <dgm:prSet/>
      <dgm:spPr/>
      <dgm:t>
        <a:bodyPr/>
        <a:lstStyle/>
        <a:p>
          <a:r>
            <a:rPr lang="pl-PL" dirty="0"/>
            <a:t>Obsługa do 200 użytkowników jednocześnie</a:t>
          </a:r>
        </a:p>
      </dgm:t>
    </dgm:pt>
    <dgm:pt modelId="{6FD441B3-3A05-472D-BA2D-9A6A7218A759}" type="parTrans" cxnId="{AB245319-71E0-487C-B4CE-797C25A9C18F}">
      <dgm:prSet/>
      <dgm:spPr/>
      <dgm:t>
        <a:bodyPr/>
        <a:lstStyle/>
        <a:p>
          <a:endParaRPr lang="pl-PL"/>
        </a:p>
      </dgm:t>
    </dgm:pt>
    <dgm:pt modelId="{5A05DAAE-AE25-4A63-A878-21F4FF958B3E}" type="sibTrans" cxnId="{AB245319-71E0-487C-B4CE-797C25A9C18F}">
      <dgm:prSet/>
      <dgm:spPr/>
      <dgm:t>
        <a:bodyPr/>
        <a:lstStyle/>
        <a:p>
          <a:endParaRPr lang="pl-PL"/>
        </a:p>
      </dgm:t>
    </dgm:pt>
    <dgm:pt modelId="{43C55E1A-A327-4136-AD32-9AFB86F0ABDD}">
      <dgm:prSet/>
      <dgm:spPr/>
      <dgm:t>
        <a:bodyPr/>
        <a:lstStyle/>
        <a:p>
          <a:r>
            <a:rPr lang="pl-PL" dirty="0"/>
            <a:t>Niezawodność:</a:t>
          </a:r>
        </a:p>
      </dgm:t>
    </dgm:pt>
    <dgm:pt modelId="{B0170BD4-3A5C-4A38-B223-141CDB5B27B7}" type="parTrans" cxnId="{D5E0A652-3488-4192-B312-F9DE178E3DF4}">
      <dgm:prSet/>
      <dgm:spPr/>
      <dgm:t>
        <a:bodyPr/>
        <a:lstStyle/>
        <a:p>
          <a:endParaRPr lang="pl-PL"/>
        </a:p>
      </dgm:t>
    </dgm:pt>
    <dgm:pt modelId="{F1A281CE-9438-4AE4-BD68-511A804EB7DE}" type="sibTrans" cxnId="{D5E0A652-3488-4192-B312-F9DE178E3DF4}">
      <dgm:prSet/>
      <dgm:spPr/>
      <dgm:t>
        <a:bodyPr/>
        <a:lstStyle/>
        <a:p>
          <a:endParaRPr lang="pl-PL"/>
        </a:p>
      </dgm:t>
    </dgm:pt>
    <dgm:pt modelId="{54A556A3-A826-49B0-B000-427DCB4B9F5D}">
      <dgm:prSet/>
      <dgm:spPr/>
      <dgm:t>
        <a:bodyPr/>
        <a:lstStyle/>
        <a:p>
          <a:r>
            <a:rPr lang="pl-PL" dirty="0"/>
            <a:t>Dostępność systemu: min. 99%</a:t>
          </a:r>
        </a:p>
      </dgm:t>
    </dgm:pt>
    <dgm:pt modelId="{F4B8B1D0-3D75-4A6D-9A15-9DCD3B20253D}" type="parTrans" cxnId="{6E057223-A524-4CDB-9C94-E9127C2337EB}">
      <dgm:prSet/>
      <dgm:spPr/>
      <dgm:t>
        <a:bodyPr/>
        <a:lstStyle/>
        <a:p>
          <a:endParaRPr lang="pl-PL"/>
        </a:p>
      </dgm:t>
    </dgm:pt>
    <dgm:pt modelId="{E6C1E905-CC62-4CC2-8A15-566631AA1704}" type="sibTrans" cxnId="{6E057223-A524-4CDB-9C94-E9127C2337EB}">
      <dgm:prSet/>
      <dgm:spPr/>
      <dgm:t>
        <a:bodyPr/>
        <a:lstStyle/>
        <a:p>
          <a:endParaRPr lang="pl-PL"/>
        </a:p>
      </dgm:t>
    </dgm:pt>
    <dgm:pt modelId="{4DA98A21-0A4D-4733-A386-A4DB3968E31B}">
      <dgm:prSet/>
      <dgm:spPr/>
      <dgm:t>
        <a:bodyPr/>
        <a:lstStyle/>
        <a:p>
          <a:r>
            <a:rPr lang="pl-PL" dirty="0"/>
            <a:t>MTBF: min. 1 miesiąc</a:t>
          </a:r>
        </a:p>
      </dgm:t>
    </dgm:pt>
    <dgm:pt modelId="{DEA8D333-8D1F-4FA6-A1DD-E6C9FEFD1026}" type="parTrans" cxnId="{2501C3F5-FB9F-4FBC-A8C2-F445394FB058}">
      <dgm:prSet/>
      <dgm:spPr/>
      <dgm:t>
        <a:bodyPr/>
        <a:lstStyle/>
        <a:p>
          <a:endParaRPr lang="pl-PL"/>
        </a:p>
      </dgm:t>
    </dgm:pt>
    <dgm:pt modelId="{B242E1F0-DE88-43E4-8555-E0A60CD2BD9F}" type="sibTrans" cxnId="{2501C3F5-FB9F-4FBC-A8C2-F445394FB058}">
      <dgm:prSet/>
      <dgm:spPr/>
      <dgm:t>
        <a:bodyPr/>
        <a:lstStyle/>
        <a:p>
          <a:endParaRPr lang="pl-PL"/>
        </a:p>
      </dgm:t>
    </dgm:pt>
    <dgm:pt modelId="{7D289A98-B348-42BD-9017-501E8C26EBB3}">
      <dgm:prSet/>
      <dgm:spPr/>
      <dgm:t>
        <a:bodyPr/>
        <a:lstStyle/>
        <a:p>
          <a:r>
            <a:rPr lang="pl-PL" dirty="0"/>
            <a:t>Użyteczność:</a:t>
          </a:r>
        </a:p>
      </dgm:t>
    </dgm:pt>
    <dgm:pt modelId="{6C669298-0267-4E29-A7CA-7763B01BF2D3}" type="parTrans" cxnId="{AA915085-A102-4C83-8C3F-9C779B5FFD04}">
      <dgm:prSet/>
      <dgm:spPr/>
      <dgm:t>
        <a:bodyPr/>
        <a:lstStyle/>
        <a:p>
          <a:endParaRPr lang="pl-PL"/>
        </a:p>
      </dgm:t>
    </dgm:pt>
    <dgm:pt modelId="{98C3987B-D1C9-46EE-9AEF-711EF0D6B45E}" type="sibTrans" cxnId="{AA915085-A102-4C83-8C3F-9C779B5FFD04}">
      <dgm:prSet/>
      <dgm:spPr/>
      <dgm:t>
        <a:bodyPr/>
        <a:lstStyle/>
        <a:p>
          <a:endParaRPr lang="pl-PL"/>
        </a:p>
      </dgm:t>
    </dgm:pt>
    <dgm:pt modelId="{BADC8E39-E468-428A-ADB7-EDB5ECB38760}">
      <dgm:prSet/>
      <dgm:spPr/>
      <dgm:t>
        <a:bodyPr/>
        <a:lstStyle/>
        <a:p>
          <a:r>
            <a:rPr lang="pl-PL"/>
            <a:t>Czas wykonania operacji: max 3 minuty</a:t>
          </a:r>
        </a:p>
      </dgm:t>
    </dgm:pt>
    <dgm:pt modelId="{F89B617F-8859-4BB3-93EF-3D87C266034C}" type="parTrans" cxnId="{9124E9D6-916F-4999-A341-18E31E41D595}">
      <dgm:prSet/>
      <dgm:spPr/>
      <dgm:t>
        <a:bodyPr/>
        <a:lstStyle/>
        <a:p>
          <a:endParaRPr lang="pl-PL"/>
        </a:p>
      </dgm:t>
    </dgm:pt>
    <dgm:pt modelId="{0CF1E8A8-BF9B-4366-8A9B-D6C6C351AFE1}" type="sibTrans" cxnId="{9124E9D6-916F-4999-A341-18E31E41D595}">
      <dgm:prSet/>
      <dgm:spPr/>
      <dgm:t>
        <a:bodyPr/>
        <a:lstStyle/>
        <a:p>
          <a:endParaRPr lang="pl-PL"/>
        </a:p>
      </dgm:t>
    </dgm:pt>
    <dgm:pt modelId="{6AD6EC36-F782-4625-8AEB-30BB76C59546}">
      <dgm:prSet/>
      <dgm:spPr/>
      <dgm:t>
        <a:bodyPr/>
        <a:lstStyle/>
        <a:p>
          <a:r>
            <a:rPr lang="pl-PL" dirty="0"/>
            <a:t> Bezpieczeństwo:</a:t>
          </a:r>
        </a:p>
      </dgm:t>
    </dgm:pt>
    <dgm:pt modelId="{07B4BAD0-FD3D-4F4F-ACBF-64EE807E1DF2}" type="parTrans" cxnId="{2C943972-7551-4FA4-A785-CBC33CCA706F}">
      <dgm:prSet/>
      <dgm:spPr/>
      <dgm:t>
        <a:bodyPr/>
        <a:lstStyle/>
        <a:p>
          <a:endParaRPr lang="pl-PL"/>
        </a:p>
      </dgm:t>
    </dgm:pt>
    <dgm:pt modelId="{A1C9EC11-FFEB-498F-88D1-57640F9E2A91}" type="sibTrans" cxnId="{2C943972-7551-4FA4-A785-CBC33CCA706F}">
      <dgm:prSet/>
      <dgm:spPr/>
      <dgm:t>
        <a:bodyPr/>
        <a:lstStyle/>
        <a:p>
          <a:endParaRPr lang="pl-PL"/>
        </a:p>
      </dgm:t>
    </dgm:pt>
    <dgm:pt modelId="{F5B3D9D7-0469-418D-B1A9-FF505522C67D}">
      <dgm:prSet/>
      <dgm:spPr/>
      <dgm:t>
        <a:bodyPr/>
        <a:lstStyle/>
        <a:p>
          <a:r>
            <a:rPr lang="pl-PL"/>
            <a:t>Szyfrowanie połączeń: 100%</a:t>
          </a:r>
        </a:p>
      </dgm:t>
    </dgm:pt>
    <dgm:pt modelId="{D17E8C2E-6DEC-4EC3-BF30-9AAF6D1FD362}" type="parTrans" cxnId="{9DD167F8-E549-4A5D-A04A-EF2220A09770}">
      <dgm:prSet/>
      <dgm:spPr/>
      <dgm:t>
        <a:bodyPr/>
        <a:lstStyle/>
        <a:p>
          <a:endParaRPr lang="pl-PL"/>
        </a:p>
      </dgm:t>
    </dgm:pt>
    <dgm:pt modelId="{4405028D-C4C0-406F-90FB-F7097FDCDD9B}" type="sibTrans" cxnId="{9DD167F8-E549-4A5D-A04A-EF2220A09770}">
      <dgm:prSet/>
      <dgm:spPr/>
      <dgm:t>
        <a:bodyPr/>
        <a:lstStyle/>
        <a:p>
          <a:endParaRPr lang="pl-PL"/>
        </a:p>
      </dgm:t>
    </dgm:pt>
    <dgm:pt modelId="{DD9444B4-D0C0-455C-B876-B1EC3EA7F585}">
      <dgm:prSet/>
      <dgm:spPr/>
      <dgm:t>
        <a:bodyPr/>
        <a:lstStyle/>
        <a:p>
          <a:r>
            <a:rPr lang="pl-PL"/>
            <a:t>Blokada po 3 nieudanych logowaniach</a:t>
          </a:r>
        </a:p>
      </dgm:t>
    </dgm:pt>
    <dgm:pt modelId="{8C35DB0F-C617-42D5-AAEF-AF81A50E0FCA}" type="parTrans" cxnId="{6FB16609-5638-4024-9C98-25B6E2F942D9}">
      <dgm:prSet/>
      <dgm:spPr/>
      <dgm:t>
        <a:bodyPr/>
        <a:lstStyle/>
        <a:p>
          <a:endParaRPr lang="pl-PL"/>
        </a:p>
      </dgm:t>
    </dgm:pt>
    <dgm:pt modelId="{47A70F37-D744-4634-AE29-CC56C09125B6}" type="sibTrans" cxnId="{6FB16609-5638-4024-9C98-25B6E2F942D9}">
      <dgm:prSet/>
      <dgm:spPr/>
      <dgm:t>
        <a:bodyPr/>
        <a:lstStyle/>
        <a:p>
          <a:endParaRPr lang="pl-PL"/>
        </a:p>
      </dgm:t>
    </dgm:pt>
    <dgm:pt modelId="{53FAEB63-63D9-483E-90B2-A616E213C80E}" type="pres">
      <dgm:prSet presAssocID="{3BD057EB-FC21-4D6D-9B5A-185A6F4FAE94}" presName="Name0" presStyleCnt="0">
        <dgm:presLayoutVars>
          <dgm:dir/>
          <dgm:animLvl val="lvl"/>
          <dgm:resizeHandles val="exact"/>
        </dgm:presLayoutVars>
      </dgm:prSet>
      <dgm:spPr/>
    </dgm:pt>
    <dgm:pt modelId="{01911E55-F571-4B86-B97F-1632874BFFA7}" type="pres">
      <dgm:prSet presAssocID="{43AB8AB7-B719-40EC-A023-6B10850EBBD7}" presName="linNode" presStyleCnt="0"/>
      <dgm:spPr/>
    </dgm:pt>
    <dgm:pt modelId="{C3000011-5D2D-46FC-98C5-F1C3F556E142}" type="pres">
      <dgm:prSet presAssocID="{43AB8AB7-B719-40EC-A023-6B10850EBBD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43BD29C-18CD-412A-A96D-B35A009DD6D5}" type="pres">
      <dgm:prSet presAssocID="{43AB8AB7-B719-40EC-A023-6B10850EBBD7}" presName="descendantText" presStyleLbl="alignAccFollowNode1" presStyleIdx="0" presStyleCnt="4">
        <dgm:presLayoutVars>
          <dgm:bulletEnabled val="1"/>
        </dgm:presLayoutVars>
      </dgm:prSet>
      <dgm:spPr/>
    </dgm:pt>
    <dgm:pt modelId="{28A7F058-657B-4E92-9A39-C2630505B1D7}" type="pres">
      <dgm:prSet presAssocID="{27CACD2D-D7A0-46A0-A4A9-DE2B0352F72A}" presName="sp" presStyleCnt="0"/>
      <dgm:spPr/>
    </dgm:pt>
    <dgm:pt modelId="{DD2D35F4-456C-4352-902F-4C9FB6635461}" type="pres">
      <dgm:prSet presAssocID="{43C55E1A-A327-4136-AD32-9AFB86F0ABDD}" presName="linNode" presStyleCnt="0"/>
      <dgm:spPr/>
    </dgm:pt>
    <dgm:pt modelId="{660C5BEA-8822-4A0F-9C14-3FD4DA0A345F}" type="pres">
      <dgm:prSet presAssocID="{43C55E1A-A327-4136-AD32-9AFB86F0ABD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DA12E90-14D6-46CB-99FA-8D4BFB83BB99}" type="pres">
      <dgm:prSet presAssocID="{43C55E1A-A327-4136-AD32-9AFB86F0ABDD}" presName="descendantText" presStyleLbl="alignAccFollowNode1" presStyleIdx="1" presStyleCnt="4">
        <dgm:presLayoutVars>
          <dgm:bulletEnabled val="1"/>
        </dgm:presLayoutVars>
      </dgm:prSet>
      <dgm:spPr/>
    </dgm:pt>
    <dgm:pt modelId="{5094190C-89EC-4083-B0BF-E2E2AA2E6391}" type="pres">
      <dgm:prSet presAssocID="{F1A281CE-9438-4AE4-BD68-511A804EB7DE}" presName="sp" presStyleCnt="0"/>
      <dgm:spPr/>
    </dgm:pt>
    <dgm:pt modelId="{B7E344A8-20B4-4D4B-B836-42FC5B8C0225}" type="pres">
      <dgm:prSet presAssocID="{7D289A98-B348-42BD-9017-501E8C26EBB3}" presName="linNode" presStyleCnt="0"/>
      <dgm:spPr/>
    </dgm:pt>
    <dgm:pt modelId="{DBFCF8DE-3F98-4635-9EC9-66F1311B8B12}" type="pres">
      <dgm:prSet presAssocID="{7D289A98-B348-42BD-9017-501E8C26EBB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0F741AC-A0B3-441D-8E27-9C858FAC789F}" type="pres">
      <dgm:prSet presAssocID="{7D289A98-B348-42BD-9017-501E8C26EBB3}" presName="descendantText" presStyleLbl="alignAccFollowNode1" presStyleIdx="2" presStyleCnt="4">
        <dgm:presLayoutVars>
          <dgm:bulletEnabled val="1"/>
        </dgm:presLayoutVars>
      </dgm:prSet>
      <dgm:spPr/>
    </dgm:pt>
    <dgm:pt modelId="{66946467-98C1-4D7C-A0A2-169EA39F2BA0}" type="pres">
      <dgm:prSet presAssocID="{98C3987B-D1C9-46EE-9AEF-711EF0D6B45E}" presName="sp" presStyleCnt="0"/>
      <dgm:spPr/>
    </dgm:pt>
    <dgm:pt modelId="{E6AC7C4A-3BB9-4236-AC23-D48E47931C6B}" type="pres">
      <dgm:prSet presAssocID="{6AD6EC36-F782-4625-8AEB-30BB76C59546}" presName="linNode" presStyleCnt="0"/>
      <dgm:spPr/>
    </dgm:pt>
    <dgm:pt modelId="{2144AD4D-5F0B-452E-ACA4-474C0D6B943A}" type="pres">
      <dgm:prSet presAssocID="{6AD6EC36-F782-4625-8AEB-30BB76C5954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F812169-4721-47E8-A20C-73D801ED2109}" type="pres">
      <dgm:prSet presAssocID="{6AD6EC36-F782-4625-8AEB-30BB76C5954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FB16609-5638-4024-9C98-25B6E2F942D9}" srcId="{6AD6EC36-F782-4625-8AEB-30BB76C59546}" destId="{DD9444B4-D0C0-455C-B876-B1EC3EA7F585}" srcOrd="1" destOrd="0" parTransId="{8C35DB0F-C617-42D5-AAEF-AF81A50E0FCA}" sibTransId="{47A70F37-D744-4634-AE29-CC56C09125B6}"/>
    <dgm:cxn modelId="{A1699D0C-69DD-4584-96C1-73D1645C8D4D}" srcId="{43AB8AB7-B719-40EC-A023-6B10850EBBD7}" destId="{3B6EFFFB-DC4C-45CB-86DF-F6CBB7FFF646}" srcOrd="0" destOrd="0" parTransId="{197BD277-CC04-44B5-B607-282E1A7F6C9F}" sibTransId="{58931E2D-A479-40A9-9802-1C9B3C1593E3}"/>
    <dgm:cxn modelId="{41A24711-502F-4DFC-BAFA-C94502D57528}" type="presOf" srcId="{F5B3D9D7-0469-418D-B1A9-FF505522C67D}" destId="{FF812169-4721-47E8-A20C-73D801ED2109}" srcOrd="0" destOrd="0" presId="urn:microsoft.com/office/officeart/2005/8/layout/vList5"/>
    <dgm:cxn modelId="{AB245319-71E0-487C-B4CE-797C25A9C18F}" srcId="{43AB8AB7-B719-40EC-A023-6B10850EBBD7}" destId="{6A020850-C060-4340-8B36-189BD1EB6607}" srcOrd="1" destOrd="0" parTransId="{6FD441B3-3A05-472D-BA2D-9A6A7218A759}" sibTransId="{5A05DAAE-AE25-4A63-A878-21F4FF958B3E}"/>
    <dgm:cxn modelId="{6E057223-A524-4CDB-9C94-E9127C2337EB}" srcId="{43C55E1A-A327-4136-AD32-9AFB86F0ABDD}" destId="{54A556A3-A826-49B0-B000-427DCB4B9F5D}" srcOrd="0" destOrd="0" parTransId="{F4B8B1D0-3D75-4A6D-9A15-9DCD3B20253D}" sibTransId="{E6C1E905-CC62-4CC2-8A15-566631AA1704}"/>
    <dgm:cxn modelId="{C218A834-220E-4039-B547-0D05672477F9}" type="presOf" srcId="{3BD057EB-FC21-4D6D-9B5A-185A6F4FAE94}" destId="{53FAEB63-63D9-483E-90B2-A616E213C80E}" srcOrd="0" destOrd="0" presId="urn:microsoft.com/office/officeart/2005/8/layout/vList5"/>
    <dgm:cxn modelId="{F60F956B-BFF3-4069-B990-3160F67BB01C}" type="presOf" srcId="{43C55E1A-A327-4136-AD32-9AFB86F0ABDD}" destId="{660C5BEA-8822-4A0F-9C14-3FD4DA0A345F}" srcOrd="0" destOrd="0" presId="urn:microsoft.com/office/officeart/2005/8/layout/vList5"/>
    <dgm:cxn modelId="{BCBD914D-ABD4-4914-9B43-5045D09849D3}" type="presOf" srcId="{43AB8AB7-B719-40EC-A023-6B10850EBBD7}" destId="{C3000011-5D2D-46FC-98C5-F1C3F556E142}" srcOrd="0" destOrd="0" presId="urn:microsoft.com/office/officeart/2005/8/layout/vList5"/>
    <dgm:cxn modelId="{2C943972-7551-4FA4-A785-CBC33CCA706F}" srcId="{3BD057EB-FC21-4D6D-9B5A-185A6F4FAE94}" destId="{6AD6EC36-F782-4625-8AEB-30BB76C59546}" srcOrd="3" destOrd="0" parTransId="{07B4BAD0-FD3D-4F4F-ACBF-64EE807E1DF2}" sibTransId="{A1C9EC11-FFEB-498F-88D1-57640F9E2A91}"/>
    <dgm:cxn modelId="{D5E0A652-3488-4192-B312-F9DE178E3DF4}" srcId="{3BD057EB-FC21-4D6D-9B5A-185A6F4FAE94}" destId="{43C55E1A-A327-4136-AD32-9AFB86F0ABDD}" srcOrd="1" destOrd="0" parTransId="{B0170BD4-3A5C-4A38-B223-141CDB5B27B7}" sibTransId="{F1A281CE-9438-4AE4-BD68-511A804EB7DE}"/>
    <dgm:cxn modelId="{CEAC3575-EFC9-40DB-A233-42E969A53A7B}" type="presOf" srcId="{7D289A98-B348-42BD-9017-501E8C26EBB3}" destId="{DBFCF8DE-3F98-4635-9EC9-66F1311B8B12}" srcOrd="0" destOrd="0" presId="urn:microsoft.com/office/officeart/2005/8/layout/vList5"/>
    <dgm:cxn modelId="{F4B7F083-AE2B-43F5-9B45-CF5AD2FEE1D4}" type="presOf" srcId="{BADC8E39-E468-428A-ADB7-EDB5ECB38760}" destId="{A0F741AC-A0B3-441D-8E27-9C858FAC789F}" srcOrd="0" destOrd="0" presId="urn:microsoft.com/office/officeart/2005/8/layout/vList5"/>
    <dgm:cxn modelId="{78220084-B725-4B88-BB0C-F197F52D8E28}" type="presOf" srcId="{DD9444B4-D0C0-455C-B876-B1EC3EA7F585}" destId="{FF812169-4721-47E8-A20C-73D801ED2109}" srcOrd="0" destOrd="1" presId="urn:microsoft.com/office/officeart/2005/8/layout/vList5"/>
    <dgm:cxn modelId="{AA915085-A102-4C83-8C3F-9C779B5FFD04}" srcId="{3BD057EB-FC21-4D6D-9B5A-185A6F4FAE94}" destId="{7D289A98-B348-42BD-9017-501E8C26EBB3}" srcOrd="2" destOrd="0" parTransId="{6C669298-0267-4E29-A7CA-7763B01BF2D3}" sibTransId="{98C3987B-D1C9-46EE-9AEF-711EF0D6B45E}"/>
    <dgm:cxn modelId="{2427CD86-DE97-4A79-BBC5-AD1A29879D39}" type="presOf" srcId="{6A020850-C060-4340-8B36-189BD1EB6607}" destId="{543BD29C-18CD-412A-A96D-B35A009DD6D5}" srcOrd="0" destOrd="1" presId="urn:microsoft.com/office/officeart/2005/8/layout/vList5"/>
    <dgm:cxn modelId="{9B88D886-7397-4A7B-BE09-50C42A710B04}" type="presOf" srcId="{3B6EFFFB-DC4C-45CB-86DF-F6CBB7FFF646}" destId="{543BD29C-18CD-412A-A96D-B35A009DD6D5}" srcOrd="0" destOrd="0" presId="urn:microsoft.com/office/officeart/2005/8/layout/vList5"/>
    <dgm:cxn modelId="{9124E9D6-916F-4999-A341-18E31E41D595}" srcId="{7D289A98-B348-42BD-9017-501E8C26EBB3}" destId="{BADC8E39-E468-428A-ADB7-EDB5ECB38760}" srcOrd="0" destOrd="0" parTransId="{F89B617F-8859-4BB3-93EF-3D87C266034C}" sibTransId="{0CF1E8A8-BF9B-4366-8A9B-D6C6C351AFE1}"/>
    <dgm:cxn modelId="{1F42A3E8-6A32-427B-AD91-85A528B99CED}" type="presOf" srcId="{4DA98A21-0A4D-4733-A386-A4DB3968E31B}" destId="{EDA12E90-14D6-46CB-99FA-8D4BFB83BB99}" srcOrd="0" destOrd="1" presId="urn:microsoft.com/office/officeart/2005/8/layout/vList5"/>
    <dgm:cxn modelId="{2501C3F5-FB9F-4FBC-A8C2-F445394FB058}" srcId="{43C55E1A-A327-4136-AD32-9AFB86F0ABDD}" destId="{4DA98A21-0A4D-4733-A386-A4DB3968E31B}" srcOrd="1" destOrd="0" parTransId="{DEA8D333-8D1F-4FA6-A1DD-E6C9FEFD1026}" sibTransId="{B242E1F0-DE88-43E4-8555-E0A60CD2BD9F}"/>
    <dgm:cxn modelId="{9DD167F8-E549-4A5D-A04A-EF2220A09770}" srcId="{6AD6EC36-F782-4625-8AEB-30BB76C59546}" destId="{F5B3D9D7-0469-418D-B1A9-FF505522C67D}" srcOrd="0" destOrd="0" parTransId="{D17E8C2E-6DEC-4EC3-BF30-9AAF6D1FD362}" sibTransId="{4405028D-C4C0-406F-90FB-F7097FDCDD9B}"/>
    <dgm:cxn modelId="{019526FC-888B-42B4-A3EA-891A69C69928}" srcId="{3BD057EB-FC21-4D6D-9B5A-185A6F4FAE94}" destId="{43AB8AB7-B719-40EC-A023-6B10850EBBD7}" srcOrd="0" destOrd="0" parTransId="{B9D3230F-E707-4C67-82AF-510B8FC965BC}" sibTransId="{27CACD2D-D7A0-46A0-A4A9-DE2B0352F72A}"/>
    <dgm:cxn modelId="{45EA81FC-AB74-4338-BEAB-30BB2A0BB2E9}" type="presOf" srcId="{54A556A3-A826-49B0-B000-427DCB4B9F5D}" destId="{EDA12E90-14D6-46CB-99FA-8D4BFB83BB99}" srcOrd="0" destOrd="0" presId="urn:microsoft.com/office/officeart/2005/8/layout/vList5"/>
    <dgm:cxn modelId="{0AFBD9FF-D106-4061-856D-0F987D5F5C6E}" type="presOf" srcId="{6AD6EC36-F782-4625-8AEB-30BB76C59546}" destId="{2144AD4D-5F0B-452E-ACA4-474C0D6B943A}" srcOrd="0" destOrd="0" presId="urn:microsoft.com/office/officeart/2005/8/layout/vList5"/>
    <dgm:cxn modelId="{B54EA735-7B66-4AB7-B9F1-DEBC91285A34}" type="presParOf" srcId="{53FAEB63-63D9-483E-90B2-A616E213C80E}" destId="{01911E55-F571-4B86-B97F-1632874BFFA7}" srcOrd="0" destOrd="0" presId="urn:microsoft.com/office/officeart/2005/8/layout/vList5"/>
    <dgm:cxn modelId="{52DCA842-88D3-4C04-A0D3-5BE6CAB6FD80}" type="presParOf" srcId="{01911E55-F571-4B86-B97F-1632874BFFA7}" destId="{C3000011-5D2D-46FC-98C5-F1C3F556E142}" srcOrd="0" destOrd="0" presId="urn:microsoft.com/office/officeart/2005/8/layout/vList5"/>
    <dgm:cxn modelId="{FB0FE1E2-99FC-4D6D-9712-BE1ABA930CD8}" type="presParOf" srcId="{01911E55-F571-4B86-B97F-1632874BFFA7}" destId="{543BD29C-18CD-412A-A96D-B35A009DD6D5}" srcOrd="1" destOrd="0" presId="urn:microsoft.com/office/officeart/2005/8/layout/vList5"/>
    <dgm:cxn modelId="{4E09E255-7947-4450-8B3F-41426CB1309A}" type="presParOf" srcId="{53FAEB63-63D9-483E-90B2-A616E213C80E}" destId="{28A7F058-657B-4E92-9A39-C2630505B1D7}" srcOrd="1" destOrd="0" presId="urn:microsoft.com/office/officeart/2005/8/layout/vList5"/>
    <dgm:cxn modelId="{544BB8FB-713E-4ABD-96BB-8ECA4E053AD3}" type="presParOf" srcId="{53FAEB63-63D9-483E-90B2-A616E213C80E}" destId="{DD2D35F4-456C-4352-902F-4C9FB6635461}" srcOrd="2" destOrd="0" presId="urn:microsoft.com/office/officeart/2005/8/layout/vList5"/>
    <dgm:cxn modelId="{2073D905-59F7-4753-9E4E-B9FBC158E88F}" type="presParOf" srcId="{DD2D35F4-456C-4352-902F-4C9FB6635461}" destId="{660C5BEA-8822-4A0F-9C14-3FD4DA0A345F}" srcOrd="0" destOrd="0" presId="urn:microsoft.com/office/officeart/2005/8/layout/vList5"/>
    <dgm:cxn modelId="{70AEFE19-056D-4A96-BCE0-B5BF9E18A835}" type="presParOf" srcId="{DD2D35F4-456C-4352-902F-4C9FB6635461}" destId="{EDA12E90-14D6-46CB-99FA-8D4BFB83BB99}" srcOrd="1" destOrd="0" presId="urn:microsoft.com/office/officeart/2005/8/layout/vList5"/>
    <dgm:cxn modelId="{066FDB86-25FB-4D25-8031-20BC59CD2E0A}" type="presParOf" srcId="{53FAEB63-63D9-483E-90B2-A616E213C80E}" destId="{5094190C-89EC-4083-B0BF-E2E2AA2E6391}" srcOrd="3" destOrd="0" presId="urn:microsoft.com/office/officeart/2005/8/layout/vList5"/>
    <dgm:cxn modelId="{8EBC9E08-EEED-4AFA-B69B-195212E8614D}" type="presParOf" srcId="{53FAEB63-63D9-483E-90B2-A616E213C80E}" destId="{B7E344A8-20B4-4D4B-B836-42FC5B8C0225}" srcOrd="4" destOrd="0" presId="urn:microsoft.com/office/officeart/2005/8/layout/vList5"/>
    <dgm:cxn modelId="{4C5A302C-E700-42EC-A97C-E908D2D3B516}" type="presParOf" srcId="{B7E344A8-20B4-4D4B-B836-42FC5B8C0225}" destId="{DBFCF8DE-3F98-4635-9EC9-66F1311B8B12}" srcOrd="0" destOrd="0" presId="urn:microsoft.com/office/officeart/2005/8/layout/vList5"/>
    <dgm:cxn modelId="{2E008A89-70E8-4139-8D6A-EE8F73EEE046}" type="presParOf" srcId="{B7E344A8-20B4-4D4B-B836-42FC5B8C0225}" destId="{A0F741AC-A0B3-441D-8E27-9C858FAC789F}" srcOrd="1" destOrd="0" presId="urn:microsoft.com/office/officeart/2005/8/layout/vList5"/>
    <dgm:cxn modelId="{22962285-0E3F-40C0-8594-15AA286741CD}" type="presParOf" srcId="{53FAEB63-63D9-483E-90B2-A616E213C80E}" destId="{66946467-98C1-4D7C-A0A2-169EA39F2BA0}" srcOrd="5" destOrd="0" presId="urn:microsoft.com/office/officeart/2005/8/layout/vList5"/>
    <dgm:cxn modelId="{3E4AD35B-C2E4-49B0-AE25-781C387AE515}" type="presParOf" srcId="{53FAEB63-63D9-483E-90B2-A616E213C80E}" destId="{E6AC7C4A-3BB9-4236-AC23-D48E47931C6B}" srcOrd="6" destOrd="0" presId="urn:microsoft.com/office/officeart/2005/8/layout/vList5"/>
    <dgm:cxn modelId="{369EB1EF-C426-4EE4-9F79-8B4103F4CE26}" type="presParOf" srcId="{E6AC7C4A-3BB9-4236-AC23-D48E47931C6B}" destId="{2144AD4D-5F0B-452E-ACA4-474C0D6B943A}" srcOrd="0" destOrd="0" presId="urn:microsoft.com/office/officeart/2005/8/layout/vList5"/>
    <dgm:cxn modelId="{E2855977-7F9B-4238-9F34-F0A2C7CAFC9C}" type="presParOf" srcId="{E6AC7C4A-3BB9-4236-AC23-D48E47931C6B}" destId="{FF812169-4721-47E8-A20C-73D801ED210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826609-F874-418C-8199-C1356B72234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EF784C6F-26CF-497A-BC5B-B69EAB37F1D8}">
      <dgm:prSet/>
      <dgm:spPr/>
      <dgm:t>
        <a:bodyPr/>
        <a:lstStyle/>
        <a:p>
          <a:r>
            <a:rPr lang="pl-PL"/>
            <a:t>Cele:</a:t>
          </a:r>
        </a:p>
      </dgm:t>
    </dgm:pt>
    <dgm:pt modelId="{F7C7BB10-4853-423D-B1DE-9E36EB780061}" type="parTrans" cxnId="{22447038-69F0-45EC-977E-FCC83BE0D1D2}">
      <dgm:prSet/>
      <dgm:spPr/>
      <dgm:t>
        <a:bodyPr/>
        <a:lstStyle/>
        <a:p>
          <a:endParaRPr lang="pl-PL"/>
        </a:p>
      </dgm:t>
    </dgm:pt>
    <dgm:pt modelId="{AA425DC9-CC31-494C-B815-04FE2A3D417F}" type="sibTrans" cxnId="{22447038-69F0-45EC-977E-FCC83BE0D1D2}">
      <dgm:prSet/>
      <dgm:spPr/>
      <dgm:t>
        <a:bodyPr/>
        <a:lstStyle/>
        <a:p>
          <a:endParaRPr lang="pl-PL"/>
        </a:p>
      </dgm:t>
    </dgm:pt>
    <dgm:pt modelId="{7283BFFA-071A-4FF0-AA3D-70CEE4C910F0}">
      <dgm:prSet/>
      <dgm:spPr/>
      <dgm:t>
        <a:bodyPr/>
        <a:lstStyle/>
        <a:p>
          <a:r>
            <a:rPr lang="pl-PL"/>
            <a:t>Opinie od rzeczywistych użytkowników</a:t>
          </a:r>
        </a:p>
      </dgm:t>
    </dgm:pt>
    <dgm:pt modelId="{23B430CC-D5DF-4B34-94A7-ED8F9E7A39E7}" type="parTrans" cxnId="{86156735-0694-4EE1-ACCC-1B21BDF1E40D}">
      <dgm:prSet/>
      <dgm:spPr/>
      <dgm:t>
        <a:bodyPr/>
        <a:lstStyle/>
        <a:p>
          <a:endParaRPr lang="pl-PL"/>
        </a:p>
      </dgm:t>
    </dgm:pt>
    <dgm:pt modelId="{D2F65494-BAE0-438F-B292-82D013DA67E0}" type="sibTrans" cxnId="{86156735-0694-4EE1-ACCC-1B21BDF1E40D}">
      <dgm:prSet/>
      <dgm:spPr/>
      <dgm:t>
        <a:bodyPr/>
        <a:lstStyle/>
        <a:p>
          <a:endParaRPr lang="pl-PL"/>
        </a:p>
      </dgm:t>
    </dgm:pt>
    <dgm:pt modelId="{33EBDE32-8375-4A85-B972-535C7EBE450B}">
      <dgm:prSet/>
      <dgm:spPr/>
      <dgm:t>
        <a:bodyPr/>
        <a:lstStyle/>
        <a:p>
          <a:r>
            <a:rPr lang="pl-PL"/>
            <a:t>Testy funkcjonalne i wydajnościowe w realistycznych warunkach</a:t>
          </a:r>
        </a:p>
      </dgm:t>
    </dgm:pt>
    <dgm:pt modelId="{66B7D0EF-E833-4E03-BDD1-6588C9E58A4A}" type="parTrans" cxnId="{A3AE3A4D-BFED-423B-B4B5-787F8B238568}">
      <dgm:prSet/>
      <dgm:spPr/>
      <dgm:t>
        <a:bodyPr/>
        <a:lstStyle/>
        <a:p>
          <a:endParaRPr lang="pl-PL"/>
        </a:p>
      </dgm:t>
    </dgm:pt>
    <dgm:pt modelId="{AF7F5A57-05DA-4CD8-B38C-3546676EE98E}" type="sibTrans" cxnId="{A3AE3A4D-BFED-423B-B4B5-787F8B238568}">
      <dgm:prSet/>
      <dgm:spPr/>
      <dgm:t>
        <a:bodyPr/>
        <a:lstStyle/>
        <a:p>
          <a:endParaRPr lang="pl-PL"/>
        </a:p>
      </dgm:t>
    </dgm:pt>
    <dgm:pt modelId="{BF36B76D-26B7-478B-961A-82289BCF609B}">
      <dgm:prSet/>
      <dgm:spPr/>
      <dgm:t>
        <a:bodyPr/>
        <a:lstStyle/>
        <a:p>
          <a:r>
            <a:rPr lang="pl-PL"/>
            <a:t>Zakres:</a:t>
          </a:r>
        </a:p>
      </dgm:t>
    </dgm:pt>
    <dgm:pt modelId="{6B5A2F82-F4A0-44C9-9DEB-E653089378D1}" type="parTrans" cxnId="{42322D3C-A1C5-4347-B771-E2B3C193B54D}">
      <dgm:prSet/>
      <dgm:spPr/>
      <dgm:t>
        <a:bodyPr/>
        <a:lstStyle/>
        <a:p>
          <a:endParaRPr lang="pl-PL"/>
        </a:p>
      </dgm:t>
    </dgm:pt>
    <dgm:pt modelId="{299F7DED-05E8-4A24-84AD-5B7962BBB521}" type="sibTrans" cxnId="{42322D3C-A1C5-4347-B771-E2B3C193B54D}">
      <dgm:prSet/>
      <dgm:spPr/>
      <dgm:t>
        <a:bodyPr/>
        <a:lstStyle/>
        <a:p>
          <a:endParaRPr lang="pl-PL"/>
        </a:p>
      </dgm:t>
    </dgm:pt>
    <dgm:pt modelId="{45BA68EC-3F49-498C-91EC-9FE8D91E3877}">
      <dgm:prSet/>
      <dgm:spPr/>
      <dgm:t>
        <a:bodyPr/>
        <a:lstStyle/>
        <a:p>
          <a:r>
            <a:rPr lang="pl-PL"/>
            <a:t>Rejestracja/Logowanie</a:t>
          </a:r>
        </a:p>
      </dgm:t>
    </dgm:pt>
    <dgm:pt modelId="{400EB03E-1EF3-4DBB-B4EB-1A6F008C483B}" type="parTrans" cxnId="{75425B18-4FB3-4140-8B43-7E83A4F33C07}">
      <dgm:prSet/>
      <dgm:spPr/>
      <dgm:t>
        <a:bodyPr/>
        <a:lstStyle/>
        <a:p>
          <a:endParaRPr lang="pl-PL"/>
        </a:p>
      </dgm:t>
    </dgm:pt>
    <dgm:pt modelId="{7337B887-3111-46F0-BCF5-9356D6BBEB83}" type="sibTrans" cxnId="{75425B18-4FB3-4140-8B43-7E83A4F33C07}">
      <dgm:prSet/>
      <dgm:spPr/>
      <dgm:t>
        <a:bodyPr/>
        <a:lstStyle/>
        <a:p>
          <a:endParaRPr lang="pl-PL"/>
        </a:p>
      </dgm:t>
    </dgm:pt>
    <dgm:pt modelId="{32405D8F-5E2C-4103-84C8-EA12BEA10388}">
      <dgm:prSet/>
      <dgm:spPr/>
      <dgm:t>
        <a:bodyPr/>
        <a:lstStyle/>
        <a:p>
          <a:r>
            <a:rPr lang="pl-PL"/>
            <a:t>Rezerwacja terminu zakwaterowania</a:t>
          </a:r>
        </a:p>
      </dgm:t>
    </dgm:pt>
    <dgm:pt modelId="{7DC9A952-F5C6-4417-8093-2B07878EC22E}" type="parTrans" cxnId="{4E85DE2A-6D2F-4DA2-9CDB-22E021FCDC0B}">
      <dgm:prSet/>
      <dgm:spPr/>
      <dgm:t>
        <a:bodyPr/>
        <a:lstStyle/>
        <a:p>
          <a:endParaRPr lang="pl-PL"/>
        </a:p>
      </dgm:t>
    </dgm:pt>
    <dgm:pt modelId="{E5B11C23-ADB3-44ED-A27E-B6EBD5DBB011}" type="sibTrans" cxnId="{4E85DE2A-6D2F-4DA2-9CDB-22E021FCDC0B}">
      <dgm:prSet/>
      <dgm:spPr/>
      <dgm:t>
        <a:bodyPr/>
        <a:lstStyle/>
        <a:p>
          <a:endParaRPr lang="pl-PL"/>
        </a:p>
      </dgm:t>
    </dgm:pt>
    <dgm:pt modelId="{FCD15960-94B9-4055-8102-D481EF9E1F9A}">
      <dgm:prSet/>
      <dgm:spPr/>
      <dgm:t>
        <a:bodyPr/>
        <a:lstStyle/>
        <a:p>
          <a:r>
            <a:rPr lang="pl-PL"/>
            <a:t>Wybór pokoi</a:t>
          </a:r>
        </a:p>
      </dgm:t>
    </dgm:pt>
    <dgm:pt modelId="{79A585AA-7E27-432F-9EE8-24F48222283C}" type="parTrans" cxnId="{5A629221-DBC6-49F7-8121-13827AA4773F}">
      <dgm:prSet/>
      <dgm:spPr/>
      <dgm:t>
        <a:bodyPr/>
        <a:lstStyle/>
        <a:p>
          <a:endParaRPr lang="pl-PL"/>
        </a:p>
      </dgm:t>
    </dgm:pt>
    <dgm:pt modelId="{51284A2F-2D3C-436D-93FC-837558A6642F}" type="sibTrans" cxnId="{5A629221-DBC6-49F7-8121-13827AA4773F}">
      <dgm:prSet/>
      <dgm:spPr/>
      <dgm:t>
        <a:bodyPr/>
        <a:lstStyle/>
        <a:p>
          <a:endParaRPr lang="pl-PL"/>
        </a:p>
      </dgm:t>
    </dgm:pt>
    <dgm:pt modelId="{D2D0A364-AB89-424E-AE72-3EA736B68819}">
      <dgm:prSet/>
      <dgm:spPr/>
      <dgm:t>
        <a:bodyPr/>
        <a:lstStyle/>
        <a:p>
          <a:r>
            <a:rPr lang="pl-PL"/>
            <a:t>Rezerwacja stanowisk</a:t>
          </a:r>
        </a:p>
      </dgm:t>
    </dgm:pt>
    <dgm:pt modelId="{AFCC80BE-F504-4CFC-A567-87D4879A056D}" type="parTrans" cxnId="{3660F4DA-F5AA-416E-89D1-32FFE5AD535F}">
      <dgm:prSet/>
      <dgm:spPr/>
      <dgm:t>
        <a:bodyPr/>
        <a:lstStyle/>
        <a:p>
          <a:endParaRPr lang="pl-PL"/>
        </a:p>
      </dgm:t>
    </dgm:pt>
    <dgm:pt modelId="{76B145DF-F277-4D76-BD1C-053C13E58FD3}" type="sibTrans" cxnId="{3660F4DA-F5AA-416E-89D1-32FFE5AD535F}">
      <dgm:prSet/>
      <dgm:spPr/>
      <dgm:t>
        <a:bodyPr/>
        <a:lstStyle/>
        <a:p>
          <a:endParaRPr lang="pl-PL"/>
        </a:p>
      </dgm:t>
    </dgm:pt>
    <dgm:pt modelId="{CA4AE878-EDC6-4A81-90BE-4E1544AA00B3}">
      <dgm:prSet/>
      <dgm:spPr/>
      <dgm:t>
        <a:bodyPr/>
        <a:lstStyle/>
        <a:p>
          <a:r>
            <a:rPr lang="pl-PL"/>
            <a:t>Harmonogram:</a:t>
          </a:r>
        </a:p>
      </dgm:t>
    </dgm:pt>
    <dgm:pt modelId="{55A6BB5B-5CD3-45AF-9164-D866324354D5}" type="parTrans" cxnId="{8ED001D7-EEBB-4765-9766-45CF077C304C}">
      <dgm:prSet/>
      <dgm:spPr/>
      <dgm:t>
        <a:bodyPr/>
        <a:lstStyle/>
        <a:p>
          <a:endParaRPr lang="pl-PL"/>
        </a:p>
      </dgm:t>
    </dgm:pt>
    <dgm:pt modelId="{ACAFF8C5-47E5-4C5F-8289-18C9E0F8EB54}" type="sibTrans" cxnId="{8ED001D7-EEBB-4765-9766-45CF077C304C}">
      <dgm:prSet/>
      <dgm:spPr/>
      <dgm:t>
        <a:bodyPr/>
        <a:lstStyle/>
        <a:p>
          <a:endParaRPr lang="pl-PL"/>
        </a:p>
      </dgm:t>
    </dgm:pt>
    <dgm:pt modelId="{AEBF4143-6705-427A-9D73-947F00872D07}">
      <dgm:prSet/>
      <dgm:spPr/>
      <dgm:t>
        <a:bodyPr/>
        <a:lstStyle/>
        <a:p>
          <a:r>
            <a:rPr lang="pl-PL"/>
            <a:t>Przygotowanie: 1 tydzień</a:t>
          </a:r>
        </a:p>
      </dgm:t>
    </dgm:pt>
    <dgm:pt modelId="{55AD60E5-7F0B-4952-B4B9-2C9600BD5120}" type="parTrans" cxnId="{1A1A62B5-F0AE-4CA8-A517-29EE38C7A337}">
      <dgm:prSet/>
      <dgm:spPr/>
      <dgm:t>
        <a:bodyPr/>
        <a:lstStyle/>
        <a:p>
          <a:endParaRPr lang="pl-PL"/>
        </a:p>
      </dgm:t>
    </dgm:pt>
    <dgm:pt modelId="{A053487A-F470-4C4F-B92B-60BFAC01D6C3}" type="sibTrans" cxnId="{1A1A62B5-F0AE-4CA8-A517-29EE38C7A337}">
      <dgm:prSet/>
      <dgm:spPr/>
      <dgm:t>
        <a:bodyPr/>
        <a:lstStyle/>
        <a:p>
          <a:endParaRPr lang="pl-PL"/>
        </a:p>
      </dgm:t>
    </dgm:pt>
    <dgm:pt modelId="{49340B16-D1E0-45CB-BB1A-5C0B80CFCE3A}">
      <dgm:prSet/>
      <dgm:spPr/>
      <dgm:t>
        <a:bodyPr/>
        <a:lstStyle/>
        <a:p>
          <a:r>
            <a:rPr lang="pl-PL"/>
            <a:t>Testy: 2 tygodnie</a:t>
          </a:r>
        </a:p>
      </dgm:t>
    </dgm:pt>
    <dgm:pt modelId="{C605379F-1ABD-4502-A034-3B4518B551DD}" type="parTrans" cxnId="{5C296080-20B7-4365-ADDD-560F73A7DAD5}">
      <dgm:prSet/>
      <dgm:spPr/>
      <dgm:t>
        <a:bodyPr/>
        <a:lstStyle/>
        <a:p>
          <a:endParaRPr lang="pl-PL"/>
        </a:p>
      </dgm:t>
    </dgm:pt>
    <dgm:pt modelId="{BC29F9DA-D24F-4D1F-BF2C-9A874D94A497}" type="sibTrans" cxnId="{5C296080-20B7-4365-ADDD-560F73A7DAD5}">
      <dgm:prSet/>
      <dgm:spPr/>
      <dgm:t>
        <a:bodyPr/>
        <a:lstStyle/>
        <a:p>
          <a:endParaRPr lang="pl-PL"/>
        </a:p>
      </dgm:t>
    </dgm:pt>
    <dgm:pt modelId="{355B5386-00C3-43A3-9706-9C11F4E0F112}">
      <dgm:prSet/>
      <dgm:spPr/>
      <dgm:t>
        <a:bodyPr/>
        <a:lstStyle/>
        <a:p>
          <a:r>
            <a:rPr lang="pl-PL"/>
            <a:t>Analiza: 1–2 tygodnie</a:t>
          </a:r>
        </a:p>
      </dgm:t>
    </dgm:pt>
    <dgm:pt modelId="{9D5F4388-0593-4BD0-B441-BDF7C9CA0F68}" type="parTrans" cxnId="{887273B0-710E-4DDA-8A63-B666EB2C49F0}">
      <dgm:prSet/>
      <dgm:spPr/>
      <dgm:t>
        <a:bodyPr/>
        <a:lstStyle/>
        <a:p>
          <a:endParaRPr lang="pl-PL"/>
        </a:p>
      </dgm:t>
    </dgm:pt>
    <dgm:pt modelId="{EFCE6FD0-5356-4FCC-9023-602CC85C5BCA}" type="sibTrans" cxnId="{887273B0-710E-4DDA-8A63-B666EB2C49F0}">
      <dgm:prSet/>
      <dgm:spPr/>
      <dgm:t>
        <a:bodyPr/>
        <a:lstStyle/>
        <a:p>
          <a:endParaRPr lang="pl-PL"/>
        </a:p>
      </dgm:t>
    </dgm:pt>
    <dgm:pt modelId="{0007194E-0AD4-4087-8D45-4B0693218A13}" type="pres">
      <dgm:prSet presAssocID="{BB826609-F874-418C-8199-C1356B722344}" presName="Name0" presStyleCnt="0">
        <dgm:presLayoutVars>
          <dgm:dir/>
          <dgm:animLvl val="lvl"/>
          <dgm:resizeHandles val="exact"/>
        </dgm:presLayoutVars>
      </dgm:prSet>
      <dgm:spPr/>
    </dgm:pt>
    <dgm:pt modelId="{69F1E500-486B-4448-B13B-852750D27CE7}" type="pres">
      <dgm:prSet presAssocID="{EF784C6F-26CF-497A-BC5B-B69EAB37F1D8}" presName="composite" presStyleCnt="0"/>
      <dgm:spPr/>
    </dgm:pt>
    <dgm:pt modelId="{41A648E5-EC6C-44E1-8C9D-0D492363A60B}" type="pres">
      <dgm:prSet presAssocID="{EF784C6F-26CF-497A-BC5B-B69EAB37F1D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380A5CC-40FD-4381-AB50-99DC34B3CD21}" type="pres">
      <dgm:prSet presAssocID="{EF784C6F-26CF-497A-BC5B-B69EAB37F1D8}" presName="desTx" presStyleLbl="alignAccFollowNode1" presStyleIdx="0" presStyleCnt="3">
        <dgm:presLayoutVars>
          <dgm:bulletEnabled val="1"/>
        </dgm:presLayoutVars>
      </dgm:prSet>
      <dgm:spPr/>
    </dgm:pt>
    <dgm:pt modelId="{797A874B-89D8-4215-B4D4-4C1D1B08C532}" type="pres">
      <dgm:prSet presAssocID="{AA425DC9-CC31-494C-B815-04FE2A3D417F}" presName="space" presStyleCnt="0"/>
      <dgm:spPr/>
    </dgm:pt>
    <dgm:pt modelId="{263A8CAF-D206-431B-89E4-E5DD40E98384}" type="pres">
      <dgm:prSet presAssocID="{BF36B76D-26B7-478B-961A-82289BCF609B}" presName="composite" presStyleCnt="0"/>
      <dgm:spPr/>
    </dgm:pt>
    <dgm:pt modelId="{5F2B00F4-424D-44B1-A36D-4A47EF23CB6F}" type="pres">
      <dgm:prSet presAssocID="{BF36B76D-26B7-478B-961A-82289BCF609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A03C01-C4BC-4EEC-9DC9-5E00B23812B3}" type="pres">
      <dgm:prSet presAssocID="{BF36B76D-26B7-478B-961A-82289BCF609B}" presName="desTx" presStyleLbl="alignAccFollowNode1" presStyleIdx="1" presStyleCnt="3">
        <dgm:presLayoutVars>
          <dgm:bulletEnabled val="1"/>
        </dgm:presLayoutVars>
      </dgm:prSet>
      <dgm:spPr/>
    </dgm:pt>
    <dgm:pt modelId="{718A9D0A-24EF-4388-89FE-19EAF5F1D2D0}" type="pres">
      <dgm:prSet presAssocID="{299F7DED-05E8-4A24-84AD-5B7962BBB521}" presName="space" presStyleCnt="0"/>
      <dgm:spPr/>
    </dgm:pt>
    <dgm:pt modelId="{F7C51F8C-63DF-4DA5-9495-2751933B6904}" type="pres">
      <dgm:prSet presAssocID="{CA4AE878-EDC6-4A81-90BE-4E1544AA00B3}" presName="composite" presStyleCnt="0"/>
      <dgm:spPr/>
    </dgm:pt>
    <dgm:pt modelId="{6AB4B447-0B10-4108-9373-8BE9317613A1}" type="pres">
      <dgm:prSet presAssocID="{CA4AE878-EDC6-4A81-90BE-4E1544AA00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5F3EE62-E787-4DAD-911B-87BA201FF2D9}" type="pres">
      <dgm:prSet presAssocID="{CA4AE878-EDC6-4A81-90BE-4E1544AA00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1AB6708-439E-4B86-9DF5-EF7D4237B701}" type="presOf" srcId="{BB826609-F874-418C-8199-C1356B722344}" destId="{0007194E-0AD4-4087-8D45-4B0693218A13}" srcOrd="0" destOrd="0" presId="urn:microsoft.com/office/officeart/2005/8/layout/hList1"/>
    <dgm:cxn modelId="{75425B18-4FB3-4140-8B43-7E83A4F33C07}" srcId="{BF36B76D-26B7-478B-961A-82289BCF609B}" destId="{45BA68EC-3F49-498C-91EC-9FE8D91E3877}" srcOrd="0" destOrd="0" parTransId="{400EB03E-1EF3-4DBB-B4EB-1A6F008C483B}" sibTransId="{7337B887-3111-46F0-BCF5-9356D6BBEB83}"/>
    <dgm:cxn modelId="{5A629221-DBC6-49F7-8121-13827AA4773F}" srcId="{BF36B76D-26B7-478B-961A-82289BCF609B}" destId="{FCD15960-94B9-4055-8102-D481EF9E1F9A}" srcOrd="2" destOrd="0" parTransId="{79A585AA-7E27-432F-9EE8-24F48222283C}" sibTransId="{51284A2F-2D3C-436D-93FC-837558A6642F}"/>
    <dgm:cxn modelId="{4E85DE2A-6D2F-4DA2-9CDB-22E021FCDC0B}" srcId="{BF36B76D-26B7-478B-961A-82289BCF609B}" destId="{32405D8F-5E2C-4103-84C8-EA12BEA10388}" srcOrd="1" destOrd="0" parTransId="{7DC9A952-F5C6-4417-8093-2B07878EC22E}" sibTransId="{E5B11C23-ADB3-44ED-A27E-B6EBD5DBB011}"/>
    <dgm:cxn modelId="{2BA71B2F-8726-4DCF-A526-83FBA5BAD8A1}" type="presOf" srcId="{45BA68EC-3F49-498C-91EC-9FE8D91E3877}" destId="{89A03C01-C4BC-4EEC-9DC9-5E00B23812B3}" srcOrd="0" destOrd="0" presId="urn:microsoft.com/office/officeart/2005/8/layout/hList1"/>
    <dgm:cxn modelId="{86156735-0694-4EE1-ACCC-1B21BDF1E40D}" srcId="{EF784C6F-26CF-497A-BC5B-B69EAB37F1D8}" destId="{7283BFFA-071A-4FF0-AA3D-70CEE4C910F0}" srcOrd="0" destOrd="0" parTransId="{23B430CC-D5DF-4B34-94A7-ED8F9E7A39E7}" sibTransId="{D2F65494-BAE0-438F-B292-82D013DA67E0}"/>
    <dgm:cxn modelId="{22447038-69F0-45EC-977E-FCC83BE0D1D2}" srcId="{BB826609-F874-418C-8199-C1356B722344}" destId="{EF784C6F-26CF-497A-BC5B-B69EAB37F1D8}" srcOrd="0" destOrd="0" parTransId="{F7C7BB10-4853-423D-B1DE-9E36EB780061}" sibTransId="{AA425DC9-CC31-494C-B815-04FE2A3D417F}"/>
    <dgm:cxn modelId="{42322D3C-A1C5-4347-B771-E2B3C193B54D}" srcId="{BB826609-F874-418C-8199-C1356B722344}" destId="{BF36B76D-26B7-478B-961A-82289BCF609B}" srcOrd="1" destOrd="0" parTransId="{6B5A2F82-F4A0-44C9-9DEB-E653089378D1}" sibTransId="{299F7DED-05E8-4A24-84AD-5B7962BBB521}"/>
    <dgm:cxn modelId="{B65CBA63-FAB7-4E3A-BC3E-81205B823139}" type="presOf" srcId="{49340B16-D1E0-45CB-BB1A-5C0B80CFCE3A}" destId="{B5F3EE62-E787-4DAD-911B-87BA201FF2D9}" srcOrd="0" destOrd="1" presId="urn:microsoft.com/office/officeart/2005/8/layout/hList1"/>
    <dgm:cxn modelId="{3E606B4B-E8B1-4FD2-9AEC-6DDC520AA222}" type="presOf" srcId="{7283BFFA-071A-4FF0-AA3D-70CEE4C910F0}" destId="{0380A5CC-40FD-4381-AB50-99DC34B3CD21}" srcOrd="0" destOrd="0" presId="urn:microsoft.com/office/officeart/2005/8/layout/hList1"/>
    <dgm:cxn modelId="{A3AE3A4D-BFED-423B-B4B5-787F8B238568}" srcId="{EF784C6F-26CF-497A-BC5B-B69EAB37F1D8}" destId="{33EBDE32-8375-4A85-B972-535C7EBE450B}" srcOrd="1" destOrd="0" parTransId="{66B7D0EF-E833-4E03-BDD1-6588C9E58A4A}" sibTransId="{AF7F5A57-05DA-4CD8-B38C-3546676EE98E}"/>
    <dgm:cxn modelId="{0B91FA77-3B92-4077-A0B0-CA743D825689}" type="presOf" srcId="{CA4AE878-EDC6-4A81-90BE-4E1544AA00B3}" destId="{6AB4B447-0B10-4108-9373-8BE9317613A1}" srcOrd="0" destOrd="0" presId="urn:microsoft.com/office/officeart/2005/8/layout/hList1"/>
    <dgm:cxn modelId="{5C296080-20B7-4365-ADDD-560F73A7DAD5}" srcId="{CA4AE878-EDC6-4A81-90BE-4E1544AA00B3}" destId="{49340B16-D1E0-45CB-BB1A-5C0B80CFCE3A}" srcOrd="1" destOrd="0" parTransId="{C605379F-1ABD-4502-A034-3B4518B551DD}" sibTransId="{BC29F9DA-D24F-4D1F-BF2C-9A874D94A497}"/>
    <dgm:cxn modelId="{F568889F-DBB6-4C38-BB85-88F28CD15C08}" type="presOf" srcId="{AEBF4143-6705-427A-9D73-947F00872D07}" destId="{B5F3EE62-E787-4DAD-911B-87BA201FF2D9}" srcOrd="0" destOrd="0" presId="urn:microsoft.com/office/officeart/2005/8/layout/hList1"/>
    <dgm:cxn modelId="{FF416DA7-CB88-4E3E-9373-911144A7A5FB}" type="presOf" srcId="{EF784C6F-26CF-497A-BC5B-B69EAB37F1D8}" destId="{41A648E5-EC6C-44E1-8C9D-0D492363A60B}" srcOrd="0" destOrd="0" presId="urn:microsoft.com/office/officeart/2005/8/layout/hList1"/>
    <dgm:cxn modelId="{887273B0-710E-4DDA-8A63-B666EB2C49F0}" srcId="{CA4AE878-EDC6-4A81-90BE-4E1544AA00B3}" destId="{355B5386-00C3-43A3-9706-9C11F4E0F112}" srcOrd="2" destOrd="0" parTransId="{9D5F4388-0593-4BD0-B441-BDF7C9CA0F68}" sibTransId="{EFCE6FD0-5356-4FCC-9023-602CC85C5BCA}"/>
    <dgm:cxn modelId="{436354B2-6835-4A64-9C89-D0253A86E56C}" type="presOf" srcId="{D2D0A364-AB89-424E-AE72-3EA736B68819}" destId="{89A03C01-C4BC-4EEC-9DC9-5E00B23812B3}" srcOrd="0" destOrd="3" presId="urn:microsoft.com/office/officeart/2005/8/layout/hList1"/>
    <dgm:cxn modelId="{1A1A62B5-F0AE-4CA8-A517-29EE38C7A337}" srcId="{CA4AE878-EDC6-4A81-90BE-4E1544AA00B3}" destId="{AEBF4143-6705-427A-9D73-947F00872D07}" srcOrd="0" destOrd="0" parTransId="{55AD60E5-7F0B-4952-B4B9-2C9600BD5120}" sibTransId="{A053487A-F470-4C4F-B92B-60BFAC01D6C3}"/>
    <dgm:cxn modelId="{AFBBFEC2-5A85-4278-BE70-3FBBCEBEBD4F}" type="presOf" srcId="{BF36B76D-26B7-478B-961A-82289BCF609B}" destId="{5F2B00F4-424D-44B1-A36D-4A47EF23CB6F}" srcOrd="0" destOrd="0" presId="urn:microsoft.com/office/officeart/2005/8/layout/hList1"/>
    <dgm:cxn modelId="{2DF13EC7-1F76-4A5F-B56C-21E3494BEE1B}" type="presOf" srcId="{33EBDE32-8375-4A85-B972-535C7EBE450B}" destId="{0380A5CC-40FD-4381-AB50-99DC34B3CD21}" srcOrd="0" destOrd="1" presId="urn:microsoft.com/office/officeart/2005/8/layout/hList1"/>
    <dgm:cxn modelId="{8ED001D7-EEBB-4765-9766-45CF077C304C}" srcId="{BB826609-F874-418C-8199-C1356B722344}" destId="{CA4AE878-EDC6-4A81-90BE-4E1544AA00B3}" srcOrd="2" destOrd="0" parTransId="{55A6BB5B-5CD3-45AF-9164-D866324354D5}" sibTransId="{ACAFF8C5-47E5-4C5F-8289-18C9E0F8EB54}"/>
    <dgm:cxn modelId="{3660F4DA-F5AA-416E-89D1-32FFE5AD535F}" srcId="{BF36B76D-26B7-478B-961A-82289BCF609B}" destId="{D2D0A364-AB89-424E-AE72-3EA736B68819}" srcOrd="3" destOrd="0" parTransId="{AFCC80BE-F504-4CFC-A567-87D4879A056D}" sibTransId="{76B145DF-F277-4D76-BD1C-053C13E58FD3}"/>
    <dgm:cxn modelId="{89F5E9E1-4016-45EC-A2FA-621A395317AE}" type="presOf" srcId="{355B5386-00C3-43A3-9706-9C11F4E0F112}" destId="{B5F3EE62-E787-4DAD-911B-87BA201FF2D9}" srcOrd="0" destOrd="2" presId="urn:microsoft.com/office/officeart/2005/8/layout/hList1"/>
    <dgm:cxn modelId="{A2A763E8-57F6-4782-BD20-FCC2CA7A966D}" type="presOf" srcId="{32405D8F-5E2C-4103-84C8-EA12BEA10388}" destId="{89A03C01-C4BC-4EEC-9DC9-5E00B23812B3}" srcOrd="0" destOrd="1" presId="urn:microsoft.com/office/officeart/2005/8/layout/hList1"/>
    <dgm:cxn modelId="{65ADA3EF-E351-40BE-9CCF-DFB6CE37E3B7}" type="presOf" srcId="{FCD15960-94B9-4055-8102-D481EF9E1F9A}" destId="{89A03C01-C4BC-4EEC-9DC9-5E00B23812B3}" srcOrd="0" destOrd="2" presId="urn:microsoft.com/office/officeart/2005/8/layout/hList1"/>
    <dgm:cxn modelId="{75BDFC60-0056-4EED-B6B0-9030B9ACAA60}" type="presParOf" srcId="{0007194E-0AD4-4087-8D45-4B0693218A13}" destId="{69F1E500-486B-4448-B13B-852750D27CE7}" srcOrd="0" destOrd="0" presId="urn:microsoft.com/office/officeart/2005/8/layout/hList1"/>
    <dgm:cxn modelId="{1870823D-DE08-4888-982E-20ECDDFA0F4F}" type="presParOf" srcId="{69F1E500-486B-4448-B13B-852750D27CE7}" destId="{41A648E5-EC6C-44E1-8C9D-0D492363A60B}" srcOrd="0" destOrd="0" presId="urn:microsoft.com/office/officeart/2005/8/layout/hList1"/>
    <dgm:cxn modelId="{1B86F0A3-DA68-4C32-92C4-AE379CCDD28D}" type="presParOf" srcId="{69F1E500-486B-4448-B13B-852750D27CE7}" destId="{0380A5CC-40FD-4381-AB50-99DC34B3CD21}" srcOrd="1" destOrd="0" presId="urn:microsoft.com/office/officeart/2005/8/layout/hList1"/>
    <dgm:cxn modelId="{8B641F11-8EFD-4F79-A8E2-B732EB3963B0}" type="presParOf" srcId="{0007194E-0AD4-4087-8D45-4B0693218A13}" destId="{797A874B-89D8-4215-B4D4-4C1D1B08C532}" srcOrd="1" destOrd="0" presId="urn:microsoft.com/office/officeart/2005/8/layout/hList1"/>
    <dgm:cxn modelId="{894C207E-89D5-47FA-BA02-8947648A0523}" type="presParOf" srcId="{0007194E-0AD4-4087-8D45-4B0693218A13}" destId="{263A8CAF-D206-431B-89E4-E5DD40E98384}" srcOrd="2" destOrd="0" presId="urn:microsoft.com/office/officeart/2005/8/layout/hList1"/>
    <dgm:cxn modelId="{3C517D1E-934B-4A4F-9978-F2957AB5B3AD}" type="presParOf" srcId="{263A8CAF-D206-431B-89E4-E5DD40E98384}" destId="{5F2B00F4-424D-44B1-A36D-4A47EF23CB6F}" srcOrd="0" destOrd="0" presId="urn:microsoft.com/office/officeart/2005/8/layout/hList1"/>
    <dgm:cxn modelId="{C252E097-8CC8-4770-A450-BA074CA378CF}" type="presParOf" srcId="{263A8CAF-D206-431B-89E4-E5DD40E98384}" destId="{89A03C01-C4BC-4EEC-9DC9-5E00B23812B3}" srcOrd="1" destOrd="0" presId="urn:microsoft.com/office/officeart/2005/8/layout/hList1"/>
    <dgm:cxn modelId="{F17977F7-7997-4891-85C2-AC92E53F457F}" type="presParOf" srcId="{0007194E-0AD4-4087-8D45-4B0693218A13}" destId="{718A9D0A-24EF-4388-89FE-19EAF5F1D2D0}" srcOrd="3" destOrd="0" presId="urn:microsoft.com/office/officeart/2005/8/layout/hList1"/>
    <dgm:cxn modelId="{3AD1B114-8C15-4D3B-BFED-53A1493B5679}" type="presParOf" srcId="{0007194E-0AD4-4087-8D45-4B0693218A13}" destId="{F7C51F8C-63DF-4DA5-9495-2751933B6904}" srcOrd="4" destOrd="0" presId="urn:microsoft.com/office/officeart/2005/8/layout/hList1"/>
    <dgm:cxn modelId="{502C4530-6B20-42D8-AAB0-9CBF553E5DD3}" type="presParOf" srcId="{F7C51F8C-63DF-4DA5-9495-2751933B6904}" destId="{6AB4B447-0B10-4108-9373-8BE9317613A1}" srcOrd="0" destOrd="0" presId="urn:microsoft.com/office/officeart/2005/8/layout/hList1"/>
    <dgm:cxn modelId="{8D2DD49D-5C84-47AA-8FAC-8C3CAC42FB99}" type="presParOf" srcId="{F7C51F8C-63DF-4DA5-9495-2751933B6904}" destId="{B5F3EE62-E787-4DAD-911B-87BA201FF2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E6C849-00BE-417E-A823-BB8B3497A79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l-PL"/>
        </a:p>
      </dgm:t>
    </dgm:pt>
    <dgm:pt modelId="{28F896A1-B0F3-4D37-A770-61545A70C58E}">
      <dgm:prSet/>
      <dgm:spPr/>
      <dgm:t>
        <a:bodyPr/>
        <a:lstStyle/>
        <a:p>
          <a:r>
            <a:rPr lang="pl-PL"/>
            <a:t>Cele:</a:t>
          </a:r>
        </a:p>
      </dgm:t>
    </dgm:pt>
    <dgm:pt modelId="{65A39907-BF99-462B-BA9B-C2D805711D64}" type="parTrans" cxnId="{67D700F6-4A10-4C8C-A7CF-3C69C16E1247}">
      <dgm:prSet/>
      <dgm:spPr/>
      <dgm:t>
        <a:bodyPr/>
        <a:lstStyle/>
        <a:p>
          <a:endParaRPr lang="pl-PL"/>
        </a:p>
      </dgm:t>
    </dgm:pt>
    <dgm:pt modelId="{DC97C7B6-A44D-4AA8-A6CF-3F2B3E94DD1B}" type="sibTrans" cxnId="{67D700F6-4A10-4C8C-A7CF-3C69C16E1247}">
      <dgm:prSet/>
      <dgm:spPr/>
      <dgm:t>
        <a:bodyPr/>
        <a:lstStyle/>
        <a:p>
          <a:endParaRPr lang="pl-PL"/>
        </a:p>
      </dgm:t>
    </dgm:pt>
    <dgm:pt modelId="{F22AC89F-A7CD-4046-A3BE-ABC63D0CD756}">
      <dgm:prSet/>
      <dgm:spPr/>
      <dgm:t>
        <a:bodyPr/>
        <a:lstStyle/>
        <a:p>
          <a:r>
            <a:rPr lang="pl-PL"/>
            <a:t>Spełnienie wymagań funkcjonalnych i niefunkcjonalnych</a:t>
          </a:r>
        </a:p>
      </dgm:t>
    </dgm:pt>
    <dgm:pt modelId="{B90A881E-75D3-432D-84A7-2D476010299D}" type="parTrans" cxnId="{A405FE26-870D-4240-B9E4-69D0DC6C9A10}">
      <dgm:prSet/>
      <dgm:spPr/>
      <dgm:t>
        <a:bodyPr/>
        <a:lstStyle/>
        <a:p>
          <a:endParaRPr lang="pl-PL"/>
        </a:p>
      </dgm:t>
    </dgm:pt>
    <dgm:pt modelId="{A209B9E0-A362-4732-97D9-A43C2CE45A1F}" type="sibTrans" cxnId="{A405FE26-870D-4240-B9E4-69D0DC6C9A10}">
      <dgm:prSet/>
      <dgm:spPr/>
      <dgm:t>
        <a:bodyPr/>
        <a:lstStyle/>
        <a:p>
          <a:endParaRPr lang="pl-PL"/>
        </a:p>
      </dgm:t>
    </dgm:pt>
    <dgm:pt modelId="{82CFAE24-7BBF-49C7-9BDE-313E4436F05A}">
      <dgm:prSet/>
      <dgm:spPr/>
      <dgm:t>
        <a:bodyPr/>
        <a:lstStyle/>
        <a:p>
          <a:r>
            <a:rPr lang="pl-PL"/>
            <a:t>Minimalizacja błędów krytycznych</a:t>
          </a:r>
        </a:p>
      </dgm:t>
    </dgm:pt>
    <dgm:pt modelId="{823FDF71-D494-412B-9D72-8D20A764CB7F}" type="parTrans" cxnId="{BE9B66E3-111C-4247-BB9C-36EEC7271EA9}">
      <dgm:prSet/>
      <dgm:spPr/>
      <dgm:t>
        <a:bodyPr/>
        <a:lstStyle/>
        <a:p>
          <a:endParaRPr lang="pl-PL"/>
        </a:p>
      </dgm:t>
    </dgm:pt>
    <dgm:pt modelId="{8F063EAE-A866-4094-AC27-8B5E7884ADCA}" type="sibTrans" cxnId="{BE9B66E3-111C-4247-BB9C-36EEC7271EA9}">
      <dgm:prSet/>
      <dgm:spPr/>
      <dgm:t>
        <a:bodyPr/>
        <a:lstStyle/>
        <a:p>
          <a:endParaRPr lang="pl-PL"/>
        </a:p>
      </dgm:t>
    </dgm:pt>
    <dgm:pt modelId="{028B4B59-EF05-4FCD-B567-F9140174FAAD}">
      <dgm:prSet/>
      <dgm:spPr/>
      <dgm:t>
        <a:bodyPr/>
        <a:lstStyle/>
        <a:p>
          <a:r>
            <a:rPr lang="pl-PL"/>
            <a:t>Procesy QA:</a:t>
          </a:r>
        </a:p>
      </dgm:t>
    </dgm:pt>
    <dgm:pt modelId="{BAAB8549-AA5C-4CC9-9719-B6A76762F568}" type="parTrans" cxnId="{9FAC9330-ECD0-44AA-B9F3-5F3901155ECF}">
      <dgm:prSet/>
      <dgm:spPr/>
      <dgm:t>
        <a:bodyPr/>
        <a:lstStyle/>
        <a:p>
          <a:endParaRPr lang="pl-PL"/>
        </a:p>
      </dgm:t>
    </dgm:pt>
    <dgm:pt modelId="{88237920-FDC0-4F47-8EE8-3390B10DA8B9}" type="sibTrans" cxnId="{9FAC9330-ECD0-44AA-B9F3-5F3901155ECF}">
      <dgm:prSet/>
      <dgm:spPr/>
      <dgm:t>
        <a:bodyPr/>
        <a:lstStyle/>
        <a:p>
          <a:endParaRPr lang="pl-PL"/>
        </a:p>
      </dgm:t>
    </dgm:pt>
    <dgm:pt modelId="{E1E5DEEA-FF58-4951-81F7-8A8AA83C581E}">
      <dgm:prSet/>
      <dgm:spPr/>
      <dgm:t>
        <a:bodyPr/>
        <a:lstStyle/>
        <a:p>
          <a:r>
            <a:rPr lang="pl-PL"/>
            <a:t>Code Review</a:t>
          </a:r>
        </a:p>
      </dgm:t>
    </dgm:pt>
    <dgm:pt modelId="{3587AC44-19E8-4CD1-A576-B66E17E83424}" type="parTrans" cxnId="{60AD9FDB-351D-4BC9-AA73-89D543245C9F}">
      <dgm:prSet/>
      <dgm:spPr/>
      <dgm:t>
        <a:bodyPr/>
        <a:lstStyle/>
        <a:p>
          <a:endParaRPr lang="pl-PL"/>
        </a:p>
      </dgm:t>
    </dgm:pt>
    <dgm:pt modelId="{10013F79-2EDD-47C6-BFA5-3948270939E7}" type="sibTrans" cxnId="{60AD9FDB-351D-4BC9-AA73-89D543245C9F}">
      <dgm:prSet/>
      <dgm:spPr/>
      <dgm:t>
        <a:bodyPr/>
        <a:lstStyle/>
        <a:p>
          <a:endParaRPr lang="pl-PL"/>
        </a:p>
      </dgm:t>
    </dgm:pt>
    <dgm:pt modelId="{255D3829-3A9B-47F3-8AE0-ECCE64EB107A}">
      <dgm:prSet/>
      <dgm:spPr/>
      <dgm:t>
        <a:bodyPr/>
        <a:lstStyle/>
        <a:p>
          <a:r>
            <a:rPr lang="pl-PL"/>
            <a:t>Testy automatyczne i manualne</a:t>
          </a:r>
        </a:p>
      </dgm:t>
    </dgm:pt>
    <dgm:pt modelId="{EEF3017F-FCDA-435C-B9D0-7AB0BC985EF2}" type="parTrans" cxnId="{14D7CE53-9260-4411-A1E0-043D114D20CB}">
      <dgm:prSet/>
      <dgm:spPr/>
      <dgm:t>
        <a:bodyPr/>
        <a:lstStyle/>
        <a:p>
          <a:endParaRPr lang="pl-PL"/>
        </a:p>
      </dgm:t>
    </dgm:pt>
    <dgm:pt modelId="{7E16B90F-EC19-4046-9C38-D3F37F3733A0}" type="sibTrans" cxnId="{14D7CE53-9260-4411-A1E0-043D114D20CB}">
      <dgm:prSet/>
      <dgm:spPr/>
      <dgm:t>
        <a:bodyPr/>
        <a:lstStyle/>
        <a:p>
          <a:endParaRPr lang="pl-PL"/>
        </a:p>
      </dgm:t>
    </dgm:pt>
    <dgm:pt modelId="{C24ECDFC-18EB-4365-9E18-21DD8D6F090A}">
      <dgm:prSet/>
      <dgm:spPr/>
      <dgm:t>
        <a:bodyPr/>
        <a:lstStyle/>
        <a:p>
          <a:r>
            <a:rPr lang="pl-PL"/>
            <a:t>Beta testy</a:t>
          </a:r>
        </a:p>
      </dgm:t>
    </dgm:pt>
    <dgm:pt modelId="{6E007462-D624-4724-A5C3-2873C40A9EC4}" type="parTrans" cxnId="{3EE82C9C-85D6-4EBC-B26F-1BD8F4A19748}">
      <dgm:prSet/>
      <dgm:spPr/>
      <dgm:t>
        <a:bodyPr/>
        <a:lstStyle/>
        <a:p>
          <a:endParaRPr lang="pl-PL"/>
        </a:p>
      </dgm:t>
    </dgm:pt>
    <dgm:pt modelId="{F4E42ED1-6B90-404D-AFB7-E4C29483FFEE}" type="sibTrans" cxnId="{3EE82C9C-85D6-4EBC-B26F-1BD8F4A19748}">
      <dgm:prSet/>
      <dgm:spPr/>
      <dgm:t>
        <a:bodyPr/>
        <a:lstStyle/>
        <a:p>
          <a:endParaRPr lang="pl-PL"/>
        </a:p>
      </dgm:t>
    </dgm:pt>
    <dgm:pt modelId="{388ED042-3354-4884-85E1-5821EF6AD7A3}">
      <dgm:prSet/>
      <dgm:spPr/>
      <dgm:t>
        <a:bodyPr/>
        <a:lstStyle/>
        <a:p>
          <a:r>
            <a:rPr lang="pl-PL"/>
            <a:t>Metryki:</a:t>
          </a:r>
        </a:p>
      </dgm:t>
    </dgm:pt>
    <dgm:pt modelId="{638049C2-1746-49FF-A1D8-62CDD0307F10}" type="parTrans" cxnId="{5649FFBB-FAD5-45A4-A28F-CBB1E3F1D39B}">
      <dgm:prSet/>
      <dgm:spPr/>
      <dgm:t>
        <a:bodyPr/>
        <a:lstStyle/>
        <a:p>
          <a:endParaRPr lang="pl-PL"/>
        </a:p>
      </dgm:t>
    </dgm:pt>
    <dgm:pt modelId="{C6F2F25F-EF05-480B-BC3A-CF07989AE6AD}" type="sibTrans" cxnId="{5649FFBB-FAD5-45A4-A28F-CBB1E3F1D39B}">
      <dgm:prSet/>
      <dgm:spPr/>
      <dgm:t>
        <a:bodyPr/>
        <a:lstStyle/>
        <a:p>
          <a:endParaRPr lang="pl-PL"/>
        </a:p>
      </dgm:t>
    </dgm:pt>
    <dgm:pt modelId="{62026377-2472-403C-A78D-D3F1A6B7C7D9}">
      <dgm:prSet/>
      <dgm:spPr/>
      <dgm:t>
        <a:bodyPr/>
        <a:lstStyle/>
        <a:p>
          <a:r>
            <a:rPr lang="pl-PL"/>
            <a:t>Pokrycie testami: min. 80%</a:t>
          </a:r>
        </a:p>
      </dgm:t>
    </dgm:pt>
    <dgm:pt modelId="{37AB2713-3AF1-455D-9F8D-2834C38010B8}" type="parTrans" cxnId="{6E421771-ED68-4462-A179-DA965B1F7E50}">
      <dgm:prSet/>
      <dgm:spPr/>
      <dgm:t>
        <a:bodyPr/>
        <a:lstStyle/>
        <a:p>
          <a:endParaRPr lang="pl-PL"/>
        </a:p>
      </dgm:t>
    </dgm:pt>
    <dgm:pt modelId="{A8A4AAFE-E5CE-473D-9E33-312A28AD6E49}" type="sibTrans" cxnId="{6E421771-ED68-4462-A179-DA965B1F7E50}">
      <dgm:prSet/>
      <dgm:spPr/>
      <dgm:t>
        <a:bodyPr/>
        <a:lstStyle/>
        <a:p>
          <a:endParaRPr lang="pl-PL"/>
        </a:p>
      </dgm:t>
    </dgm:pt>
    <dgm:pt modelId="{3C8D39F5-E38B-4499-9446-E92FF82517EC}">
      <dgm:prSet/>
      <dgm:spPr/>
      <dgm:t>
        <a:bodyPr/>
        <a:lstStyle/>
        <a:p>
          <a:r>
            <a:rPr lang="pl-PL"/>
            <a:t>Czas reakcji: max 2 sekundy</a:t>
          </a:r>
        </a:p>
      </dgm:t>
    </dgm:pt>
    <dgm:pt modelId="{FD46030B-DA94-44F5-9EC6-DE6D161296D9}" type="parTrans" cxnId="{ED418D86-8905-46D5-9C22-E79B94280B7A}">
      <dgm:prSet/>
      <dgm:spPr/>
      <dgm:t>
        <a:bodyPr/>
        <a:lstStyle/>
        <a:p>
          <a:endParaRPr lang="pl-PL"/>
        </a:p>
      </dgm:t>
    </dgm:pt>
    <dgm:pt modelId="{F14DC3B6-23F4-4094-91BB-2FE5E160C59F}" type="sibTrans" cxnId="{ED418D86-8905-46D5-9C22-E79B94280B7A}">
      <dgm:prSet/>
      <dgm:spPr/>
      <dgm:t>
        <a:bodyPr/>
        <a:lstStyle/>
        <a:p>
          <a:endParaRPr lang="pl-PL"/>
        </a:p>
      </dgm:t>
    </dgm:pt>
    <dgm:pt modelId="{D594127E-1A3D-4390-8805-528BB2C198F8}" type="pres">
      <dgm:prSet presAssocID="{1CE6C849-00BE-417E-A823-BB8B3497A795}" presName="Name0" presStyleCnt="0">
        <dgm:presLayoutVars>
          <dgm:dir/>
          <dgm:animLvl val="lvl"/>
          <dgm:resizeHandles val="exact"/>
        </dgm:presLayoutVars>
      </dgm:prSet>
      <dgm:spPr/>
    </dgm:pt>
    <dgm:pt modelId="{EDBD1023-9581-4F39-A3B0-C315F471CA27}" type="pres">
      <dgm:prSet presAssocID="{28F896A1-B0F3-4D37-A770-61545A70C58E}" presName="composite" presStyleCnt="0"/>
      <dgm:spPr/>
    </dgm:pt>
    <dgm:pt modelId="{940CFBCF-6F85-4B43-9A26-A42E58B4A9EC}" type="pres">
      <dgm:prSet presAssocID="{28F896A1-B0F3-4D37-A770-61545A70C58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771F1CB-8E55-466C-80A0-D3C5701DF0EE}" type="pres">
      <dgm:prSet presAssocID="{28F896A1-B0F3-4D37-A770-61545A70C58E}" presName="desTx" presStyleLbl="alignAccFollowNode1" presStyleIdx="0" presStyleCnt="3">
        <dgm:presLayoutVars>
          <dgm:bulletEnabled val="1"/>
        </dgm:presLayoutVars>
      </dgm:prSet>
      <dgm:spPr/>
    </dgm:pt>
    <dgm:pt modelId="{E364F70C-D024-4B16-8AC5-7653B4475643}" type="pres">
      <dgm:prSet presAssocID="{DC97C7B6-A44D-4AA8-A6CF-3F2B3E94DD1B}" presName="space" presStyleCnt="0"/>
      <dgm:spPr/>
    </dgm:pt>
    <dgm:pt modelId="{A60DDD6B-32C9-4207-AAC4-8BE1027193D2}" type="pres">
      <dgm:prSet presAssocID="{028B4B59-EF05-4FCD-B567-F9140174FAAD}" presName="composite" presStyleCnt="0"/>
      <dgm:spPr/>
    </dgm:pt>
    <dgm:pt modelId="{853267D4-9980-448A-956B-44A3CD07A838}" type="pres">
      <dgm:prSet presAssocID="{028B4B59-EF05-4FCD-B567-F9140174FAA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CF89D2E-7389-4BB1-A67F-B659838C5A97}" type="pres">
      <dgm:prSet presAssocID="{028B4B59-EF05-4FCD-B567-F9140174FAAD}" presName="desTx" presStyleLbl="alignAccFollowNode1" presStyleIdx="1" presStyleCnt="3">
        <dgm:presLayoutVars>
          <dgm:bulletEnabled val="1"/>
        </dgm:presLayoutVars>
      </dgm:prSet>
      <dgm:spPr/>
    </dgm:pt>
    <dgm:pt modelId="{EE1AAD67-08FA-47C0-B231-F106B8209480}" type="pres">
      <dgm:prSet presAssocID="{88237920-FDC0-4F47-8EE8-3390B10DA8B9}" presName="space" presStyleCnt="0"/>
      <dgm:spPr/>
    </dgm:pt>
    <dgm:pt modelId="{D6FEAAB0-AAA5-4122-8489-ACA66C63ECFC}" type="pres">
      <dgm:prSet presAssocID="{388ED042-3354-4884-85E1-5821EF6AD7A3}" presName="composite" presStyleCnt="0"/>
      <dgm:spPr/>
    </dgm:pt>
    <dgm:pt modelId="{4FA7B80A-7859-4B2E-94F8-625469D84DD5}" type="pres">
      <dgm:prSet presAssocID="{388ED042-3354-4884-85E1-5821EF6AD7A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00B2861-2465-4168-8AA8-4024B0C82B30}" type="pres">
      <dgm:prSet presAssocID="{388ED042-3354-4884-85E1-5821EF6AD7A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B909900-74F1-4AE7-A764-B8B79F9D008E}" type="presOf" srcId="{82CFAE24-7BBF-49C7-9BDE-313E4436F05A}" destId="{C771F1CB-8E55-466C-80A0-D3C5701DF0EE}" srcOrd="0" destOrd="1" presId="urn:microsoft.com/office/officeart/2005/8/layout/hList1"/>
    <dgm:cxn modelId="{124CAB13-3017-4F02-8037-8BD0D78C76DA}" type="presOf" srcId="{255D3829-3A9B-47F3-8AE0-ECCE64EB107A}" destId="{BCF89D2E-7389-4BB1-A67F-B659838C5A97}" srcOrd="0" destOrd="1" presId="urn:microsoft.com/office/officeart/2005/8/layout/hList1"/>
    <dgm:cxn modelId="{DC4B6A24-5A05-411B-A1DF-80C41364DD96}" type="presOf" srcId="{F22AC89F-A7CD-4046-A3BE-ABC63D0CD756}" destId="{C771F1CB-8E55-466C-80A0-D3C5701DF0EE}" srcOrd="0" destOrd="0" presId="urn:microsoft.com/office/officeart/2005/8/layout/hList1"/>
    <dgm:cxn modelId="{A405FE26-870D-4240-B9E4-69D0DC6C9A10}" srcId="{28F896A1-B0F3-4D37-A770-61545A70C58E}" destId="{F22AC89F-A7CD-4046-A3BE-ABC63D0CD756}" srcOrd="0" destOrd="0" parTransId="{B90A881E-75D3-432D-84A7-2D476010299D}" sibTransId="{A209B9E0-A362-4732-97D9-A43C2CE45A1F}"/>
    <dgm:cxn modelId="{9FAC9330-ECD0-44AA-B9F3-5F3901155ECF}" srcId="{1CE6C849-00BE-417E-A823-BB8B3497A795}" destId="{028B4B59-EF05-4FCD-B567-F9140174FAAD}" srcOrd="1" destOrd="0" parTransId="{BAAB8549-AA5C-4CC9-9719-B6A76762F568}" sibTransId="{88237920-FDC0-4F47-8EE8-3390B10DA8B9}"/>
    <dgm:cxn modelId="{74359A5C-A3B0-44FF-8FFF-5E54DC57E77C}" type="presOf" srcId="{388ED042-3354-4884-85E1-5821EF6AD7A3}" destId="{4FA7B80A-7859-4B2E-94F8-625469D84DD5}" srcOrd="0" destOrd="0" presId="urn:microsoft.com/office/officeart/2005/8/layout/hList1"/>
    <dgm:cxn modelId="{6E421771-ED68-4462-A179-DA965B1F7E50}" srcId="{388ED042-3354-4884-85E1-5821EF6AD7A3}" destId="{62026377-2472-403C-A78D-D3F1A6B7C7D9}" srcOrd="0" destOrd="0" parTransId="{37AB2713-3AF1-455D-9F8D-2834C38010B8}" sibTransId="{A8A4AAFE-E5CE-473D-9E33-312A28AD6E49}"/>
    <dgm:cxn modelId="{84E1AB71-9B16-455F-AB8C-55C4526515BB}" type="presOf" srcId="{C24ECDFC-18EB-4365-9E18-21DD8D6F090A}" destId="{BCF89D2E-7389-4BB1-A67F-B659838C5A97}" srcOrd="0" destOrd="2" presId="urn:microsoft.com/office/officeart/2005/8/layout/hList1"/>
    <dgm:cxn modelId="{14D7CE53-9260-4411-A1E0-043D114D20CB}" srcId="{028B4B59-EF05-4FCD-B567-F9140174FAAD}" destId="{255D3829-3A9B-47F3-8AE0-ECCE64EB107A}" srcOrd="1" destOrd="0" parTransId="{EEF3017F-FCDA-435C-B9D0-7AB0BC985EF2}" sibTransId="{7E16B90F-EC19-4046-9C38-D3F37F3733A0}"/>
    <dgm:cxn modelId="{DB6CAC54-CB4A-4122-A680-6E5C9FBD09DE}" type="presOf" srcId="{3C8D39F5-E38B-4499-9446-E92FF82517EC}" destId="{700B2861-2465-4168-8AA8-4024B0C82B30}" srcOrd="0" destOrd="1" presId="urn:microsoft.com/office/officeart/2005/8/layout/hList1"/>
    <dgm:cxn modelId="{ED418D86-8905-46D5-9C22-E79B94280B7A}" srcId="{388ED042-3354-4884-85E1-5821EF6AD7A3}" destId="{3C8D39F5-E38B-4499-9446-E92FF82517EC}" srcOrd="1" destOrd="0" parTransId="{FD46030B-DA94-44F5-9EC6-DE6D161296D9}" sibTransId="{F14DC3B6-23F4-4094-91BB-2FE5E160C59F}"/>
    <dgm:cxn modelId="{3EE82C9C-85D6-4EBC-B26F-1BD8F4A19748}" srcId="{028B4B59-EF05-4FCD-B567-F9140174FAAD}" destId="{C24ECDFC-18EB-4365-9E18-21DD8D6F090A}" srcOrd="2" destOrd="0" parTransId="{6E007462-D624-4724-A5C3-2873C40A9EC4}" sibTransId="{F4E42ED1-6B90-404D-AFB7-E4C29483FFEE}"/>
    <dgm:cxn modelId="{011CA1A5-D8C4-4344-B93F-18E944EA8BA5}" type="presOf" srcId="{62026377-2472-403C-A78D-D3F1A6B7C7D9}" destId="{700B2861-2465-4168-8AA8-4024B0C82B30}" srcOrd="0" destOrd="0" presId="urn:microsoft.com/office/officeart/2005/8/layout/hList1"/>
    <dgm:cxn modelId="{5649FFBB-FAD5-45A4-A28F-CBB1E3F1D39B}" srcId="{1CE6C849-00BE-417E-A823-BB8B3497A795}" destId="{388ED042-3354-4884-85E1-5821EF6AD7A3}" srcOrd="2" destOrd="0" parTransId="{638049C2-1746-49FF-A1D8-62CDD0307F10}" sibTransId="{C6F2F25F-EF05-480B-BC3A-CF07989AE6AD}"/>
    <dgm:cxn modelId="{FAAF82C0-154A-4E31-A70E-8D31110DAE14}" type="presOf" srcId="{028B4B59-EF05-4FCD-B567-F9140174FAAD}" destId="{853267D4-9980-448A-956B-44A3CD07A838}" srcOrd="0" destOrd="0" presId="urn:microsoft.com/office/officeart/2005/8/layout/hList1"/>
    <dgm:cxn modelId="{00997FCF-B3AD-4FB1-8C4F-776F91BB22F7}" type="presOf" srcId="{1CE6C849-00BE-417E-A823-BB8B3497A795}" destId="{D594127E-1A3D-4390-8805-528BB2C198F8}" srcOrd="0" destOrd="0" presId="urn:microsoft.com/office/officeart/2005/8/layout/hList1"/>
    <dgm:cxn modelId="{C977EDDA-ACDC-49BF-84C6-AE731BF7693F}" type="presOf" srcId="{E1E5DEEA-FF58-4951-81F7-8A8AA83C581E}" destId="{BCF89D2E-7389-4BB1-A67F-B659838C5A97}" srcOrd="0" destOrd="0" presId="urn:microsoft.com/office/officeart/2005/8/layout/hList1"/>
    <dgm:cxn modelId="{60AD9FDB-351D-4BC9-AA73-89D543245C9F}" srcId="{028B4B59-EF05-4FCD-B567-F9140174FAAD}" destId="{E1E5DEEA-FF58-4951-81F7-8A8AA83C581E}" srcOrd="0" destOrd="0" parTransId="{3587AC44-19E8-4CD1-A576-B66E17E83424}" sibTransId="{10013F79-2EDD-47C6-BFA5-3948270939E7}"/>
    <dgm:cxn modelId="{BE9B66E3-111C-4247-BB9C-36EEC7271EA9}" srcId="{28F896A1-B0F3-4D37-A770-61545A70C58E}" destId="{82CFAE24-7BBF-49C7-9BDE-313E4436F05A}" srcOrd="1" destOrd="0" parTransId="{823FDF71-D494-412B-9D72-8D20A764CB7F}" sibTransId="{8F063EAE-A866-4094-AC27-8B5E7884ADCA}"/>
    <dgm:cxn modelId="{67D700F6-4A10-4C8C-A7CF-3C69C16E1247}" srcId="{1CE6C849-00BE-417E-A823-BB8B3497A795}" destId="{28F896A1-B0F3-4D37-A770-61545A70C58E}" srcOrd="0" destOrd="0" parTransId="{65A39907-BF99-462B-BA9B-C2D805711D64}" sibTransId="{DC97C7B6-A44D-4AA8-A6CF-3F2B3E94DD1B}"/>
    <dgm:cxn modelId="{377423F8-0319-4E75-99C0-00F59D38EE82}" type="presOf" srcId="{28F896A1-B0F3-4D37-A770-61545A70C58E}" destId="{940CFBCF-6F85-4B43-9A26-A42E58B4A9EC}" srcOrd="0" destOrd="0" presId="urn:microsoft.com/office/officeart/2005/8/layout/hList1"/>
    <dgm:cxn modelId="{F9D74AE9-3A22-4667-9720-BC55B0DCB674}" type="presParOf" srcId="{D594127E-1A3D-4390-8805-528BB2C198F8}" destId="{EDBD1023-9581-4F39-A3B0-C315F471CA27}" srcOrd="0" destOrd="0" presId="urn:microsoft.com/office/officeart/2005/8/layout/hList1"/>
    <dgm:cxn modelId="{F826B8FA-CE44-47D4-95D5-4F409BF26B8A}" type="presParOf" srcId="{EDBD1023-9581-4F39-A3B0-C315F471CA27}" destId="{940CFBCF-6F85-4B43-9A26-A42E58B4A9EC}" srcOrd="0" destOrd="0" presId="urn:microsoft.com/office/officeart/2005/8/layout/hList1"/>
    <dgm:cxn modelId="{6EE71197-AA5F-401F-B9B4-70C0C912F6F9}" type="presParOf" srcId="{EDBD1023-9581-4F39-A3B0-C315F471CA27}" destId="{C771F1CB-8E55-466C-80A0-D3C5701DF0EE}" srcOrd="1" destOrd="0" presId="urn:microsoft.com/office/officeart/2005/8/layout/hList1"/>
    <dgm:cxn modelId="{A2934BB3-7A11-4A7E-9CB5-6CE3D1C6BD76}" type="presParOf" srcId="{D594127E-1A3D-4390-8805-528BB2C198F8}" destId="{E364F70C-D024-4B16-8AC5-7653B4475643}" srcOrd="1" destOrd="0" presId="urn:microsoft.com/office/officeart/2005/8/layout/hList1"/>
    <dgm:cxn modelId="{B1F01A42-CF15-42BD-9E73-4F0E30BFE17F}" type="presParOf" srcId="{D594127E-1A3D-4390-8805-528BB2C198F8}" destId="{A60DDD6B-32C9-4207-AAC4-8BE1027193D2}" srcOrd="2" destOrd="0" presId="urn:microsoft.com/office/officeart/2005/8/layout/hList1"/>
    <dgm:cxn modelId="{4F6A1641-F033-445D-A965-B3A52EFF7FCB}" type="presParOf" srcId="{A60DDD6B-32C9-4207-AAC4-8BE1027193D2}" destId="{853267D4-9980-448A-956B-44A3CD07A838}" srcOrd="0" destOrd="0" presId="urn:microsoft.com/office/officeart/2005/8/layout/hList1"/>
    <dgm:cxn modelId="{7365E0C6-3F5E-4716-8871-5CB4F641B9B2}" type="presParOf" srcId="{A60DDD6B-32C9-4207-AAC4-8BE1027193D2}" destId="{BCF89D2E-7389-4BB1-A67F-B659838C5A97}" srcOrd="1" destOrd="0" presId="urn:microsoft.com/office/officeart/2005/8/layout/hList1"/>
    <dgm:cxn modelId="{DFAD703A-49AF-4F21-AB61-4B8394580030}" type="presParOf" srcId="{D594127E-1A3D-4390-8805-528BB2C198F8}" destId="{EE1AAD67-08FA-47C0-B231-F106B8209480}" srcOrd="3" destOrd="0" presId="urn:microsoft.com/office/officeart/2005/8/layout/hList1"/>
    <dgm:cxn modelId="{CE081F89-AB99-4796-853C-DD1636C03321}" type="presParOf" srcId="{D594127E-1A3D-4390-8805-528BB2C198F8}" destId="{D6FEAAB0-AAA5-4122-8489-ACA66C63ECFC}" srcOrd="4" destOrd="0" presId="urn:microsoft.com/office/officeart/2005/8/layout/hList1"/>
    <dgm:cxn modelId="{960D61F6-070B-4939-AEF9-AD60B94255B5}" type="presParOf" srcId="{D6FEAAB0-AAA5-4122-8489-ACA66C63ECFC}" destId="{4FA7B80A-7859-4B2E-94F8-625469D84DD5}" srcOrd="0" destOrd="0" presId="urn:microsoft.com/office/officeart/2005/8/layout/hList1"/>
    <dgm:cxn modelId="{BC0C3B4E-4C4B-4613-A474-72BE5BEAF951}" type="presParOf" srcId="{D6FEAAB0-AAA5-4122-8489-ACA66C63ECFC}" destId="{700B2861-2465-4168-8AA8-4024B0C82B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0C4F28-882B-4DF1-826A-803A19CC93D3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BA0BC22-14C4-4C27-93F5-45FA729E655A}">
      <dgm:prSet/>
      <dgm:spPr/>
      <dgm:t>
        <a:bodyPr/>
        <a:lstStyle/>
        <a:p>
          <a:r>
            <a:rPr lang="pl-PL" dirty="0"/>
            <a:t>Analiza i projekt systemu</a:t>
          </a:r>
        </a:p>
      </dgm:t>
    </dgm:pt>
    <dgm:pt modelId="{084F268D-EDD7-43E7-85D6-EC83EFAF671B}" type="parTrans" cxnId="{8128F5F3-F6E6-42F9-9EA7-EF1099EABD1E}">
      <dgm:prSet/>
      <dgm:spPr/>
      <dgm:t>
        <a:bodyPr/>
        <a:lstStyle/>
        <a:p>
          <a:endParaRPr lang="pl-PL"/>
        </a:p>
      </dgm:t>
    </dgm:pt>
    <dgm:pt modelId="{A70BAB2B-0085-4765-A918-41A62DEE7365}" type="sibTrans" cxnId="{8128F5F3-F6E6-42F9-9EA7-EF1099EABD1E}">
      <dgm:prSet/>
      <dgm:spPr/>
      <dgm:t>
        <a:bodyPr/>
        <a:lstStyle/>
        <a:p>
          <a:endParaRPr lang="pl-PL"/>
        </a:p>
      </dgm:t>
    </dgm:pt>
    <dgm:pt modelId="{3588B7B7-4672-4DC9-A3E0-1D4E76AD7178}">
      <dgm:prSet/>
      <dgm:spPr/>
      <dgm:t>
        <a:bodyPr/>
        <a:lstStyle/>
        <a:p>
          <a:r>
            <a:rPr lang="pl-PL" dirty="0"/>
            <a:t>Implementacja</a:t>
          </a:r>
        </a:p>
      </dgm:t>
    </dgm:pt>
    <dgm:pt modelId="{209B3B88-0C6E-442F-947D-24D0F5DB7B43}" type="parTrans" cxnId="{55C4DC95-651D-4C9E-B1DB-CDA7309EDB86}">
      <dgm:prSet/>
      <dgm:spPr/>
      <dgm:t>
        <a:bodyPr/>
        <a:lstStyle/>
        <a:p>
          <a:endParaRPr lang="pl-PL"/>
        </a:p>
      </dgm:t>
    </dgm:pt>
    <dgm:pt modelId="{166B7011-4E72-4E7D-BFF9-EC120B7351E2}" type="sibTrans" cxnId="{55C4DC95-651D-4C9E-B1DB-CDA7309EDB86}">
      <dgm:prSet/>
      <dgm:spPr/>
      <dgm:t>
        <a:bodyPr/>
        <a:lstStyle/>
        <a:p>
          <a:endParaRPr lang="pl-PL"/>
        </a:p>
      </dgm:t>
    </dgm:pt>
    <dgm:pt modelId="{648C5730-7227-44AB-B8E7-EB557F33AEF9}">
      <dgm:prSet/>
      <dgm:spPr/>
      <dgm:t>
        <a:bodyPr/>
        <a:lstStyle/>
        <a:p>
          <a:r>
            <a:rPr lang="pl-PL" dirty="0"/>
            <a:t>Testy jednostkowe i integracyjne</a:t>
          </a:r>
        </a:p>
      </dgm:t>
    </dgm:pt>
    <dgm:pt modelId="{5D419E85-03D0-4DA0-B2E2-0DE0470F5863}" type="parTrans" cxnId="{A692E571-9A9C-4750-B1A7-31F7F2CCD338}">
      <dgm:prSet/>
      <dgm:spPr/>
      <dgm:t>
        <a:bodyPr/>
        <a:lstStyle/>
        <a:p>
          <a:endParaRPr lang="pl-PL"/>
        </a:p>
      </dgm:t>
    </dgm:pt>
    <dgm:pt modelId="{B4041323-D133-4323-B8CA-986D141801B4}" type="sibTrans" cxnId="{A692E571-9A9C-4750-B1A7-31F7F2CCD338}">
      <dgm:prSet/>
      <dgm:spPr/>
      <dgm:t>
        <a:bodyPr/>
        <a:lstStyle/>
        <a:p>
          <a:endParaRPr lang="pl-PL"/>
        </a:p>
      </dgm:t>
    </dgm:pt>
    <dgm:pt modelId="{85CBFB30-D257-4568-A5D3-8504AB041F66}">
      <dgm:prSet/>
      <dgm:spPr/>
      <dgm:t>
        <a:bodyPr/>
        <a:lstStyle/>
        <a:p>
          <a:r>
            <a:rPr lang="pl-PL" dirty="0"/>
            <a:t>Testy beta</a:t>
          </a:r>
        </a:p>
      </dgm:t>
    </dgm:pt>
    <dgm:pt modelId="{22B3E05C-1BCB-4693-B23A-E0A0CC7AA5AB}" type="parTrans" cxnId="{48C736C0-EB5F-453C-BD38-7AF68977DCA0}">
      <dgm:prSet/>
      <dgm:spPr/>
      <dgm:t>
        <a:bodyPr/>
        <a:lstStyle/>
        <a:p>
          <a:endParaRPr lang="pl-PL"/>
        </a:p>
      </dgm:t>
    </dgm:pt>
    <dgm:pt modelId="{2FB35DC8-EEDA-4CB8-AA87-8D26E851A179}" type="sibTrans" cxnId="{48C736C0-EB5F-453C-BD38-7AF68977DCA0}">
      <dgm:prSet/>
      <dgm:spPr/>
      <dgm:t>
        <a:bodyPr/>
        <a:lstStyle/>
        <a:p>
          <a:endParaRPr lang="pl-PL"/>
        </a:p>
      </dgm:t>
    </dgm:pt>
    <dgm:pt modelId="{DD156EAF-31FB-403D-B350-72AEA6F25F27}">
      <dgm:prSet/>
      <dgm:spPr/>
      <dgm:t>
        <a:bodyPr/>
        <a:lstStyle/>
        <a:p>
          <a:r>
            <a:rPr lang="pl-PL" dirty="0"/>
            <a:t>Dokumentacja</a:t>
          </a:r>
        </a:p>
      </dgm:t>
    </dgm:pt>
    <dgm:pt modelId="{912CFF10-A37A-4915-9867-1ED0E8F6B86D}" type="parTrans" cxnId="{311384FF-40E8-47D0-B0A1-E8B3B7269A4E}">
      <dgm:prSet/>
      <dgm:spPr/>
      <dgm:t>
        <a:bodyPr/>
        <a:lstStyle/>
        <a:p>
          <a:endParaRPr lang="pl-PL"/>
        </a:p>
      </dgm:t>
    </dgm:pt>
    <dgm:pt modelId="{03CC134E-1875-4408-A44E-7DEE956B561B}" type="sibTrans" cxnId="{311384FF-40E8-47D0-B0A1-E8B3B7269A4E}">
      <dgm:prSet/>
      <dgm:spPr/>
      <dgm:t>
        <a:bodyPr/>
        <a:lstStyle/>
        <a:p>
          <a:endParaRPr lang="pl-PL"/>
        </a:p>
      </dgm:t>
    </dgm:pt>
    <dgm:pt modelId="{BA9AF05B-5740-4015-BD2B-F75680A7A52A}" type="pres">
      <dgm:prSet presAssocID="{DE0C4F28-882B-4DF1-826A-803A19CC93D3}" presName="Name0" presStyleCnt="0">
        <dgm:presLayoutVars>
          <dgm:dir/>
          <dgm:resizeHandles val="exact"/>
        </dgm:presLayoutVars>
      </dgm:prSet>
      <dgm:spPr/>
    </dgm:pt>
    <dgm:pt modelId="{C17CED13-BE54-4953-BE4E-182DCA36FF8C}" type="pres">
      <dgm:prSet presAssocID="{1BA0BC22-14C4-4C27-93F5-45FA729E655A}" presName="node" presStyleLbl="node1" presStyleIdx="0" presStyleCnt="5">
        <dgm:presLayoutVars>
          <dgm:bulletEnabled val="1"/>
        </dgm:presLayoutVars>
      </dgm:prSet>
      <dgm:spPr/>
    </dgm:pt>
    <dgm:pt modelId="{344CC64F-21B7-42CE-82E4-EFA1DFA151B6}" type="pres">
      <dgm:prSet presAssocID="{A70BAB2B-0085-4765-A918-41A62DEE7365}" presName="sibTrans" presStyleLbl="sibTrans1D1" presStyleIdx="0" presStyleCnt="4"/>
      <dgm:spPr/>
    </dgm:pt>
    <dgm:pt modelId="{962F710D-671B-41E1-B130-D31020290B72}" type="pres">
      <dgm:prSet presAssocID="{A70BAB2B-0085-4765-A918-41A62DEE7365}" presName="connectorText" presStyleLbl="sibTrans1D1" presStyleIdx="0" presStyleCnt="4"/>
      <dgm:spPr/>
    </dgm:pt>
    <dgm:pt modelId="{25D9635E-4AB5-4711-85C0-C51AC1B6EA58}" type="pres">
      <dgm:prSet presAssocID="{3588B7B7-4672-4DC9-A3E0-1D4E76AD7178}" presName="node" presStyleLbl="node1" presStyleIdx="1" presStyleCnt="5">
        <dgm:presLayoutVars>
          <dgm:bulletEnabled val="1"/>
        </dgm:presLayoutVars>
      </dgm:prSet>
      <dgm:spPr/>
    </dgm:pt>
    <dgm:pt modelId="{76BA80ED-A345-4E9D-BFEC-6A5FFEBF53BE}" type="pres">
      <dgm:prSet presAssocID="{166B7011-4E72-4E7D-BFF9-EC120B7351E2}" presName="sibTrans" presStyleLbl="sibTrans1D1" presStyleIdx="1" presStyleCnt="4"/>
      <dgm:spPr/>
    </dgm:pt>
    <dgm:pt modelId="{9BAAB79A-0DA1-48F1-B037-F8E0637830E5}" type="pres">
      <dgm:prSet presAssocID="{166B7011-4E72-4E7D-BFF9-EC120B7351E2}" presName="connectorText" presStyleLbl="sibTrans1D1" presStyleIdx="1" presStyleCnt="4"/>
      <dgm:spPr/>
    </dgm:pt>
    <dgm:pt modelId="{6CED76ED-BF17-4FB4-B250-91FEDD69B639}" type="pres">
      <dgm:prSet presAssocID="{648C5730-7227-44AB-B8E7-EB557F33AEF9}" presName="node" presStyleLbl="node1" presStyleIdx="2" presStyleCnt="5">
        <dgm:presLayoutVars>
          <dgm:bulletEnabled val="1"/>
        </dgm:presLayoutVars>
      </dgm:prSet>
      <dgm:spPr/>
    </dgm:pt>
    <dgm:pt modelId="{3AF065CF-D6BC-4CE1-BDEF-8B8C7769ED91}" type="pres">
      <dgm:prSet presAssocID="{B4041323-D133-4323-B8CA-986D141801B4}" presName="sibTrans" presStyleLbl="sibTrans1D1" presStyleIdx="2" presStyleCnt="4"/>
      <dgm:spPr/>
    </dgm:pt>
    <dgm:pt modelId="{B9776476-7DFF-41AE-9170-C89B1C419E96}" type="pres">
      <dgm:prSet presAssocID="{B4041323-D133-4323-B8CA-986D141801B4}" presName="connectorText" presStyleLbl="sibTrans1D1" presStyleIdx="2" presStyleCnt="4"/>
      <dgm:spPr/>
    </dgm:pt>
    <dgm:pt modelId="{3CE892E9-3E7F-499F-AA50-6C423359DE4C}" type="pres">
      <dgm:prSet presAssocID="{85CBFB30-D257-4568-A5D3-8504AB041F66}" presName="node" presStyleLbl="node1" presStyleIdx="3" presStyleCnt="5">
        <dgm:presLayoutVars>
          <dgm:bulletEnabled val="1"/>
        </dgm:presLayoutVars>
      </dgm:prSet>
      <dgm:spPr/>
    </dgm:pt>
    <dgm:pt modelId="{E47DC9AC-50D8-472F-9881-E3022B934010}" type="pres">
      <dgm:prSet presAssocID="{2FB35DC8-EEDA-4CB8-AA87-8D26E851A179}" presName="sibTrans" presStyleLbl="sibTrans1D1" presStyleIdx="3" presStyleCnt="4"/>
      <dgm:spPr/>
    </dgm:pt>
    <dgm:pt modelId="{A51F23DB-F54A-41C7-B87B-7268F6C4B3A4}" type="pres">
      <dgm:prSet presAssocID="{2FB35DC8-EEDA-4CB8-AA87-8D26E851A179}" presName="connectorText" presStyleLbl="sibTrans1D1" presStyleIdx="3" presStyleCnt="4"/>
      <dgm:spPr/>
    </dgm:pt>
    <dgm:pt modelId="{A9E41463-F22A-4CF3-81C0-ED93B7A3F4C9}" type="pres">
      <dgm:prSet presAssocID="{DD156EAF-31FB-403D-B350-72AEA6F25F27}" presName="node" presStyleLbl="node1" presStyleIdx="4" presStyleCnt="5">
        <dgm:presLayoutVars>
          <dgm:bulletEnabled val="1"/>
        </dgm:presLayoutVars>
      </dgm:prSet>
      <dgm:spPr/>
    </dgm:pt>
  </dgm:ptLst>
  <dgm:cxnLst>
    <dgm:cxn modelId="{42F94F01-1622-4CCD-9901-45D3B433820C}" type="presOf" srcId="{2FB35DC8-EEDA-4CB8-AA87-8D26E851A179}" destId="{A51F23DB-F54A-41C7-B87B-7268F6C4B3A4}" srcOrd="1" destOrd="0" presId="urn:microsoft.com/office/officeart/2005/8/layout/bProcess3"/>
    <dgm:cxn modelId="{98B0EC04-11D7-4E0A-A611-E968CEEB52EB}" type="presOf" srcId="{DD156EAF-31FB-403D-B350-72AEA6F25F27}" destId="{A9E41463-F22A-4CF3-81C0-ED93B7A3F4C9}" srcOrd="0" destOrd="0" presId="urn:microsoft.com/office/officeart/2005/8/layout/bProcess3"/>
    <dgm:cxn modelId="{6A4EED0A-6B8A-40FC-BE46-7063E85DB343}" type="presOf" srcId="{85CBFB30-D257-4568-A5D3-8504AB041F66}" destId="{3CE892E9-3E7F-499F-AA50-6C423359DE4C}" srcOrd="0" destOrd="0" presId="urn:microsoft.com/office/officeart/2005/8/layout/bProcess3"/>
    <dgm:cxn modelId="{BEFFA012-FA3A-48A7-AC14-1D246BCA0ADD}" type="presOf" srcId="{A70BAB2B-0085-4765-A918-41A62DEE7365}" destId="{962F710D-671B-41E1-B130-D31020290B72}" srcOrd="1" destOrd="0" presId="urn:microsoft.com/office/officeart/2005/8/layout/bProcess3"/>
    <dgm:cxn modelId="{7417CE3F-1A73-4E36-9435-1EA3D8C1AD3D}" type="presOf" srcId="{648C5730-7227-44AB-B8E7-EB557F33AEF9}" destId="{6CED76ED-BF17-4FB4-B250-91FEDD69B639}" srcOrd="0" destOrd="0" presId="urn:microsoft.com/office/officeart/2005/8/layout/bProcess3"/>
    <dgm:cxn modelId="{AD358243-690B-47F2-8B82-1011C6125A15}" type="presOf" srcId="{166B7011-4E72-4E7D-BFF9-EC120B7351E2}" destId="{76BA80ED-A345-4E9D-BFEC-6A5FFEBF53BE}" srcOrd="0" destOrd="0" presId="urn:microsoft.com/office/officeart/2005/8/layout/bProcess3"/>
    <dgm:cxn modelId="{932C704E-80C7-48C2-A86C-0B7895E8120E}" type="presOf" srcId="{3588B7B7-4672-4DC9-A3E0-1D4E76AD7178}" destId="{25D9635E-4AB5-4711-85C0-C51AC1B6EA58}" srcOrd="0" destOrd="0" presId="urn:microsoft.com/office/officeart/2005/8/layout/bProcess3"/>
    <dgm:cxn modelId="{A692E571-9A9C-4750-B1A7-31F7F2CCD338}" srcId="{DE0C4F28-882B-4DF1-826A-803A19CC93D3}" destId="{648C5730-7227-44AB-B8E7-EB557F33AEF9}" srcOrd="2" destOrd="0" parTransId="{5D419E85-03D0-4DA0-B2E2-0DE0470F5863}" sibTransId="{B4041323-D133-4323-B8CA-986D141801B4}"/>
    <dgm:cxn modelId="{03565C7F-5B8B-471F-AF0E-3FA56CC9A2C4}" type="presOf" srcId="{166B7011-4E72-4E7D-BFF9-EC120B7351E2}" destId="{9BAAB79A-0DA1-48F1-B037-F8E0637830E5}" srcOrd="1" destOrd="0" presId="urn:microsoft.com/office/officeart/2005/8/layout/bProcess3"/>
    <dgm:cxn modelId="{FC14C07F-AE49-4674-8F70-B8AF7D614666}" type="presOf" srcId="{DE0C4F28-882B-4DF1-826A-803A19CC93D3}" destId="{BA9AF05B-5740-4015-BD2B-F75680A7A52A}" srcOrd="0" destOrd="0" presId="urn:microsoft.com/office/officeart/2005/8/layout/bProcess3"/>
    <dgm:cxn modelId="{55C4DC95-651D-4C9E-B1DB-CDA7309EDB86}" srcId="{DE0C4F28-882B-4DF1-826A-803A19CC93D3}" destId="{3588B7B7-4672-4DC9-A3E0-1D4E76AD7178}" srcOrd="1" destOrd="0" parTransId="{209B3B88-0C6E-442F-947D-24D0F5DB7B43}" sibTransId="{166B7011-4E72-4E7D-BFF9-EC120B7351E2}"/>
    <dgm:cxn modelId="{9CEB86A8-0988-40F1-A339-F3145C5A5174}" type="presOf" srcId="{2FB35DC8-EEDA-4CB8-AA87-8D26E851A179}" destId="{E47DC9AC-50D8-472F-9881-E3022B934010}" srcOrd="0" destOrd="0" presId="urn:microsoft.com/office/officeart/2005/8/layout/bProcess3"/>
    <dgm:cxn modelId="{48C736C0-EB5F-453C-BD38-7AF68977DCA0}" srcId="{DE0C4F28-882B-4DF1-826A-803A19CC93D3}" destId="{85CBFB30-D257-4568-A5D3-8504AB041F66}" srcOrd="3" destOrd="0" parTransId="{22B3E05C-1BCB-4693-B23A-E0A0CC7AA5AB}" sibTransId="{2FB35DC8-EEDA-4CB8-AA87-8D26E851A179}"/>
    <dgm:cxn modelId="{51E3E8C7-FF3B-4B56-9E73-B02F5E09B338}" type="presOf" srcId="{A70BAB2B-0085-4765-A918-41A62DEE7365}" destId="{344CC64F-21B7-42CE-82E4-EFA1DFA151B6}" srcOrd="0" destOrd="0" presId="urn:microsoft.com/office/officeart/2005/8/layout/bProcess3"/>
    <dgm:cxn modelId="{048665F3-C3BA-4716-9C06-5DA924020FCB}" type="presOf" srcId="{1BA0BC22-14C4-4C27-93F5-45FA729E655A}" destId="{C17CED13-BE54-4953-BE4E-182DCA36FF8C}" srcOrd="0" destOrd="0" presId="urn:microsoft.com/office/officeart/2005/8/layout/bProcess3"/>
    <dgm:cxn modelId="{8128F5F3-F6E6-42F9-9EA7-EF1099EABD1E}" srcId="{DE0C4F28-882B-4DF1-826A-803A19CC93D3}" destId="{1BA0BC22-14C4-4C27-93F5-45FA729E655A}" srcOrd="0" destOrd="0" parTransId="{084F268D-EDD7-43E7-85D6-EC83EFAF671B}" sibTransId="{A70BAB2B-0085-4765-A918-41A62DEE7365}"/>
    <dgm:cxn modelId="{111E4AF8-ABEB-4C40-A930-94321685301D}" type="presOf" srcId="{B4041323-D133-4323-B8CA-986D141801B4}" destId="{3AF065CF-D6BC-4CE1-BDEF-8B8C7769ED91}" srcOrd="0" destOrd="0" presId="urn:microsoft.com/office/officeart/2005/8/layout/bProcess3"/>
    <dgm:cxn modelId="{F21CEDFD-1CC7-4FAE-A1DF-30C09C650A23}" type="presOf" srcId="{B4041323-D133-4323-B8CA-986D141801B4}" destId="{B9776476-7DFF-41AE-9170-C89B1C419E96}" srcOrd="1" destOrd="0" presId="urn:microsoft.com/office/officeart/2005/8/layout/bProcess3"/>
    <dgm:cxn modelId="{311384FF-40E8-47D0-B0A1-E8B3B7269A4E}" srcId="{DE0C4F28-882B-4DF1-826A-803A19CC93D3}" destId="{DD156EAF-31FB-403D-B350-72AEA6F25F27}" srcOrd="4" destOrd="0" parTransId="{912CFF10-A37A-4915-9867-1ED0E8F6B86D}" sibTransId="{03CC134E-1875-4408-A44E-7DEE956B561B}"/>
    <dgm:cxn modelId="{C367F5C3-4C64-429E-9018-43873D186AE2}" type="presParOf" srcId="{BA9AF05B-5740-4015-BD2B-F75680A7A52A}" destId="{C17CED13-BE54-4953-BE4E-182DCA36FF8C}" srcOrd="0" destOrd="0" presId="urn:microsoft.com/office/officeart/2005/8/layout/bProcess3"/>
    <dgm:cxn modelId="{2C1C679B-E292-47B6-8AB3-F61BFE7202FE}" type="presParOf" srcId="{BA9AF05B-5740-4015-BD2B-F75680A7A52A}" destId="{344CC64F-21B7-42CE-82E4-EFA1DFA151B6}" srcOrd="1" destOrd="0" presId="urn:microsoft.com/office/officeart/2005/8/layout/bProcess3"/>
    <dgm:cxn modelId="{E1728AED-B100-4C3A-A89F-78078864800B}" type="presParOf" srcId="{344CC64F-21B7-42CE-82E4-EFA1DFA151B6}" destId="{962F710D-671B-41E1-B130-D31020290B72}" srcOrd="0" destOrd="0" presId="urn:microsoft.com/office/officeart/2005/8/layout/bProcess3"/>
    <dgm:cxn modelId="{7AD3B112-AFC8-45A8-9232-FD63F529A6D6}" type="presParOf" srcId="{BA9AF05B-5740-4015-BD2B-F75680A7A52A}" destId="{25D9635E-4AB5-4711-85C0-C51AC1B6EA58}" srcOrd="2" destOrd="0" presId="urn:microsoft.com/office/officeart/2005/8/layout/bProcess3"/>
    <dgm:cxn modelId="{F8EB0CB5-F756-4BE3-96B4-0416B7B665E5}" type="presParOf" srcId="{BA9AF05B-5740-4015-BD2B-F75680A7A52A}" destId="{76BA80ED-A345-4E9D-BFEC-6A5FFEBF53BE}" srcOrd="3" destOrd="0" presId="urn:microsoft.com/office/officeart/2005/8/layout/bProcess3"/>
    <dgm:cxn modelId="{BAA6C07C-C30C-4E92-9959-7602762E3D82}" type="presParOf" srcId="{76BA80ED-A345-4E9D-BFEC-6A5FFEBF53BE}" destId="{9BAAB79A-0DA1-48F1-B037-F8E0637830E5}" srcOrd="0" destOrd="0" presId="urn:microsoft.com/office/officeart/2005/8/layout/bProcess3"/>
    <dgm:cxn modelId="{E805F67D-3B36-4E09-ACD5-CEF0B8809B92}" type="presParOf" srcId="{BA9AF05B-5740-4015-BD2B-F75680A7A52A}" destId="{6CED76ED-BF17-4FB4-B250-91FEDD69B639}" srcOrd="4" destOrd="0" presId="urn:microsoft.com/office/officeart/2005/8/layout/bProcess3"/>
    <dgm:cxn modelId="{0D502F7A-4765-46E9-958C-1FC75D892B38}" type="presParOf" srcId="{BA9AF05B-5740-4015-BD2B-F75680A7A52A}" destId="{3AF065CF-D6BC-4CE1-BDEF-8B8C7769ED91}" srcOrd="5" destOrd="0" presId="urn:microsoft.com/office/officeart/2005/8/layout/bProcess3"/>
    <dgm:cxn modelId="{4C399FA2-5B63-43BA-908F-7B53EDA2B8B7}" type="presParOf" srcId="{3AF065CF-D6BC-4CE1-BDEF-8B8C7769ED91}" destId="{B9776476-7DFF-41AE-9170-C89B1C419E96}" srcOrd="0" destOrd="0" presId="urn:microsoft.com/office/officeart/2005/8/layout/bProcess3"/>
    <dgm:cxn modelId="{618415BA-C2E8-42D9-BC86-E5A438AE517D}" type="presParOf" srcId="{BA9AF05B-5740-4015-BD2B-F75680A7A52A}" destId="{3CE892E9-3E7F-499F-AA50-6C423359DE4C}" srcOrd="6" destOrd="0" presId="urn:microsoft.com/office/officeart/2005/8/layout/bProcess3"/>
    <dgm:cxn modelId="{FD0CBEE5-B342-4119-9C2F-C072AA5CAE84}" type="presParOf" srcId="{BA9AF05B-5740-4015-BD2B-F75680A7A52A}" destId="{E47DC9AC-50D8-472F-9881-E3022B934010}" srcOrd="7" destOrd="0" presId="urn:microsoft.com/office/officeart/2005/8/layout/bProcess3"/>
    <dgm:cxn modelId="{9C239130-E7AD-4BAE-A664-F78E6E7CD6DA}" type="presParOf" srcId="{E47DC9AC-50D8-472F-9881-E3022B934010}" destId="{A51F23DB-F54A-41C7-B87B-7268F6C4B3A4}" srcOrd="0" destOrd="0" presId="urn:microsoft.com/office/officeart/2005/8/layout/bProcess3"/>
    <dgm:cxn modelId="{0F9CA33A-8140-4BF9-8C72-5DB6EA952308}" type="presParOf" srcId="{BA9AF05B-5740-4015-BD2B-F75680A7A52A}" destId="{A9E41463-F22A-4CF3-81C0-ED93B7A3F4C9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E3424-95EE-40B9-AA58-18B060883DC8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Poprawna rezerwacja terminu zakwaterowania</a:t>
          </a:r>
        </a:p>
      </dsp:txBody>
      <dsp:txXfrm>
        <a:off x="32784" y="831645"/>
        <a:ext cx="8164032" cy="606012"/>
      </dsp:txXfrm>
    </dsp:sp>
    <dsp:sp modelId="{C43018AE-6AE8-40E8-B57B-7326AF5DE873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Walidacja dat (wyjazd po przyjeździe)</a:t>
          </a:r>
        </a:p>
      </dsp:txBody>
      <dsp:txXfrm>
        <a:off x="32784" y="1583865"/>
        <a:ext cx="8164032" cy="606012"/>
      </dsp:txXfrm>
    </dsp:sp>
    <dsp:sp modelId="{AD5883B9-464A-4602-91F0-415B2968EBAC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Poprawny wybór pokoju z listy dostępnych</a:t>
          </a:r>
        </a:p>
      </dsp:txBody>
      <dsp:txXfrm>
        <a:off x="32784" y="2336085"/>
        <a:ext cx="8164032" cy="606012"/>
      </dsp:txXfrm>
    </dsp:sp>
    <dsp:sp modelId="{87B5636E-B334-4F36-8258-74C571B442E9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Poprawna rezerwacja stanowiska w pokoju wspólnym</a:t>
          </a:r>
        </a:p>
      </dsp:txBody>
      <dsp:txXfrm>
        <a:off x="32784" y="3088305"/>
        <a:ext cx="8164032" cy="606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BD48E-FDA9-40F9-8903-7954DA26BAC2}">
      <dsp:nvSpPr>
        <dsp:cNvPr id="0" name=""/>
        <dsp:cNvSpPr/>
      </dsp:nvSpPr>
      <dsp:spPr>
        <a:xfrm>
          <a:off x="0" y="589614"/>
          <a:ext cx="3718560" cy="6366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Harmonogram:</a:t>
          </a:r>
        </a:p>
      </dsp:txBody>
      <dsp:txXfrm>
        <a:off x="31079" y="620693"/>
        <a:ext cx="3656402" cy="574495"/>
      </dsp:txXfrm>
    </dsp:sp>
    <dsp:sp modelId="{5CD74A1C-FDE2-49A2-8FEE-7157039C58D9}">
      <dsp:nvSpPr>
        <dsp:cNvPr id="0" name=""/>
        <dsp:cNvSpPr/>
      </dsp:nvSpPr>
      <dsp:spPr>
        <a:xfrm>
          <a:off x="0" y="1226268"/>
          <a:ext cx="371856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Analiza: 2 tygodnie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Implementacja: 6 tygodni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000" kern="1200" dirty="0"/>
            <a:t>Testy i poprawki: 3–4 tygodnie</a:t>
          </a:r>
        </a:p>
      </dsp:txBody>
      <dsp:txXfrm>
        <a:off x="0" y="1226268"/>
        <a:ext cx="3718560" cy="10184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15EE2-D270-4C0A-B47F-ED8C1E81718E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5D6BA-E27C-4634-B770-8D65C43B5C15}">
      <dsp:nvSpPr>
        <dsp:cNvPr id="0" name=""/>
        <dsp:cNvSpPr/>
      </dsp:nvSpPr>
      <dsp:spPr>
        <a:xfrm>
          <a:off x="4118" y="1357788"/>
          <a:ext cx="198105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Przegląd wymagań funkcjonalnych</a:t>
          </a:r>
        </a:p>
      </dsp:txBody>
      <dsp:txXfrm>
        <a:off x="92494" y="1446164"/>
        <a:ext cx="1804299" cy="1633633"/>
      </dsp:txXfrm>
    </dsp:sp>
    <dsp:sp modelId="{608EBF45-3EDE-46EC-8B98-05BFC0B9B973}">
      <dsp:nvSpPr>
        <dsp:cNvPr id="0" name=""/>
        <dsp:cNvSpPr/>
      </dsp:nvSpPr>
      <dsp:spPr>
        <a:xfrm>
          <a:off x="2084222" y="1357788"/>
          <a:ext cx="198105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Porównanie z wizją systemu</a:t>
          </a:r>
        </a:p>
      </dsp:txBody>
      <dsp:txXfrm>
        <a:off x="2172598" y="1446164"/>
        <a:ext cx="1804299" cy="1633633"/>
      </dsp:txXfrm>
    </dsp:sp>
    <dsp:sp modelId="{5F855E05-0AFD-413C-94BC-C2E591B9FF9E}">
      <dsp:nvSpPr>
        <dsp:cNvPr id="0" name=""/>
        <dsp:cNvSpPr/>
      </dsp:nvSpPr>
      <dsp:spPr>
        <a:xfrm>
          <a:off x="4164326" y="1357788"/>
          <a:ext cx="198105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Analiza pokrycia testami</a:t>
          </a:r>
        </a:p>
      </dsp:txBody>
      <dsp:txXfrm>
        <a:off x="4252702" y="1446164"/>
        <a:ext cx="1804299" cy="1633633"/>
      </dsp:txXfrm>
    </dsp:sp>
    <dsp:sp modelId="{CBA61562-6552-48F1-81CB-80A677990C1F}">
      <dsp:nvSpPr>
        <dsp:cNvPr id="0" name=""/>
        <dsp:cNvSpPr/>
      </dsp:nvSpPr>
      <dsp:spPr>
        <a:xfrm>
          <a:off x="6244430" y="1357788"/>
          <a:ext cx="198105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Weryfikacja wymagań niefunkcjonalnych</a:t>
          </a:r>
        </a:p>
      </dsp:txBody>
      <dsp:txXfrm>
        <a:off x="6332806" y="1446164"/>
        <a:ext cx="1804299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E624F-EEA0-4BC2-82E7-FA6944A891EC}">
      <dsp:nvSpPr>
        <dsp:cNvPr id="0" name=""/>
        <dsp:cNvSpPr/>
      </dsp:nvSpPr>
      <dsp:spPr>
        <a:xfrm>
          <a:off x="0" y="1128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Warunki wstępne</a:t>
          </a:r>
        </a:p>
      </dsp:txBody>
      <dsp:txXfrm>
        <a:off x="24588" y="35870"/>
        <a:ext cx="8180424" cy="454509"/>
      </dsp:txXfrm>
    </dsp:sp>
    <dsp:sp modelId="{16D07E7A-8855-4729-9C50-500B5A3348EB}">
      <dsp:nvSpPr>
        <dsp:cNvPr id="0" name=""/>
        <dsp:cNvSpPr/>
      </dsp:nvSpPr>
      <dsp:spPr>
        <a:xfrm>
          <a:off x="0" y="514967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Użytkownik jest zalogowany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W systemie są wolne terminy zakwaterowania</a:t>
          </a:r>
        </a:p>
      </dsp:txBody>
      <dsp:txXfrm>
        <a:off x="0" y="514967"/>
        <a:ext cx="8229600" cy="554242"/>
      </dsp:txXfrm>
    </dsp:sp>
    <dsp:sp modelId="{7499BC26-B623-4703-8C11-023304CF0FFE}">
      <dsp:nvSpPr>
        <dsp:cNvPr id="0" name=""/>
        <dsp:cNvSpPr/>
      </dsp:nvSpPr>
      <dsp:spPr>
        <a:xfrm>
          <a:off x="0" y="1069210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Kroki</a:t>
          </a:r>
        </a:p>
      </dsp:txBody>
      <dsp:txXfrm>
        <a:off x="24588" y="1093798"/>
        <a:ext cx="8180424" cy="454509"/>
      </dsp:txXfrm>
    </dsp:sp>
    <dsp:sp modelId="{81235B95-C376-4E0D-AA31-DE1BE37011DB}">
      <dsp:nvSpPr>
        <dsp:cNvPr id="0" name=""/>
        <dsp:cNvSpPr/>
      </dsp:nvSpPr>
      <dsp:spPr>
        <a:xfrm>
          <a:off x="0" y="1572895"/>
          <a:ext cx="82296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 dirty="0"/>
            <a:t>Przejść do modułu 'Rezerwacja terminu zakwaterowania'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 dirty="0"/>
            <a:t>Wybrać datę przyjazdu i wyjazdu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 dirty="0"/>
            <a:t>Kliknąć 'Zarezerwuj'</a:t>
          </a:r>
        </a:p>
      </dsp:txBody>
      <dsp:txXfrm>
        <a:off x="0" y="1572895"/>
        <a:ext cx="8229600" cy="825930"/>
      </dsp:txXfrm>
    </dsp:sp>
    <dsp:sp modelId="{320FBC5D-4C16-49C9-BF01-AFDFF0C79D60}">
      <dsp:nvSpPr>
        <dsp:cNvPr id="0" name=""/>
        <dsp:cNvSpPr/>
      </dsp:nvSpPr>
      <dsp:spPr>
        <a:xfrm>
          <a:off x="0" y="2398825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Dane wejściowe</a:t>
          </a:r>
        </a:p>
      </dsp:txBody>
      <dsp:txXfrm>
        <a:off x="24588" y="2423413"/>
        <a:ext cx="8180424" cy="454509"/>
      </dsp:txXfrm>
    </dsp:sp>
    <dsp:sp modelId="{92D606BE-1CD2-4727-B2CD-B5DA9A2BD42F}">
      <dsp:nvSpPr>
        <dsp:cNvPr id="0" name=""/>
        <dsp:cNvSpPr/>
      </dsp:nvSpPr>
      <dsp:spPr>
        <a:xfrm>
          <a:off x="0" y="2902510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Data przyjazdu: 2024-10-01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Data wyjazdu: 2024-10-15</a:t>
          </a:r>
        </a:p>
      </dsp:txBody>
      <dsp:txXfrm>
        <a:off x="0" y="2902510"/>
        <a:ext cx="8229600" cy="554242"/>
      </dsp:txXfrm>
    </dsp:sp>
    <dsp:sp modelId="{5822C7EF-8573-4C42-98A6-2844CC0A5DE6}">
      <dsp:nvSpPr>
        <dsp:cNvPr id="0" name=""/>
        <dsp:cNvSpPr/>
      </dsp:nvSpPr>
      <dsp:spPr>
        <a:xfrm>
          <a:off x="0" y="345675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Oczekiwany wynik</a:t>
          </a:r>
        </a:p>
      </dsp:txBody>
      <dsp:txXfrm>
        <a:off x="24588" y="3481340"/>
        <a:ext cx="8180424" cy="454509"/>
      </dsp:txXfrm>
    </dsp:sp>
    <dsp:sp modelId="{F03FAD1A-03E8-4369-A96A-C2BF0ECA02B6}">
      <dsp:nvSpPr>
        <dsp:cNvPr id="0" name=""/>
        <dsp:cNvSpPr/>
      </dsp:nvSpPr>
      <dsp:spPr>
        <a:xfrm>
          <a:off x="0" y="3960437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System potwierdza dokonanie rezerwacji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Rezerwacja zapisana w bazie danych</a:t>
          </a:r>
        </a:p>
      </dsp:txBody>
      <dsp:txXfrm>
        <a:off x="0" y="3960437"/>
        <a:ext cx="8229600" cy="554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7AD42-F158-4B5E-AE43-6E639CFD1796}">
      <dsp:nvSpPr>
        <dsp:cNvPr id="0" name=""/>
        <dsp:cNvSpPr/>
      </dsp:nvSpPr>
      <dsp:spPr>
        <a:xfrm>
          <a:off x="0" y="1128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Warunki wstępne:</a:t>
          </a:r>
        </a:p>
      </dsp:txBody>
      <dsp:txXfrm>
        <a:off x="24588" y="35870"/>
        <a:ext cx="8180424" cy="454509"/>
      </dsp:txXfrm>
    </dsp:sp>
    <dsp:sp modelId="{8A165157-E9C5-4169-AA8E-F9C260EDCFD3}">
      <dsp:nvSpPr>
        <dsp:cNvPr id="0" name=""/>
        <dsp:cNvSpPr/>
      </dsp:nvSpPr>
      <dsp:spPr>
        <a:xfrm>
          <a:off x="0" y="514967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 dirty="0"/>
            <a:t>Użytkownik zalogowany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 dirty="0"/>
            <a:t>Wybrano nieprawidłowy zakres dat</a:t>
          </a:r>
        </a:p>
      </dsp:txBody>
      <dsp:txXfrm>
        <a:off x="0" y="514967"/>
        <a:ext cx="8229600" cy="554242"/>
      </dsp:txXfrm>
    </dsp:sp>
    <dsp:sp modelId="{510E163A-A4EC-453E-ACDE-71D8DC21ABA1}">
      <dsp:nvSpPr>
        <dsp:cNvPr id="0" name=""/>
        <dsp:cNvSpPr/>
      </dsp:nvSpPr>
      <dsp:spPr>
        <a:xfrm>
          <a:off x="0" y="1069210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Kroki:</a:t>
          </a:r>
        </a:p>
      </dsp:txBody>
      <dsp:txXfrm>
        <a:off x="24588" y="1093798"/>
        <a:ext cx="8180424" cy="454509"/>
      </dsp:txXfrm>
    </dsp:sp>
    <dsp:sp modelId="{1EC55231-E3C4-4BCA-921D-760DF92DFB5A}">
      <dsp:nvSpPr>
        <dsp:cNvPr id="0" name=""/>
        <dsp:cNvSpPr/>
      </dsp:nvSpPr>
      <dsp:spPr>
        <a:xfrm>
          <a:off x="0" y="1572895"/>
          <a:ext cx="82296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 dirty="0"/>
            <a:t>Wybrać datę przyjazdu: 2024-10-15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 dirty="0"/>
            <a:t>Wybrać datę wyjazdu: 2024-10-10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 dirty="0"/>
            <a:t>Kliknąć 'Zarezerwuj'</a:t>
          </a:r>
        </a:p>
      </dsp:txBody>
      <dsp:txXfrm>
        <a:off x="0" y="1572895"/>
        <a:ext cx="8229600" cy="825930"/>
      </dsp:txXfrm>
    </dsp:sp>
    <dsp:sp modelId="{D02AB3F3-FFC3-479D-B624-EB7CD8F027B5}">
      <dsp:nvSpPr>
        <dsp:cNvPr id="0" name=""/>
        <dsp:cNvSpPr/>
      </dsp:nvSpPr>
      <dsp:spPr>
        <a:xfrm>
          <a:off x="0" y="2398825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Dane wejściowe:</a:t>
          </a:r>
        </a:p>
      </dsp:txBody>
      <dsp:txXfrm>
        <a:off x="24588" y="2423413"/>
        <a:ext cx="8180424" cy="454509"/>
      </dsp:txXfrm>
    </dsp:sp>
    <dsp:sp modelId="{A7C31C23-32F8-4DB8-9043-7420595E3192}">
      <dsp:nvSpPr>
        <dsp:cNvPr id="0" name=""/>
        <dsp:cNvSpPr/>
      </dsp:nvSpPr>
      <dsp:spPr>
        <a:xfrm>
          <a:off x="0" y="2902510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Data przyjazdu: 2024-10-15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Data wyjazdu: 2024-10-10</a:t>
          </a:r>
        </a:p>
      </dsp:txBody>
      <dsp:txXfrm>
        <a:off x="0" y="2902510"/>
        <a:ext cx="8229600" cy="554242"/>
      </dsp:txXfrm>
    </dsp:sp>
    <dsp:sp modelId="{A95B3FCD-A735-45C6-9717-4143539E47ED}">
      <dsp:nvSpPr>
        <dsp:cNvPr id="0" name=""/>
        <dsp:cNvSpPr/>
      </dsp:nvSpPr>
      <dsp:spPr>
        <a:xfrm>
          <a:off x="0" y="3456752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Oczekiwany wynik:</a:t>
          </a:r>
        </a:p>
      </dsp:txBody>
      <dsp:txXfrm>
        <a:off x="24588" y="3481340"/>
        <a:ext cx="8180424" cy="454509"/>
      </dsp:txXfrm>
    </dsp:sp>
    <dsp:sp modelId="{25B0BDA0-3F4A-4E70-B806-F31B9652908F}">
      <dsp:nvSpPr>
        <dsp:cNvPr id="0" name=""/>
        <dsp:cNvSpPr/>
      </dsp:nvSpPr>
      <dsp:spPr>
        <a:xfrm>
          <a:off x="0" y="3960437"/>
          <a:ext cx="8229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System wyświetla komunikat o błędzie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600" kern="1200"/>
            <a:t>Rezerwacja nie jest zapisana</a:t>
          </a:r>
        </a:p>
      </dsp:txBody>
      <dsp:txXfrm>
        <a:off x="0" y="3960437"/>
        <a:ext cx="8229600" cy="5542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D2488-0DB6-45B2-9FAB-DA3EDF5ADD63}">
      <dsp:nvSpPr>
        <dsp:cNvPr id="0" name=""/>
        <dsp:cNvSpPr/>
      </dsp:nvSpPr>
      <dsp:spPr>
        <a:xfrm>
          <a:off x="0" y="19247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Cel: Warunki wstępne:</a:t>
          </a:r>
        </a:p>
      </dsp:txBody>
      <dsp:txXfrm>
        <a:off x="22246" y="41493"/>
        <a:ext cx="8185108" cy="411223"/>
      </dsp:txXfrm>
    </dsp:sp>
    <dsp:sp modelId="{BF7725B4-7B3A-4600-9B0E-866C595D144F}">
      <dsp:nvSpPr>
        <dsp:cNvPr id="0" name=""/>
        <dsp:cNvSpPr/>
      </dsp:nvSpPr>
      <dsp:spPr>
        <a:xfrm>
          <a:off x="0" y="474962"/>
          <a:ext cx="82296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Użytkownik jest zalogowany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Aktywna rezerwacja terminu zakwaterowania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Dostępne wolne pokoje</a:t>
          </a:r>
        </a:p>
      </dsp:txBody>
      <dsp:txXfrm>
        <a:off x="0" y="474962"/>
        <a:ext cx="8229600" cy="786599"/>
      </dsp:txXfrm>
    </dsp:sp>
    <dsp:sp modelId="{A5CC9253-3FBB-4CE5-BF71-6666596C178A}">
      <dsp:nvSpPr>
        <dsp:cNvPr id="0" name=""/>
        <dsp:cNvSpPr/>
      </dsp:nvSpPr>
      <dsp:spPr>
        <a:xfrm>
          <a:off x="0" y="1261562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Kroki:</a:t>
          </a:r>
        </a:p>
      </dsp:txBody>
      <dsp:txXfrm>
        <a:off x="22246" y="1283808"/>
        <a:ext cx="8185108" cy="411223"/>
      </dsp:txXfrm>
    </dsp:sp>
    <dsp:sp modelId="{1ABA0310-FDC5-483B-8CFC-A35A6C9549B0}">
      <dsp:nvSpPr>
        <dsp:cNvPr id="0" name=""/>
        <dsp:cNvSpPr/>
      </dsp:nvSpPr>
      <dsp:spPr>
        <a:xfrm>
          <a:off x="0" y="1717277"/>
          <a:ext cx="8229600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Przejść do modułu 'Wybór pokoju'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Przeglądać listę wolnych pokoi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Zaznaczyć wybrany pokój (np. pokój 205)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Zatwierdzić wybór</a:t>
          </a:r>
        </a:p>
      </dsp:txBody>
      <dsp:txXfrm>
        <a:off x="0" y="1717277"/>
        <a:ext cx="8229600" cy="1042245"/>
      </dsp:txXfrm>
    </dsp:sp>
    <dsp:sp modelId="{8CBADE6A-188B-4828-A975-C91F94227D15}">
      <dsp:nvSpPr>
        <dsp:cNvPr id="0" name=""/>
        <dsp:cNvSpPr/>
      </dsp:nvSpPr>
      <dsp:spPr>
        <a:xfrm>
          <a:off x="0" y="2759522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Dane wejściowe:</a:t>
          </a:r>
        </a:p>
      </dsp:txBody>
      <dsp:txXfrm>
        <a:off x="22246" y="2781768"/>
        <a:ext cx="8185108" cy="411223"/>
      </dsp:txXfrm>
    </dsp:sp>
    <dsp:sp modelId="{751BE024-FCB9-4053-B36F-1DEC604D5683}">
      <dsp:nvSpPr>
        <dsp:cNvPr id="0" name=""/>
        <dsp:cNvSpPr/>
      </dsp:nvSpPr>
      <dsp:spPr>
        <a:xfrm>
          <a:off x="0" y="3215237"/>
          <a:ext cx="82296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Numer pokoju: 205</a:t>
          </a:r>
        </a:p>
      </dsp:txBody>
      <dsp:txXfrm>
        <a:off x="0" y="3215237"/>
        <a:ext cx="8229600" cy="314640"/>
      </dsp:txXfrm>
    </dsp:sp>
    <dsp:sp modelId="{8ED78F79-70B4-475E-A568-E39E169C123E}">
      <dsp:nvSpPr>
        <dsp:cNvPr id="0" name=""/>
        <dsp:cNvSpPr/>
      </dsp:nvSpPr>
      <dsp:spPr>
        <a:xfrm>
          <a:off x="0" y="3529877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Oczekiwany wynik:</a:t>
          </a:r>
        </a:p>
      </dsp:txBody>
      <dsp:txXfrm>
        <a:off x="22246" y="3552123"/>
        <a:ext cx="8185108" cy="411223"/>
      </dsp:txXfrm>
    </dsp:sp>
    <dsp:sp modelId="{9461570A-1ACC-4C72-A0A0-DDBE180CE1E5}">
      <dsp:nvSpPr>
        <dsp:cNvPr id="0" name=""/>
        <dsp:cNvSpPr/>
      </dsp:nvSpPr>
      <dsp:spPr>
        <a:xfrm>
          <a:off x="0" y="3985592"/>
          <a:ext cx="8229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Pokój przypisany do użytkownika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Zapis w bazie danych</a:t>
          </a:r>
        </a:p>
      </dsp:txBody>
      <dsp:txXfrm>
        <a:off x="0" y="3985592"/>
        <a:ext cx="8229600" cy="521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D5AA7-F90A-4D01-9A42-9DB7F984E049}">
      <dsp:nvSpPr>
        <dsp:cNvPr id="0" name=""/>
        <dsp:cNvSpPr/>
      </dsp:nvSpPr>
      <dsp:spPr>
        <a:xfrm>
          <a:off x="0" y="48745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Cel: Warunki wstępne:</a:t>
          </a:r>
        </a:p>
      </dsp:txBody>
      <dsp:txXfrm>
        <a:off x="22246" y="70991"/>
        <a:ext cx="8185108" cy="411223"/>
      </dsp:txXfrm>
    </dsp:sp>
    <dsp:sp modelId="{8302AE76-F074-44D5-BB85-73D0A55CC0D1}">
      <dsp:nvSpPr>
        <dsp:cNvPr id="0" name=""/>
        <dsp:cNvSpPr/>
      </dsp:nvSpPr>
      <dsp:spPr>
        <a:xfrm>
          <a:off x="0" y="504460"/>
          <a:ext cx="8229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Użytkownik jest zalogowany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Aktywna rezerwacja zakwaterowania</a:t>
          </a:r>
        </a:p>
      </dsp:txBody>
      <dsp:txXfrm>
        <a:off x="0" y="504460"/>
        <a:ext cx="8229600" cy="521122"/>
      </dsp:txXfrm>
    </dsp:sp>
    <dsp:sp modelId="{2FB58327-C75A-45DB-B070-25D8920CD44B}">
      <dsp:nvSpPr>
        <dsp:cNvPr id="0" name=""/>
        <dsp:cNvSpPr/>
      </dsp:nvSpPr>
      <dsp:spPr>
        <a:xfrm>
          <a:off x="0" y="1025582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Kroki:</a:t>
          </a:r>
        </a:p>
      </dsp:txBody>
      <dsp:txXfrm>
        <a:off x="22246" y="1047828"/>
        <a:ext cx="8185108" cy="411223"/>
      </dsp:txXfrm>
    </dsp:sp>
    <dsp:sp modelId="{6ECDF414-58DE-4D4E-A45B-C8137B410B93}">
      <dsp:nvSpPr>
        <dsp:cNvPr id="0" name=""/>
        <dsp:cNvSpPr/>
      </dsp:nvSpPr>
      <dsp:spPr>
        <a:xfrm>
          <a:off x="0" y="1481297"/>
          <a:ext cx="8229600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Przejść do modułu 'Rezerwacja stanowisk w pokojach wspólnych'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Wybrać salę wspólną (np. sala komputerowa)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Wybrać stanowisko (np. komputer nr 4)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Zatwierdzić rezerwację</a:t>
          </a:r>
        </a:p>
      </dsp:txBody>
      <dsp:txXfrm>
        <a:off x="0" y="1481297"/>
        <a:ext cx="8229600" cy="1042245"/>
      </dsp:txXfrm>
    </dsp:sp>
    <dsp:sp modelId="{C61D3967-D423-4D6D-97CA-61137F91649A}">
      <dsp:nvSpPr>
        <dsp:cNvPr id="0" name=""/>
        <dsp:cNvSpPr/>
      </dsp:nvSpPr>
      <dsp:spPr>
        <a:xfrm>
          <a:off x="0" y="2523542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Dane wejściowe:</a:t>
          </a:r>
        </a:p>
      </dsp:txBody>
      <dsp:txXfrm>
        <a:off x="22246" y="2545788"/>
        <a:ext cx="8185108" cy="411223"/>
      </dsp:txXfrm>
    </dsp:sp>
    <dsp:sp modelId="{4CFB922D-E857-4E40-8215-404015D63453}">
      <dsp:nvSpPr>
        <dsp:cNvPr id="0" name=""/>
        <dsp:cNvSpPr/>
      </dsp:nvSpPr>
      <dsp:spPr>
        <a:xfrm>
          <a:off x="0" y="2979257"/>
          <a:ext cx="8229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Rodzaj sali: komputerowa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Nr stanowiska: 4</a:t>
          </a:r>
        </a:p>
      </dsp:txBody>
      <dsp:txXfrm>
        <a:off x="0" y="2979257"/>
        <a:ext cx="8229600" cy="521122"/>
      </dsp:txXfrm>
    </dsp:sp>
    <dsp:sp modelId="{B17FDE17-9B16-41AA-B96F-5ADB1CF458E3}">
      <dsp:nvSpPr>
        <dsp:cNvPr id="0" name=""/>
        <dsp:cNvSpPr/>
      </dsp:nvSpPr>
      <dsp:spPr>
        <a:xfrm>
          <a:off x="0" y="3500380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Oczekiwany wynik:</a:t>
          </a:r>
        </a:p>
      </dsp:txBody>
      <dsp:txXfrm>
        <a:off x="22246" y="3522626"/>
        <a:ext cx="8185108" cy="411223"/>
      </dsp:txXfrm>
    </dsp:sp>
    <dsp:sp modelId="{3483A6F0-D255-4519-9CAC-A5A543E1E28C}">
      <dsp:nvSpPr>
        <dsp:cNvPr id="0" name=""/>
        <dsp:cNvSpPr/>
      </dsp:nvSpPr>
      <dsp:spPr>
        <a:xfrm>
          <a:off x="0" y="3956095"/>
          <a:ext cx="8229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/>
            <a:t>Rezerwacja stanowiska zapisana w bazie danych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1500" kern="1200" dirty="0"/>
            <a:t>System wyświetla komunikat potwierdzający</a:t>
          </a:r>
        </a:p>
      </dsp:txBody>
      <dsp:txXfrm>
        <a:off x="0" y="3956095"/>
        <a:ext cx="8229600" cy="521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BD29C-18CD-412A-A96D-B35A009DD6D5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Średni czas odpowiedzi: max 2 sekundy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Obsługa do 200 użytkowników jednocześnie</a:t>
          </a:r>
        </a:p>
      </dsp:txBody>
      <dsp:txXfrm rot="-5400000">
        <a:off x="2962656" y="153764"/>
        <a:ext cx="5224396" cy="786505"/>
      </dsp:txXfrm>
    </dsp:sp>
    <dsp:sp modelId="{C3000011-5D2D-46FC-98C5-F1C3F556E142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Wydajność:</a:t>
          </a:r>
        </a:p>
      </dsp:txBody>
      <dsp:txXfrm>
        <a:off x="53185" y="55450"/>
        <a:ext cx="2856286" cy="983131"/>
      </dsp:txXfrm>
    </dsp:sp>
    <dsp:sp modelId="{EDA12E90-14D6-46CB-99FA-8D4BFB83BB99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Dostępność systemu: min. 99%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MTBF: min. 1 miesiąc</a:t>
          </a:r>
        </a:p>
      </dsp:txBody>
      <dsp:txXfrm rot="-5400000">
        <a:off x="2962656" y="1297741"/>
        <a:ext cx="5224396" cy="786505"/>
      </dsp:txXfrm>
    </dsp:sp>
    <dsp:sp modelId="{660C5BEA-8822-4A0F-9C14-3FD4DA0A345F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Niezawodność:</a:t>
          </a:r>
        </a:p>
      </dsp:txBody>
      <dsp:txXfrm>
        <a:off x="53185" y="1199427"/>
        <a:ext cx="2856286" cy="983131"/>
      </dsp:txXfrm>
    </dsp:sp>
    <dsp:sp modelId="{A0F741AC-A0B3-441D-8E27-9C858FAC789F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Czas wykonania operacji: max 3 minuty</a:t>
          </a:r>
        </a:p>
      </dsp:txBody>
      <dsp:txXfrm rot="-5400000">
        <a:off x="2962656" y="2441716"/>
        <a:ext cx="5224396" cy="786505"/>
      </dsp:txXfrm>
    </dsp:sp>
    <dsp:sp modelId="{DBFCF8DE-3F98-4635-9EC9-66F1311B8B12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Użyteczność:</a:t>
          </a:r>
        </a:p>
      </dsp:txBody>
      <dsp:txXfrm>
        <a:off x="53185" y="2343404"/>
        <a:ext cx="2856286" cy="983131"/>
      </dsp:txXfrm>
    </dsp:sp>
    <dsp:sp modelId="{FF812169-4721-47E8-A20C-73D801ED2109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Szyfrowanie połączeń: 100%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Blokada po 3 nieudanych logowaniach</a:t>
          </a:r>
        </a:p>
      </dsp:txBody>
      <dsp:txXfrm rot="-5400000">
        <a:off x="2962656" y="3585693"/>
        <a:ext cx="5224396" cy="786505"/>
      </dsp:txXfrm>
    </dsp:sp>
    <dsp:sp modelId="{2144AD4D-5F0B-452E-ACA4-474C0D6B943A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 Bezpieczeństwo:</a:t>
          </a:r>
        </a:p>
      </dsp:txBody>
      <dsp:txXfrm>
        <a:off x="53185" y="3487380"/>
        <a:ext cx="2856286" cy="9831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648E5-EC6C-44E1-8C9D-0D492363A60B}">
      <dsp:nvSpPr>
        <dsp:cNvPr id="0" name=""/>
        <dsp:cNvSpPr/>
      </dsp:nvSpPr>
      <dsp:spPr>
        <a:xfrm>
          <a:off x="2571" y="966171"/>
          <a:ext cx="25074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Cele:</a:t>
          </a:r>
        </a:p>
      </dsp:txBody>
      <dsp:txXfrm>
        <a:off x="2571" y="966171"/>
        <a:ext cx="2507456" cy="518400"/>
      </dsp:txXfrm>
    </dsp:sp>
    <dsp:sp modelId="{0380A5CC-40FD-4381-AB50-99DC34B3CD21}">
      <dsp:nvSpPr>
        <dsp:cNvPr id="0" name=""/>
        <dsp:cNvSpPr/>
      </dsp:nvSpPr>
      <dsp:spPr>
        <a:xfrm>
          <a:off x="2571" y="1484571"/>
          <a:ext cx="2507456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Opinie od rzeczywistych użytkowników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Testy funkcjonalne i wydajnościowe w realistycznych warunkach</a:t>
          </a:r>
        </a:p>
      </dsp:txBody>
      <dsp:txXfrm>
        <a:off x="2571" y="1484571"/>
        <a:ext cx="2507456" cy="2075220"/>
      </dsp:txXfrm>
    </dsp:sp>
    <dsp:sp modelId="{5F2B00F4-424D-44B1-A36D-4A47EF23CB6F}">
      <dsp:nvSpPr>
        <dsp:cNvPr id="0" name=""/>
        <dsp:cNvSpPr/>
      </dsp:nvSpPr>
      <dsp:spPr>
        <a:xfrm>
          <a:off x="2861071" y="966171"/>
          <a:ext cx="25074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Zakres:</a:t>
          </a:r>
        </a:p>
      </dsp:txBody>
      <dsp:txXfrm>
        <a:off x="2861071" y="966171"/>
        <a:ext cx="2507456" cy="518400"/>
      </dsp:txXfrm>
    </dsp:sp>
    <dsp:sp modelId="{89A03C01-C4BC-4EEC-9DC9-5E00B23812B3}">
      <dsp:nvSpPr>
        <dsp:cNvPr id="0" name=""/>
        <dsp:cNvSpPr/>
      </dsp:nvSpPr>
      <dsp:spPr>
        <a:xfrm>
          <a:off x="2861071" y="1484571"/>
          <a:ext cx="2507456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Rejestracja/Logowanie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Rezerwacja terminu zakwaterowania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Wybór pokoi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Rezerwacja stanowisk</a:t>
          </a:r>
        </a:p>
      </dsp:txBody>
      <dsp:txXfrm>
        <a:off x="2861071" y="1484571"/>
        <a:ext cx="2507456" cy="2075220"/>
      </dsp:txXfrm>
    </dsp:sp>
    <dsp:sp modelId="{6AB4B447-0B10-4108-9373-8BE9317613A1}">
      <dsp:nvSpPr>
        <dsp:cNvPr id="0" name=""/>
        <dsp:cNvSpPr/>
      </dsp:nvSpPr>
      <dsp:spPr>
        <a:xfrm>
          <a:off x="5719571" y="966171"/>
          <a:ext cx="2507456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Harmonogram:</a:t>
          </a:r>
        </a:p>
      </dsp:txBody>
      <dsp:txXfrm>
        <a:off x="5719571" y="966171"/>
        <a:ext cx="2507456" cy="518400"/>
      </dsp:txXfrm>
    </dsp:sp>
    <dsp:sp modelId="{B5F3EE62-E787-4DAD-911B-87BA201FF2D9}">
      <dsp:nvSpPr>
        <dsp:cNvPr id="0" name=""/>
        <dsp:cNvSpPr/>
      </dsp:nvSpPr>
      <dsp:spPr>
        <a:xfrm>
          <a:off x="5719571" y="1484571"/>
          <a:ext cx="2507456" cy="2075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Przygotowanie: 1 tydzień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Testy: 2 tygodnie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Analiza: 1–2 tygodnie</a:t>
          </a:r>
        </a:p>
      </dsp:txBody>
      <dsp:txXfrm>
        <a:off x="5719571" y="1484571"/>
        <a:ext cx="2507456" cy="2075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CFBCF-6F85-4B43-9A26-A42E58B4A9EC}">
      <dsp:nvSpPr>
        <dsp:cNvPr id="0" name=""/>
        <dsp:cNvSpPr/>
      </dsp:nvSpPr>
      <dsp:spPr>
        <a:xfrm>
          <a:off x="2571" y="750036"/>
          <a:ext cx="250745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Cele:</a:t>
          </a:r>
        </a:p>
      </dsp:txBody>
      <dsp:txXfrm>
        <a:off x="2571" y="750036"/>
        <a:ext cx="2507456" cy="604800"/>
      </dsp:txXfrm>
    </dsp:sp>
    <dsp:sp modelId="{C771F1CB-8E55-466C-80A0-D3C5701DF0EE}">
      <dsp:nvSpPr>
        <dsp:cNvPr id="0" name=""/>
        <dsp:cNvSpPr/>
      </dsp:nvSpPr>
      <dsp:spPr>
        <a:xfrm>
          <a:off x="2571" y="1354836"/>
          <a:ext cx="2507456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Spełnienie wymagań funkcjonalnych i niefunkcjonalnych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Minimalizacja błędów krytycznych</a:t>
          </a:r>
        </a:p>
      </dsp:txBody>
      <dsp:txXfrm>
        <a:off x="2571" y="1354836"/>
        <a:ext cx="2507456" cy="2421090"/>
      </dsp:txXfrm>
    </dsp:sp>
    <dsp:sp modelId="{853267D4-9980-448A-956B-44A3CD07A838}">
      <dsp:nvSpPr>
        <dsp:cNvPr id="0" name=""/>
        <dsp:cNvSpPr/>
      </dsp:nvSpPr>
      <dsp:spPr>
        <a:xfrm>
          <a:off x="2861071" y="750036"/>
          <a:ext cx="250745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Procesy QA:</a:t>
          </a:r>
        </a:p>
      </dsp:txBody>
      <dsp:txXfrm>
        <a:off x="2861071" y="750036"/>
        <a:ext cx="2507456" cy="604800"/>
      </dsp:txXfrm>
    </dsp:sp>
    <dsp:sp modelId="{BCF89D2E-7389-4BB1-A67F-B659838C5A97}">
      <dsp:nvSpPr>
        <dsp:cNvPr id="0" name=""/>
        <dsp:cNvSpPr/>
      </dsp:nvSpPr>
      <dsp:spPr>
        <a:xfrm>
          <a:off x="2861071" y="1354836"/>
          <a:ext cx="2507456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Code Review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Testy automatyczne i manualne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Beta testy</a:t>
          </a:r>
        </a:p>
      </dsp:txBody>
      <dsp:txXfrm>
        <a:off x="2861071" y="1354836"/>
        <a:ext cx="2507456" cy="2421090"/>
      </dsp:txXfrm>
    </dsp:sp>
    <dsp:sp modelId="{4FA7B80A-7859-4B2E-94F8-625469D84DD5}">
      <dsp:nvSpPr>
        <dsp:cNvPr id="0" name=""/>
        <dsp:cNvSpPr/>
      </dsp:nvSpPr>
      <dsp:spPr>
        <a:xfrm>
          <a:off x="5719571" y="750036"/>
          <a:ext cx="250745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Metryki:</a:t>
          </a:r>
        </a:p>
      </dsp:txBody>
      <dsp:txXfrm>
        <a:off x="5719571" y="750036"/>
        <a:ext cx="2507456" cy="604800"/>
      </dsp:txXfrm>
    </dsp:sp>
    <dsp:sp modelId="{700B2861-2465-4168-8AA8-4024B0C82B30}">
      <dsp:nvSpPr>
        <dsp:cNvPr id="0" name=""/>
        <dsp:cNvSpPr/>
      </dsp:nvSpPr>
      <dsp:spPr>
        <a:xfrm>
          <a:off x="5719571" y="1354836"/>
          <a:ext cx="2507456" cy="24210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Pokrycie testami: min. 80%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/>
            <a:t>Czas reakcji: max 2 sekundy</a:t>
          </a:r>
        </a:p>
      </dsp:txBody>
      <dsp:txXfrm>
        <a:off x="5719571" y="1354836"/>
        <a:ext cx="2507456" cy="24210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CC64F-21B7-42CE-82E4-EFA1DFA151B6}">
      <dsp:nvSpPr>
        <dsp:cNvPr id="0" name=""/>
        <dsp:cNvSpPr/>
      </dsp:nvSpPr>
      <dsp:spPr>
        <a:xfrm>
          <a:off x="1809318" y="714736"/>
          <a:ext cx="385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7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991790" y="758374"/>
        <a:ext cx="20818" cy="4163"/>
      </dsp:txXfrm>
    </dsp:sp>
    <dsp:sp modelId="{C17CED13-BE54-4953-BE4E-182DCA36FF8C}">
      <dsp:nvSpPr>
        <dsp:cNvPr id="0" name=""/>
        <dsp:cNvSpPr/>
      </dsp:nvSpPr>
      <dsp:spPr>
        <a:xfrm>
          <a:off x="847" y="217375"/>
          <a:ext cx="1810270" cy="1086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Analiza i projekt systemu</a:t>
          </a:r>
        </a:p>
      </dsp:txBody>
      <dsp:txXfrm>
        <a:off x="847" y="217375"/>
        <a:ext cx="1810270" cy="1086162"/>
      </dsp:txXfrm>
    </dsp:sp>
    <dsp:sp modelId="{76BA80ED-A345-4E9D-BFEC-6A5FFEBF53BE}">
      <dsp:nvSpPr>
        <dsp:cNvPr id="0" name=""/>
        <dsp:cNvSpPr/>
      </dsp:nvSpPr>
      <dsp:spPr>
        <a:xfrm>
          <a:off x="905983" y="1301737"/>
          <a:ext cx="2226633" cy="385762"/>
        </a:xfrm>
        <a:custGeom>
          <a:avLst/>
          <a:gdLst/>
          <a:ahLst/>
          <a:cxnLst/>
          <a:rect l="0" t="0" r="0" b="0"/>
          <a:pathLst>
            <a:path>
              <a:moveTo>
                <a:pt x="2226633" y="0"/>
              </a:moveTo>
              <a:lnTo>
                <a:pt x="2226633" y="209981"/>
              </a:lnTo>
              <a:lnTo>
                <a:pt x="0" y="209981"/>
              </a:lnTo>
              <a:lnTo>
                <a:pt x="0" y="38576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962669" y="1492537"/>
        <a:ext cx="113261" cy="4163"/>
      </dsp:txXfrm>
    </dsp:sp>
    <dsp:sp modelId="{25D9635E-4AB5-4711-85C0-C51AC1B6EA58}">
      <dsp:nvSpPr>
        <dsp:cNvPr id="0" name=""/>
        <dsp:cNvSpPr/>
      </dsp:nvSpPr>
      <dsp:spPr>
        <a:xfrm>
          <a:off x="2227481" y="217375"/>
          <a:ext cx="1810270" cy="1086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Implementacja</a:t>
          </a:r>
        </a:p>
      </dsp:txBody>
      <dsp:txXfrm>
        <a:off x="2227481" y="217375"/>
        <a:ext cx="1810270" cy="1086162"/>
      </dsp:txXfrm>
    </dsp:sp>
    <dsp:sp modelId="{3AF065CF-D6BC-4CE1-BDEF-8B8C7769ED91}">
      <dsp:nvSpPr>
        <dsp:cNvPr id="0" name=""/>
        <dsp:cNvSpPr/>
      </dsp:nvSpPr>
      <dsp:spPr>
        <a:xfrm>
          <a:off x="1809318" y="2217261"/>
          <a:ext cx="3857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7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991790" y="2260899"/>
        <a:ext cx="20818" cy="4163"/>
      </dsp:txXfrm>
    </dsp:sp>
    <dsp:sp modelId="{6CED76ED-BF17-4FB4-B250-91FEDD69B639}">
      <dsp:nvSpPr>
        <dsp:cNvPr id="0" name=""/>
        <dsp:cNvSpPr/>
      </dsp:nvSpPr>
      <dsp:spPr>
        <a:xfrm>
          <a:off x="847" y="1719900"/>
          <a:ext cx="1810270" cy="1086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Testy jednostkowe i integracyjne</a:t>
          </a:r>
        </a:p>
      </dsp:txBody>
      <dsp:txXfrm>
        <a:off x="847" y="1719900"/>
        <a:ext cx="1810270" cy="1086162"/>
      </dsp:txXfrm>
    </dsp:sp>
    <dsp:sp modelId="{E47DC9AC-50D8-472F-9881-E3022B934010}">
      <dsp:nvSpPr>
        <dsp:cNvPr id="0" name=""/>
        <dsp:cNvSpPr/>
      </dsp:nvSpPr>
      <dsp:spPr>
        <a:xfrm>
          <a:off x="905983" y="2804262"/>
          <a:ext cx="2226633" cy="385762"/>
        </a:xfrm>
        <a:custGeom>
          <a:avLst/>
          <a:gdLst/>
          <a:ahLst/>
          <a:cxnLst/>
          <a:rect l="0" t="0" r="0" b="0"/>
          <a:pathLst>
            <a:path>
              <a:moveTo>
                <a:pt x="2226633" y="0"/>
              </a:moveTo>
              <a:lnTo>
                <a:pt x="2226633" y="209981"/>
              </a:lnTo>
              <a:lnTo>
                <a:pt x="0" y="209981"/>
              </a:lnTo>
              <a:lnTo>
                <a:pt x="0" y="38576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962669" y="2995062"/>
        <a:ext cx="113261" cy="4163"/>
      </dsp:txXfrm>
    </dsp:sp>
    <dsp:sp modelId="{3CE892E9-3E7F-499F-AA50-6C423359DE4C}">
      <dsp:nvSpPr>
        <dsp:cNvPr id="0" name=""/>
        <dsp:cNvSpPr/>
      </dsp:nvSpPr>
      <dsp:spPr>
        <a:xfrm>
          <a:off x="2227481" y="1719900"/>
          <a:ext cx="1810270" cy="1086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Testy beta</a:t>
          </a:r>
        </a:p>
      </dsp:txBody>
      <dsp:txXfrm>
        <a:off x="2227481" y="1719900"/>
        <a:ext cx="1810270" cy="1086162"/>
      </dsp:txXfrm>
    </dsp:sp>
    <dsp:sp modelId="{A9E41463-F22A-4CF3-81C0-ED93B7A3F4C9}">
      <dsp:nvSpPr>
        <dsp:cNvPr id="0" name=""/>
        <dsp:cNvSpPr/>
      </dsp:nvSpPr>
      <dsp:spPr>
        <a:xfrm>
          <a:off x="847" y="3222425"/>
          <a:ext cx="1810270" cy="1086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Dokumentacja</a:t>
          </a:r>
        </a:p>
      </dsp:txBody>
      <dsp:txXfrm>
        <a:off x="847" y="3222425"/>
        <a:ext cx="1810270" cy="1086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678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l-PL" dirty="0"/>
            </a:br>
            <a:r>
              <a:rPr dirty="0"/>
              <a:t>System </a:t>
            </a:r>
            <a:r>
              <a:rPr lang="pl-PL" dirty="0"/>
              <a:t>z</a:t>
            </a:r>
            <a:r>
              <a:rPr dirty="0" err="1"/>
              <a:t>arządzania</a:t>
            </a:r>
            <a:r>
              <a:rPr dirty="0"/>
              <a:t> </a:t>
            </a:r>
            <a:r>
              <a:rPr lang="pl-PL" dirty="0"/>
              <a:t>a</a:t>
            </a:r>
            <a:r>
              <a:rPr dirty="0" err="1"/>
              <a:t>kademikiem</a:t>
            </a:r>
            <a:r>
              <a:rPr lang="pl-PL" dirty="0"/>
              <a:t> – Plany testowe</a:t>
            </a:r>
            <a:br>
              <a:rPr lang="pl-PL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Przygotowali: Yaryna Rachkevych i Bartosz Kruszewski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Wykonania Produktu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686CC5-A234-A6A9-6DB4-C77EE8B8BC0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4157019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046F3EB-F035-2A14-B160-2FB7081DAE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7113375"/>
              </p:ext>
            </p:extLst>
          </p:nvPr>
        </p:nvGraphicFramePr>
        <p:xfrm>
          <a:off x="4968240" y="2011838"/>
          <a:ext cx="3718560" cy="2834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Ocena Zgodności z Wymaganiami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F3A8-1C7B-3863-FCDB-95CF89E17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5218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810DB2-FC98-3193-DDC8-E0D45C9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Przypadki testowe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7E5D600-6254-6105-1569-513BC168D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5996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68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Poprawna rezerwacja terminu zakwaterowania</a:t>
            </a:r>
            <a:endParaRPr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60488A-9164-E13E-704C-1A7A781CD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2382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l-PL" sz="4000" dirty="0"/>
            </a:br>
            <a:r>
              <a:rPr lang="pl-PL" sz="4000" dirty="0"/>
              <a:t>Walidacja dat (wyjazd po przyjeździe)</a:t>
            </a:r>
            <a:br>
              <a:rPr lang="pl-PL" sz="4400" dirty="0"/>
            </a:b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D8C4A8-7A19-3F82-4222-DD58403AD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4464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3600" dirty="0"/>
              <a:t>Poprawny wybór pokoju z listy dostępnych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234E2E-A4F3-EF61-26BF-FC0527704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8392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Poprawna rezerwacja stanowiska w pokoju wspólnym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79F3C9-FD6D-50BC-A2AE-E4E786804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461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Metryki</a:t>
            </a:r>
            <a:r>
              <a:rPr dirty="0"/>
              <a:t> </a:t>
            </a:r>
            <a:r>
              <a:rPr lang="pl-PL" dirty="0"/>
              <a:t>j</a:t>
            </a:r>
            <a:r>
              <a:rPr dirty="0" err="1"/>
              <a:t>akości</a:t>
            </a:r>
            <a:r>
              <a:rPr dirty="0"/>
              <a:t> </a:t>
            </a:r>
            <a:r>
              <a:rPr dirty="0" err="1"/>
              <a:t>wg</a:t>
            </a:r>
            <a:r>
              <a:rPr dirty="0"/>
              <a:t> ISO/IEC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70AE51-AF12-EC2E-F36D-DBA4E09CD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8920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Beta Testowania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06466E-DDB5-46DE-3985-BE80E3913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794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Zarządzania Jakością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E7F0F-31F4-403F-0F9F-F8301B062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1281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471</Words>
  <Application>Microsoft Office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System zarządzania akademikiem – Plany testowe </vt:lpstr>
      <vt:lpstr>Przypadki testowe</vt:lpstr>
      <vt:lpstr>Poprawna rezerwacja terminu zakwaterowania</vt:lpstr>
      <vt:lpstr> Walidacja dat (wyjazd po przyjeździe) </vt:lpstr>
      <vt:lpstr>Poprawny wybór pokoju z listy dostępnych</vt:lpstr>
      <vt:lpstr>Poprawna rezerwacja stanowiska w pokoju wspólnym</vt:lpstr>
      <vt:lpstr>Metryki jakości wg ISO/IEC</vt:lpstr>
      <vt:lpstr>Plan Beta Testowania</vt:lpstr>
      <vt:lpstr>Plan Zarządzania Jakością</vt:lpstr>
      <vt:lpstr>Plan Wykonania Produktu</vt:lpstr>
      <vt:lpstr>Ocena Zgodności z Wymaganiami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Bartosz Kruszewski</cp:lastModifiedBy>
  <cp:revision>3</cp:revision>
  <dcterms:created xsi:type="dcterms:W3CDTF">2013-01-27T09:14:16Z</dcterms:created>
  <dcterms:modified xsi:type="dcterms:W3CDTF">2024-12-25T17:58:49Z</dcterms:modified>
  <cp:category/>
</cp:coreProperties>
</file>