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26" r:id="rId3"/>
    <p:sldId id="310" r:id="rId4"/>
    <p:sldId id="333" r:id="rId5"/>
    <p:sldId id="325" r:id="rId6"/>
    <p:sldId id="324" r:id="rId7"/>
    <p:sldId id="312" r:id="rId8"/>
    <p:sldId id="327" r:id="rId9"/>
    <p:sldId id="331" r:id="rId10"/>
    <p:sldId id="332" r:id="rId11"/>
    <p:sldId id="323" r:id="rId12"/>
    <p:sldId id="328" r:id="rId13"/>
    <p:sldId id="322" r:id="rId14"/>
    <p:sldId id="334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54" d="100"/>
          <a:sy n="54" d="100"/>
        </p:scale>
        <p:origin x="108" y="24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3214F-2D46-4670-BEFE-1C5AA5005DA9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6FECCD74-B310-4F85-8353-E2D1F56DE55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l-PL" dirty="0" smtClean="0"/>
            <a:t>Functional</a:t>
          </a:r>
          <a:endParaRPr lang="pl-PL" dirty="0"/>
        </a:p>
      </dgm:t>
    </dgm:pt>
    <dgm:pt modelId="{6BAEE198-AEA9-45EE-8F90-576B4FA66060}" type="parTrans" cxnId="{877B8FA0-2A78-43FB-8928-A75B1381163D}">
      <dgm:prSet/>
      <dgm:spPr/>
      <dgm:t>
        <a:bodyPr/>
        <a:lstStyle/>
        <a:p>
          <a:endParaRPr lang="pl-PL"/>
        </a:p>
      </dgm:t>
    </dgm:pt>
    <dgm:pt modelId="{6E73B474-A6E4-4425-B400-5FBDAD9AC791}" type="sibTrans" cxnId="{877B8FA0-2A78-43FB-8928-A75B1381163D}">
      <dgm:prSet/>
      <dgm:spPr/>
      <dgm:t>
        <a:bodyPr/>
        <a:lstStyle/>
        <a:p>
          <a:endParaRPr lang="pl-PL"/>
        </a:p>
      </dgm:t>
    </dgm:pt>
    <dgm:pt modelId="{1BA38F1E-7650-4FCE-BA17-892855D7E27F}">
      <dgm:prSet phldrT="[Text]"/>
      <dgm:spPr/>
      <dgm:t>
        <a:bodyPr/>
        <a:lstStyle/>
        <a:p>
          <a:r>
            <a:rPr lang="pl-PL" dirty="0" smtClean="0"/>
            <a:t>Based on specifications</a:t>
          </a:r>
          <a:endParaRPr lang="pl-PL" dirty="0"/>
        </a:p>
      </dgm:t>
    </dgm:pt>
    <dgm:pt modelId="{162057CF-187D-434B-B92C-64BF676686B2}" type="parTrans" cxnId="{235FAD90-3D53-4912-998F-043842BB5481}">
      <dgm:prSet/>
      <dgm:spPr/>
      <dgm:t>
        <a:bodyPr/>
        <a:lstStyle/>
        <a:p>
          <a:endParaRPr lang="pl-PL"/>
        </a:p>
      </dgm:t>
    </dgm:pt>
    <dgm:pt modelId="{3FE462F9-DA98-4029-817D-56E2AAAE1F45}" type="sibTrans" cxnId="{235FAD90-3D53-4912-998F-043842BB5481}">
      <dgm:prSet/>
      <dgm:spPr/>
      <dgm:t>
        <a:bodyPr/>
        <a:lstStyle/>
        <a:p>
          <a:endParaRPr lang="pl-PL"/>
        </a:p>
      </dgm:t>
    </dgm:pt>
    <dgm:pt modelId="{2DE66E0E-D3A9-4910-B6CB-DEE7B050C319}">
      <dgm:prSet phldrT="[Text]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r>
            <a:rPr lang="pl-PL" dirty="0" smtClean="0"/>
            <a:t>Non-functional</a:t>
          </a:r>
          <a:endParaRPr lang="pl-PL" dirty="0"/>
        </a:p>
      </dgm:t>
    </dgm:pt>
    <dgm:pt modelId="{C2AFF1F3-002B-450A-91E0-163DFFAA9F5D}" type="parTrans" cxnId="{8A7730E1-E65E-45B6-AA3D-39069EEFA4A1}">
      <dgm:prSet/>
      <dgm:spPr/>
      <dgm:t>
        <a:bodyPr/>
        <a:lstStyle/>
        <a:p>
          <a:endParaRPr lang="pl-PL"/>
        </a:p>
      </dgm:t>
    </dgm:pt>
    <dgm:pt modelId="{67E10C98-AF6E-4C16-9094-9C8ED40FCA94}" type="sibTrans" cxnId="{8A7730E1-E65E-45B6-AA3D-39069EEFA4A1}">
      <dgm:prSet/>
      <dgm:spPr/>
      <dgm:t>
        <a:bodyPr/>
        <a:lstStyle/>
        <a:p>
          <a:endParaRPr lang="pl-PL"/>
        </a:p>
      </dgm:t>
    </dgm:pt>
    <dgm:pt modelId="{D420B547-2C5D-4429-B2A9-844C6B12DD81}">
      <dgm:prSet phldrT="[Text]"/>
      <dgm:spPr/>
      <dgm:t>
        <a:bodyPr/>
        <a:lstStyle/>
        <a:p>
          <a:r>
            <a:rPr lang="en-US" dirty="0" smtClean="0"/>
            <a:t>How does the system work?</a:t>
          </a:r>
          <a:endParaRPr lang="pl-PL" dirty="0"/>
        </a:p>
      </dgm:t>
    </dgm:pt>
    <dgm:pt modelId="{561439A4-95CB-4BA0-9E87-5EFE0C0EE6D8}" type="parTrans" cxnId="{73753CB6-345E-4F2A-AAFD-031F5A3562D4}">
      <dgm:prSet/>
      <dgm:spPr/>
      <dgm:t>
        <a:bodyPr/>
        <a:lstStyle/>
        <a:p>
          <a:endParaRPr lang="pl-PL"/>
        </a:p>
      </dgm:t>
    </dgm:pt>
    <dgm:pt modelId="{3D1D5B5D-F889-4CFC-A85A-973B099D5584}" type="sibTrans" cxnId="{73753CB6-345E-4F2A-AAFD-031F5A3562D4}">
      <dgm:prSet/>
      <dgm:spPr/>
      <dgm:t>
        <a:bodyPr/>
        <a:lstStyle/>
        <a:p>
          <a:endParaRPr lang="pl-PL"/>
        </a:p>
      </dgm:t>
    </dgm:pt>
    <dgm:pt modelId="{BDE77695-AE2F-42AD-A788-3AC261B707F7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l-PL" dirty="0" smtClean="0"/>
            <a:t>Structural (white box)</a:t>
          </a:r>
          <a:endParaRPr lang="pl-PL" dirty="0"/>
        </a:p>
      </dgm:t>
    </dgm:pt>
    <dgm:pt modelId="{E439033F-D11B-4451-8021-5C5E1B40B47B}" type="parTrans" cxnId="{7874738F-CBDD-417C-99D8-9EA011DE60EF}">
      <dgm:prSet/>
      <dgm:spPr/>
      <dgm:t>
        <a:bodyPr/>
        <a:lstStyle/>
        <a:p>
          <a:endParaRPr lang="pl-PL"/>
        </a:p>
      </dgm:t>
    </dgm:pt>
    <dgm:pt modelId="{7847F65D-1BB0-42E6-9C5F-316D05D6A350}" type="sibTrans" cxnId="{7874738F-CBDD-417C-99D8-9EA011DE60EF}">
      <dgm:prSet/>
      <dgm:spPr/>
      <dgm:t>
        <a:bodyPr/>
        <a:lstStyle/>
        <a:p>
          <a:endParaRPr lang="pl-PL"/>
        </a:p>
      </dgm:t>
    </dgm:pt>
    <dgm:pt modelId="{C69D30CE-F771-4BC5-8ADB-5F1223B1AF72}">
      <dgm:prSet phldrT="[Text]"/>
      <dgm:spPr/>
      <dgm:t>
        <a:bodyPr/>
        <a:lstStyle/>
        <a:p>
          <a:r>
            <a:rPr lang="pl-PL" dirty="0" smtClean="0"/>
            <a:t>Code coverage</a:t>
          </a:r>
          <a:endParaRPr lang="pl-PL" dirty="0"/>
        </a:p>
      </dgm:t>
    </dgm:pt>
    <dgm:pt modelId="{8E237166-6238-4B56-BFDB-C7ED0225359A}" type="parTrans" cxnId="{528D6C75-0C57-4100-B97C-E19E41D2FAA6}">
      <dgm:prSet/>
      <dgm:spPr/>
      <dgm:t>
        <a:bodyPr/>
        <a:lstStyle/>
        <a:p>
          <a:endParaRPr lang="pl-PL"/>
        </a:p>
      </dgm:t>
    </dgm:pt>
    <dgm:pt modelId="{21752D31-6674-47FD-B585-B7D515E341F6}" type="sibTrans" cxnId="{528D6C75-0C57-4100-B97C-E19E41D2FAA6}">
      <dgm:prSet/>
      <dgm:spPr/>
      <dgm:t>
        <a:bodyPr/>
        <a:lstStyle/>
        <a:p>
          <a:endParaRPr lang="pl-PL"/>
        </a:p>
      </dgm:t>
    </dgm:pt>
    <dgm:pt modelId="{33812AD2-A003-46AC-967A-2779122E69FC}">
      <dgm:prSet phldrT="[Text]"/>
      <dgm:spPr/>
      <dgm:t>
        <a:bodyPr/>
        <a:lstStyle/>
        <a:p>
          <a:r>
            <a:rPr lang="pl-PL" dirty="0" smtClean="0"/>
            <a:t>Related to the change</a:t>
          </a:r>
          <a:endParaRPr lang="pl-PL" dirty="0"/>
        </a:p>
      </dgm:t>
    </dgm:pt>
    <dgm:pt modelId="{499051DB-2E0F-4DAB-8A92-7DE59090179C}" type="parTrans" cxnId="{3F65342A-6E96-4860-B04E-8661931B18DA}">
      <dgm:prSet/>
      <dgm:spPr/>
      <dgm:t>
        <a:bodyPr/>
        <a:lstStyle/>
        <a:p>
          <a:endParaRPr lang="pl-PL"/>
        </a:p>
      </dgm:t>
    </dgm:pt>
    <dgm:pt modelId="{E8138C8D-1626-4412-B59E-A99AD183615A}" type="sibTrans" cxnId="{3F65342A-6E96-4860-B04E-8661931B18DA}">
      <dgm:prSet/>
      <dgm:spPr/>
      <dgm:t>
        <a:bodyPr/>
        <a:lstStyle/>
        <a:p>
          <a:endParaRPr lang="pl-PL"/>
        </a:p>
      </dgm:t>
    </dgm:pt>
    <dgm:pt modelId="{97B043BC-7A06-46E9-ACC2-92F609883063}">
      <dgm:prSet phldrT="[Text]"/>
      <dgm:spPr/>
      <dgm:t>
        <a:bodyPr/>
        <a:lstStyle/>
        <a:p>
          <a:r>
            <a:rPr lang="pl-PL" dirty="0" smtClean="0"/>
            <a:t>Confirmatory tests (retests)</a:t>
          </a:r>
          <a:endParaRPr lang="pl-PL" dirty="0"/>
        </a:p>
      </dgm:t>
    </dgm:pt>
    <dgm:pt modelId="{532C61E5-C61D-4232-B16C-F58A1B19BF3A}" type="parTrans" cxnId="{B30C518B-4A30-434D-961C-43B26474589A}">
      <dgm:prSet/>
      <dgm:spPr/>
      <dgm:t>
        <a:bodyPr/>
        <a:lstStyle/>
        <a:p>
          <a:endParaRPr lang="pl-PL"/>
        </a:p>
      </dgm:t>
    </dgm:pt>
    <dgm:pt modelId="{AB4F46FF-9134-41EF-A915-D5DE159ACC26}" type="sibTrans" cxnId="{B30C518B-4A30-434D-961C-43B26474589A}">
      <dgm:prSet/>
      <dgm:spPr/>
      <dgm:t>
        <a:bodyPr/>
        <a:lstStyle/>
        <a:p>
          <a:endParaRPr lang="pl-PL"/>
        </a:p>
      </dgm:t>
    </dgm:pt>
    <dgm:pt modelId="{70D65BF0-C110-4FE1-97E6-2311B502C535}">
      <dgm:prSet/>
      <dgm:spPr/>
      <dgm:t>
        <a:bodyPr/>
        <a:lstStyle/>
        <a:p>
          <a:r>
            <a:rPr lang="pl-PL" dirty="0" smtClean="0"/>
            <a:t>security tests</a:t>
          </a:r>
          <a:endParaRPr lang="pl-PL" dirty="0"/>
        </a:p>
      </dgm:t>
    </dgm:pt>
    <dgm:pt modelId="{298AC362-E086-4E9D-9510-C3304FF3A148}" type="parTrans" cxnId="{B9A15054-8C20-4954-B04F-BEB4AD0B81BB}">
      <dgm:prSet/>
      <dgm:spPr/>
      <dgm:t>
        <a:bodyPr/>
        <a:lstStyle/>
        <a:p>
          <a:endParaRPr lang="pl-PL"/>
        </a:p>
      </dgm:t>
    </dgm:pt>
    <dgm:pt modelId="{52AE2D0B-09AB-4017-8D8E-319117D4EB18}" type="sibTrans" cxnId="{B9A15054-8C20-4954-B04F-BEB4AD0B81BB}">
      <dgm:prSet/>
      <dgm:spPr/>
      <dgm:t>
        <a:bodyPr/>
        <a:lstStyle/>
        <a:p>
          <a:endParaRPr lang="pl-PL"/>
        </a:p>
      </dgm:t>
    </dgm:pt>
    <dgm:pt modelId="{3709D04A-EA47-4B9D-A391-DCD795CCD056}">
      <dgm:prSet/>
      <dgm:spPr/>
      <dgm:t>
        <a:bodyPr/>
        <a:lstStyle/>
        <a:p>
          <a:r>
            <a:rPr lang="pl-PL" dirty="0" smtClean="0"/>
            <a:t>compatibility tests</a:t>
          </a:r>
          <a:endParaRPr lang="pl-PL" dirty="0"/>
        </a:p>
      </dgm:t>
    </dgm:pt>
    <dgm:pt modelId="{DFB862C2-B1C3-4C02-BC42-580CCE990801}" type="parTrans" cxnId="{A99D6EFD-A08A-44A9-9D8A-63FB2518F544}">
      <dgm:prSet/>
      <dgm:spPr/>
      <dgm:t>
        <a:bodyPr/>
        <a:lstStyle/>
        <a:p>
          <a:endParaRPr lang="pl-PL"/>
        </a:p>
      </dgm:t>
    </dgm:pt>
    <dgm:pt modelId="{51401768-895B-4C73-BE27-5186D4BC0D62}" type="sibTrans" cxnId="{A99D6EFD-A08A-44A9-9D8A-63FB2518F544}">
      <dgm:prSet/>
      <dgm:spPr/>
      <dgm:t>
        <a:bodyPr/>
        <a:lstStyle/>
        <a:p>
          <a:endParaRPr lang="pl-PL"/>
        </a:p>
      </dgm:t>
    </dgm:pt>
    <dgm:pt modelId="{D6B156AA-679E-467B-AA23-0E3A291FA67A}">
      <dgm:prSet/>
      <dgm:spPr/>
      <dgm:t>
        <a:bodyPr/>
        <a:lstStyle/>
        <a:p>
          <a:r>
            <a:rPr lang="pl-PL" dirty="0" smtClean="0"/>
            <a:t>Regression test</a:t>
          </a:r>
          <a:endParaRPr lang="pl-PL" dirty="0"/>
        </a:p>
      </dgm:t>
    </dgm:pt>
    <dgm:pt modelId="{0684B403-3F69-4943-87B9-B01F40AAEBCF}" type="parTrans" cxnId="{A24C42A2-5A7F-455D-B991-1AA0FFD87C06}">
      <dgm:prSet/>
      <dgm:spPr/>
      <dgm:t>
        <a:bodyPr/>
        <a:lstStyle/>
        <a:p>
          <a:endParaRPr lang="pl-PL"/>
        </a:p>
      </dgm:t>
    </dgm:pt>
    <dgm:pt modelId="{F883029F-AC8C-4759-A04B-6C19E8DC3B03}" type="sibTrans" cxnId="{A24C42A2-5A7F-455D-B991-1AA0FFD87C06}">
      <dgm:prSet/>
      <dgm:spPr/>
      <dgm:t>
        <a:bodyPr/>
        <a:lstStyle/>
        <a:p>
          <a:endParaRPr lang="pl-PL"/>
        </a:p>
      </dgm:t>
    </dgm:pt>
    <dgm:pt modelId="{B548A3DA-FF98-4FED-8783-0BB5FF7F7EE5}">
      <dgm:prSet/>
      <dgm:spPr/>
      <dgm:t>
        <a:bodyPr/>
        <a:lstStyle/>
        <a:p>
          <a:r>
            <a:rPr lang="pl-PL" dirty="0" smtClean="0"/>
            <a:t>Efficiency, usability, reliability</a:t>
          </a:r>
          <a:endParaRPr lang="pl-PL" dirty="0"/>
        </a:p>
      </dgm:t>
    </dgm:pt>
    <dgm:pt modelId="{B730F46C-EC6F-44C8-BC6F-FE392040FB9F}" type="parTrans" cxnId="{DC4BBD0D-9029-4BE2-A093-268E16917351}">
      <dgm:prSet/>
      <dgm:spPr/>
      <dgm:t>
        <a:bodyPr/>
        <a:lstStyle/>
        <a:p>
          <a:endParaRPr lang="pl-PL"/>
        </a:p>
      </dgm:t>
    </dgm:pt>
    <dgm:pt modelId="{15AA3AD6-B8A2-40F3-B6F7-8787EFA5C3B3}" type="sibTrans" cxnId="{DC4BBD0D-9029-4BE2-A093-268E16917351}">
      <dgm:prSet/>
      <dgm:spPr/>
      <dgm:t>
        <a:bodyPr/>
        <a:lstStyle/>
        <a:p>
          <a:endParaRPr lang="pl-PL"/>
        </a:p>
      </dgm:t>
    </dgm:pt>
    <dgm:pt modelId="{02CB15D4-300E-489B-96CE-CF05B81813C9}">
      <dgm:prSet/>
      <dgm:spPr/>
      <dgm:t>
        <a:bodyPr/>
        <a:lstStyle/>
        <a:p>
          <a:r>
            <a:rPr lang="pl-PL" dirty="0" smtClean="0"/>
            <a:t>instructions vs decisions</a:t>
          </a:r>
          <a:endParaRPr lang="pl-PL" dirty="0"/>
        </a:p>
      </dgm:t>
    </dgm:pt>
    <dgm:pt modelId="{962624D3-C8F8-4C71-8F8D-DDC9852FEC1C}" type="parTrans" cxnId="{960A762F-80AA-465D-84F8-82629EF00E3F}">
      <dgm:prSet/>
      <dgm:spPr/>
      <dgm:t>
        <a:bodyPr/>
        <a:lstStyle/>
        <a:p>
          <a:endParaRPr lang="pl-PL"/>
        </a:p>
      </dgm:t>
    </dgm:pt>
    <dgm:pt modelId="{6BB997E1-5B34-4648-A5C4-C6CF6E3A14F6}" type="sibTrans" cxnId="{960A762F-80AA-465D-84F8-82629EF00E3F}">
      <dgm:prSet/>
      <dgm:spPr/>
      <dgm:t>
        <a:bodyPr/>
        <a:lstStyle/>
        <a:p>
          <a:endParaRPr lang="pl-PL"/>
        </a:p>
      </dgm:t>
    </dgm:pt>
    <dgm:pt modelId="{71919E23-6B5E-474B-9611-F0FB61A71643}">
      <dgm:prSet/>
      <dgm:spPr/>
      <dgm:t>
        <a:bodyPr/>
        <a:lstStyle/>
        <a:p>
          <a:r>
            <a:rPr lang="pl-PL" b="1" u="sng" dirty="0" smtClean="0">
              <a:solidFill>
                <a:srgbClr val="FF0000"/>
              </a:solidFill>
            </a:rPr>
            <a:t>Performance</a:t>
          </a:r>
          <a:r>
            <a:rPr lang="pl-PL" dirty="0" smtClean="0"/>
            <a:t> </a:t>
          </a:r>
          <a:endParaRPr lang="pl-PL" dirty="0"/>
        </a:p>
      </dgm:t>
    </dgm:pt>
    <dgm:pt modelId="{3A91D047-018C-4B1F-90AC-0438C5A51DD9}" type="parTrans" cxnId="{9E21DE5E-8611-450A-BFBD-FF9F00F6B7D8}">
      <dgm:prSet/>
      <dgm:spPr/>
      <dgm:t>
        <a:bodyPr/>
        <a:lstStyle/>
        <a:p>
          <a:endParaRPr lang="pl-PL"/>
        </a:p>
      </dgm:t>
    </dgm:pt>
    <dgm:pt modelId="{E587DDA1-A71B-439D-8BE6-2DAE10631D5C}" type="sibTrans" cxnId="{9E21DE5E-8611-450A-BFBD-FF9F00F6B7D8}">
      <dgm:prSet/>
      <dgm:spPr/>
      <dgm:t>
        <a:bodyPr/>
        <a:lstStyle/>
        <a:p>
          <a:endParaRPr lang="pl-PL"/>
        </a:p>
      </dgm:t>
    </dgm:pt>
    <dgm:pt modelId="{4392E5C7-84CD-43CF-8BB4-1233DB27A129}" type="pres">
      <dgm:prSet presAssocID="{EBE3214F-2D46-4670-BEFE-1C5AA5005DA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9E269650-6BF6-47F4-8991-CA1022AF7424}" type="pres">
      <dgm:prSet presAssocID="{EBE3214F-2D46-4670-BEFE-1C5AA5005DA9}" presName="children" presStyleCnt="0"/>
      <dgm:spPr/>
    </dgm:pt>
    <dgm:pt modelId="{D2C0ADEA-D555-465E-954D-D2059AF0C47F}" type="pres">
      <dgm:prSet presAssocID="{EBE3214F-2D46-4670-BEFE-1C5AA5005DA9}" presName="child1group" presStyleCnt="0"/>
      <dgm:spPr/>
    </dgm:pt>
    <dgm:pt modelId="{EAACA198-A225-47EB-8288-FB72AE42E236}" type="pres">
      <dgm:prSet presAssocID="{EBE3214F-2D46-4670-BEFE-1C5AA5005DA9}" presName="child1" presStyleLbl="bgAcc1" presStyleIdx="0" presStyleCnt="4" custLinFactNeighborX="-1907"/>
      <dgm:spPr/>
      <dgm:t>
        <a:bodyPr/>
        <a:lstStyle/>
        <a:p>
          <a:endParaRPr lang="pl-PL"/>
        </a:p>
      </dgm:t>
    </dgm:pt>
    <dgm:pt modelId="{738C7DFA-D5ED-4B2F-997A-9CA182B95631}" type="pres">
      <dgm:prSet presAssocID="{EBE3214F-2D46-4670-BEFE-1C5AA5005DA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614CD0-9758-47E1-BAB3-CAA219791C42}" type="pres">
      <dgm:prSet presAssocID="{EBE3214F-2D46-4670-BEFE-1C5AA5005DA9}" presName="child2group" presStyleCnt="0"/>
      <dgm:spPr/>
    </dgm:pt>
    <dgm:pt modelId="{3D115F8F-FCC9-4D1D-8D60-8C9807F25A9C}" type="pres">
      <dgm:prSet presAssocID="{EBE3214F-2D46-4670-BEFE-1C5AA5005DA9}" presName="child2" presStyleLbl="bgAcc1" presStyleIdx="1" presStyleCnt="4" custLinFactNeighborX="3963" custLinFactNeighborY="-642"/>
      <dgm:spPr/>
      <dgm:t>
        <a:bodyPr/>
        <a:lstStyle/>
        <a:p>
          <a:endParaRPr lang="pl-PL"/>
        </a:p>
      </dgm:t>
    </dgm:pt>
    <dgm:pt modelId="{88FF9FF0-B6D7-4C81-8E02-469219E647E0}" type="pres">
      <dgm:prSet presAssocID="{EBE3214F-2D46-4670-BEFE-1C5AA5005DA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D7DA4B-AB0A-47C1-8D40-42A0E3025D03}" type="pres">
      <dgm:prSet presAssocID="{EBE3214F-2D46-4670-BEFE-1C5AA5005DA9}" presName="child3group" presStyleCnt="0"/>
      <dgm:spPr/>
    </dgm:pt>
    <dgm:pt modelId="{A3966DEA-1F62-4751-A6C9-B587C8802776}" type="pres">
      <dgm:prSet presAssocID="{EBE3214F-2D46-4670-BEFE-1C5AA5005DA9}" presName="child3" presStyleLbl="bgAcc1" presStyleIdx="2" presStyleCnt="4" custLinFactNeighborX="9040" custLinFactNeighborY="545"/>
      <dgm:spPr/>
      <dgm:t>
        <a:bodyPr/>
        <a:lstStyle/>
        <a:p>
          <a:endParaRPr lang="pl-PL"/>
        </a:p>
      </dgm:t>
    </dgm:pt>
    <dgm:pt modelId="{96EA3F82-86DA-4634-B1D2-7D71A30B75E5}" type="pres">
      <dgm:prSet presAssocID="{EBE3214F-2D46-4670-BEFE-1C5AA5005DA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EBA72A1-170C-4AC0-9087-26C10DDB80D4}" type="pres">
      <dgm:prSet presAssocID="{EBE3214F-2D46-4670-BEFE-1C5AA5005DA9}" presName="child4group" presStyleCnt="0"/>
      <dgm:spPr/>
    </dgm:pt>
    <dgm:pt modelId="{1E3E0B1F-F4E1-4F99-83EC-B304010CEFBD}" type="pres">
      <dgm:prSet presAssocID="{EBE3214F-2D46-4670-BEFE-1C5AA5005DA9}" presName="child4" presStyleLbl="bgAcc1" presStyleIdx="3" presStyleCnt="4" custLinFactNeighborX="-1907" custLinFactNeighborY="362"/>
      <dgm:spPr/>
      <dgm:t>
        <a:bodyPr/>
        <a:lstStyle/>
        <a:p>
          <a:endParaRPr lang="pl-PL"/>
        </a:p>
      </dgm:t>
    </dgm:pt>
    <dgm:pt modelId="{83D2E29E-E137-461D-BF88-FA2645E963C6}" type="pres">
      <dgm:prSet presAssocID="{EBE3214F-2D46-4670-BEFE-1C5AA5005DA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D7B856D-DDB2-4C4C-9B31-3D324ABA1FA5}" type="pres">
      <dgm:prSet presAssocID="{EBE3214F-2D46-4670-BEFE-1C5AA5005DA9}" presName="childPlaceholder" presStyleCnt="0"/>
      <dgm:spPr/>
    </dgm:pt>
    <dgm:pt modelId="{47D41C7A-D301-48C0-9AF6-442B5B2CA606}" type="pres">
      <dgm:prSet presAssocID="{EBE3214F-2D46-4670-BEFE-1C5AA5005DA9}" presName="circle" presStyleCnt="0"/>
      <dgm:spPr/>
    </dgm:pt>
    <dgm:pt modelId="{61EA4DBF-A57B-454C-9E9E-74C5C4CD0FDB}" type="pres">
      <dgm:prSet presAssocID="{EBE3214F-2D46-4670-BEFE-1C5AA5005DA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4B7CCE1-73DA-4E86-9D27-FA32BAAEA98C}" type="pres">
      <dgm:prSet presAssocID="{EBE3214F-2D46-4670-BEFE-1C5AA5005DA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C2DEAE-06D3-4115-A64E-09C791A42421}" type="pres">
      <dgm:prSet presAssocID="{EBE3214F-2D46-4670-BEFE-1C5AA5005DA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957FD2F-96A7-4B0D-91F6-137F58968CAF}" type="pres">
      <dgm:prSet presAssocID="{EBE3214F-2D46-4670-BEFE-1C5AA5005DA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57A8EF-D3BB-4548-9A84-94A13A3A86E8}" type="pres">
      <dgm:prSet presAssocID="{EBE3214F-2D46-4670-BEFE-1C5AA5005DA9}" presName="quadrantPlaceholder" presStyleCnt="0"/>
      <dgm:spPr/>
    </dgm:pt>
    <dgm:pt modelId="{5255DBE4-9F9D-46CC-9295-95A415DCB57B}" type="pres">
      <dgm:prSet presAssocID="{EBE3214F-2D46-4670-BEFE-1C5AA5005DA9}" presName="center1" presStyleLbl="fgShp" presStyleIdx="0" presStyleCnt="2"/>
      <dgm:spPr/>
    </dgm:pt>
    <dgm:pt modelId="{B5D2B745-A405-4B19-8331-8566ED2C3C22}" type="pres">
      <dgm:prSet presAssocID="{EBE3214F-2D46-4670-BEFE-1C5AA5005DA9}" presName="center2" presStyleLbl="fgShp" presStyleIdx="1" presStyleCnt="2"/>
      <dgm:spPr/>
    </dgm:pt>
  </dgm:ptLst>
  <dgm:cxnLst>
    <dgm:cxn modelId="{8A7730E1-E65E-45B6-AA3D-39069EEFA4A1}" srcId="{EBE3214F-2D46-4670-BEFE-1C5AA5005DA9}" destId="{2DE66E0E-D3A9-4910-B6CB-DEE7B050C319}" srcOrd="1" destOrd="0" parTransId="{C2AFF1F3-002B-450A-91E0-163DFFAA9F5D}" sibTransId="{67E10C98-AF6E-4C16-9094-9C8ED40FCA94}"/>
    <dgm:cxn modelId="{F1C7F061-5C82-4605-BE76-6D69BF268987}" type="presOf" srcId="{6FECCD74-B310-4F85-8353-E2D1F56DE55F}" destId="{61EA4DBF-A57B-454C-9E9E-74C5C4CD0FDB}" srcOrd="0" destOrd="0" presId="urn:microsoft.com/office/officeart/2005/8/layout/cycle4"/>
    <dgm:cxn modelId="{528D6C75-0C57-4100-B97C-E19E41D2FAA6}" srcId="{BDE77695-AE2F-42AD-A788-3AC261B707F7}" destId="{C69D30CE-F771-4BC5-8ADB-5F1223B1AF72}" srcOrd="0" destOrd="0" parTransId="{8E237166-6238-4B56-BFDB-C7ED0225359A}" sibTransId="{21752D31-6674-47FD-B585-B7D515E341F6}"/>
    <dgm:cxn modelId="{390471CA-40AF-488B-B8BA-FED5A3062C18}" type="presOf" srcId="{BDE77695-AE2F-42AD-A788-3AC261B707F7}" destId="{D7C2DEAE-06D3-4115-A64E-09C791A42421}" srcOrd="0" destOrd="0" presId="urn:microsoft.com/office/officeart/2005/8/layout/cycle4"/>
    <dgm:cxn modelId="{7088D082-843F-4A6B-96DD-6B70D78A11AE}" type="presOf" srcId="{D420B547-2C5D-4429-B2A9-844C6B12DD81}" destId="{3D115F8F-FCC9-4D1D-8D60-8C9807F25A9C}" srcOrd="0" destOrd="0" presId="urn:microsoft.com/office/officeart/2005/8/layout/cycle4"/>
    <dgm:cxn modelId="{960A762F-80AA-465D-84F8-82629EF00E3F}" srcId="{BDE77695-AE2F-42AD-A788-3AC261B707F7}" destId="{02CB15D4-300E-489B-96CE-CF05B81813C9}" srcOrd="1" destOrd="0" parTransId="{962624D3-C8F8-4C71-8F8D-DDC9852FEC1C}" sibTransId="{6BB997E1-5B34-4648-A5C4-C6CF6E3A14F6}"/>
    <dgm:cxn modelId="{7B495B1E-7218-4B66-8E32-12C55C3CA84C}" type="presOf" srcId="{B548A3DA-FF98-4FED-8783-0BB5FF7F7EE5}" destId="{3D115F8F-FCC9-4D1D-8D60-8C9807F25A9C}" srcOrd="0" destOrd="1" presId="urn:microsoft.com/office/officeart/2005/8/layout/cycle4"/>
    <dgm:cxn modelId="{BC8931D9-5B16-46BA-894F-F43BACF906B9}" type="presOf" srcId="{1BA38F1E-7650-4FCE-BA17-892855D7E27F}" destId="{EAACA198-A225-47EB-8288-FB72AE42E236}" srcOrd="0" destOrd="0" presId="urn:microsoft.com/office/officeart/2005/8/layout/cycle4"/>
    <dgm:cxn modelId="{A5ACEC0E-2E0B-41B5-8C32-21FBEF17E838}" type="presOf" srcId="{3709D04A-EA47-4B9D-A391-DCD795CCD056}" destId="{738C7DFA-D5ED-4B2F-997A-9CA182B95631}" srcOrd="1" destOrd="2" presId="urn:microsoft.com/office/officeart/2005/8/layout/cycle4"/>
    <dgm:cxn modelId="{A0D351FB-AD51-4DD1-ADA9-9DB992F4BED1}" type="presOf" srcId="{C69D30CE-F771-4BC5-8ADB-5F1223B1AF72}" destId="{96EA3F82-86DA-4634-B1D2-7D71A30B75E5}" srcOrd="1" destOrd="0" presId="urn:microsoft.com/office/officeart/2005/8/layout/cycle4"/>
    <dgm:cxn modelId="{362E304E-938D-4C79-8FC8-5F3F7F640A56}" type="presOf" srcId="{C69D30CE-F771-4BC5-8ADB-5F1223B1AF72}" destId="{A3966DEA-1F62-4751-A6C9-B587C8802776}" srcOrd="0" destOrd="0" presId="urn:microsoft.com/office/officeart/2005/8/layout/cycle4"/>
    <dgm:cxn modelId="{9E21DE5E-8611-450A-BFBD-FF9F00F6B7D8}" srcId="{2DE66E0E-D3A9-4910-B6CB-DEE7B050C319}" destId="{71919E23-6B5E-474B-9611-F0FB61A71643}" srcOrd="2" destOrd="0" parTransId="{3A91D047-018C-4B1F-90AC-0438C5A51DD9}" sibTransId="{E587DDA1-A71B-439D-8BE6-2DAE10631D5C}"/>
    <dgm:cxn modelId="{ED02318A-48A6-4D50-AA45-F7B3C8F99D97}" type="presOf" srcId="{97B043BC-7A06-46E9-ACC2-92F609883063}" destId="{83D2E29E-E137-461D-BF88-FA2645E963C6}" srcOrd="1" destOrd="0" presId="urn:microsoft.com/office/officeart/2005/8/layout/cycle4"/>
    <dgm:cxn modelId="{877B8FA0-2A78-43FB-8928-A75B1381163D}" srcId="{EBE3214F-2D46-4670-BEFE-1C5AA5005DA9}" destId="{6FECCD74-B310-4F85-8353-E2D1F56DE55F}" srcOrd="0" destOrd="0" parTransId="{6BAEE198-AEA9-45EE-8F90-576B4FA66060}" sibTransId="{6E73B474-A6E4-4425-B400-5FBDAD9AC791}"/>
    <dgm:cxn modelId="{B374B0BB-AD4F-47A7-BDC2-4631D5321B99}" type="presOf" srcId="{2DE66E0E-D3A9-4910-B6CB-DEE7B050C319}" destId="{F4B7CCE1-73DA-4E86-9D27-FA32BAAEA98C}" srcOrd="0" destOrd="0" presId="urn:microsoft.com/office/officeart/2005/8/layout/cycle4"/>
    <dgm:cxn modelId="{C88CFEE9-AD3E-43A4-9CB8-9CA93857C91B}" type="presOf" srcId="{B548A3DA-FF98-4FED-8783-0BB5FF7F7EE5}" destId="{88FF9FF0-B6D7-4C81-8E02-469219E647E0}" srcOrd="1" destOrd="1" presId="urn:microsoft.com/office/officeart/2005/8/layout/cycle4"/>
    <dgm:cxn modelId="{235FAD90-3D53-4912-998F-043842BB5481}" srcId="{6FECCD74-B310-4F85-8353-E2D1F56DE55F}" destId="{1BA38F1E-7650-4FCE-BA17-892855D7E27F}" srcOrd="0" destOrd="0" parTransId="{162057CF-187D-434B-B92C-64BF676686B2}" sibTransId="{3FE462F9-DA98-4029-817D-56E2AAAE1F45}"/>
    <dgm:cxn modelId="{2D89B55B-96A9-47E5-A191-A9FED1410028}" type="presOf" srcId="{33812AD2-A003-46AC-967A-2779122E69FC}" destId="{A957FD2F-96A7-4B0D-91F6-137F58968CAF}" srcOrd="0" destOrd="0" presId="urn:microsoft.com/office/officeart/2005/8/layout/cycle4"/>
    <dgm:cxn modelId="{5C6B7808-DF21-4824-9946-C23E0C0D6D91}" type="presOf" srcId="{EBE3214F-2D46-4670-BEFE-1C5AA5005DA9}" destId="{4392E5C7-84CD-43CF-8BB4-1233DB27A129}" srcOrd="0" destOrd="0" presId="urn:microsoft.com/office/officeart/2005/8/layout/cycle4"/>
    <dgm:cxn modelId="{FF382E8A-5DA5-4C34-8118-1B9A228BC69C}" type="presOf" srcId="{D6B156AA-679E-467B-AA23-0E3A291FA67A}" destId="{83D2E29E-E137-461D-BF88-FA2645E963C6}" srcOrd="1" destOrd="1" presId="urn:microsoft.com/office/officeart/2005/8/layout/cycle4"/>
    <dgm:cxn modelId="{16A7CA0A-C35B-43F8-9E39-FF8F0891E1BE}" type="presOf" srcId="{1BA38F1E-7650-4FCE-BA17-892855D7E27F}" destId="{738C7DFA-D5ED-4B2F-997A-9CA182B95631}" srcOrd="1" destOrd="0" presId="urn:microsoft.com/office/officeart/2005/8/layout/cycle4"/>
    <dgm:cxn modelId="{F15BC406-584E-4CBC-B43C-56AB43BCF56D}" type="presOf" srcId="{71919E23-6B5E-474B-9611-F0FB61A71643}" destId="{3D115F8F-FCC9-4D1D-8D60-8C9807F25A9C}" srcOrd="0" destOrd="2" presId="urn:microsoft.com/office/officeart/2005/8/layout/cycle4"/>
    <dgm:cxn modelId="{DC4BBD0D-9029-4BE2-A093-268E16917351}" srcId="{2DE66E0E-D3A9-4910-B6CB-DEE7B050C319}" destId="{B548A3DA-FF98-4FED-8783-0BB5FF7F7EE5}" srcOrd="1" destOrd="0" parTransId="{B730F46C-EC6F-44C8-BC6F-FE392040FB9F}" sibTransId="{15AA3AD6-B8A2-40F3-B6F7-8787EFA5C3B3}"/>
    <dgm:cxn modelId="{B9A15054-8C20-4954-B04F-BEB4AD0B81BB}" srcId="{6FECCD74-B310-4F85-8353-E2D1F56DE55F}" destId="{70D65BF0-C110-4FE1-97E6-2311B502C535}" srcOrd="1" destOrd="0" parTransId="{298AC362-E086-4E9D-9510-C3304FF3A148}" sibTransId="{52AE2D0B-09AB-4017-8D8E-319117D4EB18}"/>
    <dgm:cxn modelId="{080BC4CD-4626-4129-AB21-365DA0BF658A}" type="presOf" srcId="{70D65BF0-C110-4FE1-97E6-2311B502C535}" destId="{EAACA198-A225-47EB-8288-FB72AE42E236}" srcOrd="0" destOrd="1" presId="urn:microsoft.com/office/officeart/2005/8/layout/cycle4"/>
    <dgm:cxn modelId="{7874738F-CBDD-417C-99D8-9EA011DE60EF}" srcId="{EBE3214F-2D46-4670-BEFE-1C5AA5005DA9}" destId="{BDE77695-AE2F-42AD-A788-3AC261B707F7}" srcOrd="2" destOrd="0" parTransId="{E439033F-D11B-4451-8021-5C5E1B40B47B}" sibTransId="{7847F65D-1BB0-42E6-9C5F-316D05D6A350}"/>
    <dgm:cxn modelId="{327E8967-B08D-45BB-BEB7-1787C88B3819}" type="presOf" srcId="{97B043BC-7A06-46E9-ACC2-92F609883063}" destId="{1E3E0B1F-F4E1-4F99-83EC-B304010CEFBD}" srcOrd="0" destOrd="0" presId="urn:microsoft.com/office/officeart/2005/8/layout/cycle4"/>
    <dgm:cxn modelId="{95A718A7-ABEC-49E0-AB31-FEEC39BB01D6}" type="presOf" srcId="{70D65BF0-C110-4FE1-97E6-2311B502C535}" destId="{738C7DFA-D5ED-4B2F-997A-9CA182B95631}" srcOrd="1" destOrd="1" presId="urn:microsoft.com/office/officeart/2005/8/layout/cycle4"/>
    <dgm:cxn modelId="{B30C518B-4A30-434D-961C-43B26474589A}" srcId="{33812AD2-A003-46AC-967A-2779122E69FC}" destId="{97B043BC-7A06-46E9-ACC2-92F609883063}" srcOrd="0" destOrd="0" parTransId="{532C61E5-C61D-4232-B16C-F58A1B19BF3A}" sibTransId="{AB4F46FF-9134-41EF-A915-D5DE159ACC26}"/>
    <dgm:cxn modelId="{73753CB6-345E-4F2A-AAFD-031F5A3562D4}" srcId="{2DE66E0E-D3A9-4910-B6CB-DEE7B050C319}" destId="{D420B547-2C5D-4429-B2A9-844C6B12DD81}" srcOrd="0" destOrd="0" parTransId="{561439A4-95CB-4BA0-9E87-5EFE0C0EE6D8}" sibTransId="{3D1D5B5D-F889-4CFC-A85A-973B099D5584}"/>
    <dgm:cxn modelId="{11253675-9C91-422E-95DA-9EA864BFA80E}" type="presOf" srcId="{3709D04A-EA47-4B9D-A391-DCD795CCD056}" destId="{EAACA198-A225-47EB-8288-FB72AE42E236}" srcOrd="0" destOrd="2" presId="urn:microsoft.com/office/officeart/2005/8/layout/cycle4"/>
    <dgm:cxn modelId="{A24C42A2-5A7F-455D-B991-1AA0FFD87C06}" srcId="{33812AD2-A003-46AC-967A-2779122E69FC}" destId="{D6B156AA-679E-467B-AA23-0E3A291FA67A}" srcOrd="1" destOrd="0" parTransId="{0684B403-3F69-4943-87B9-B01F40AAEBCF}" sibTransId="{F883029F-AC8C-4759-A04B-6C19E8DC3B03}"/>
    <dgm:cxn modelId="{3F65342A-6E96-4860-B04E-8661931B18DA}" srcId="{EBE3214F-2D46-4670-BEFE-1C5AA5005DA9}" destId="{33812AD2-A003-46AC-967A-2779122E69FC}" srcOrd="3" destOrd="0" parTransId="{499051DB-2E0F-4DAB-8A92-7DE59090179C}" sibTransId="{E8138C8D-1626-4412-B59E-A99AD183615A}"/>
    <dgm:cxn modelId="{5198E453-3ABB-47EA-8AA5-F565737EA028}" type="presOf" srcId="{D6B156AA-679E-467B-AA23-0E3A291FA67A}" destId="{1E3E0B1F-F4E1-4F99-83EC-B304010CEFBD}" srcOrd="0" destOrd="1" presId="urn:microsoft.com/office/officeart/2005/8/layout/cycle4"/>
    <dgm:cxn modelId="{A99D6EFD-A08A-44A9-9D8A-63FB2518F544}" srcId="{6FECCD74-B310-4F85-8353-E2D1F56DE55F}" destId="{3709D04A-EA47-4B9D-A391-DCD795CCD056}" srcOrd="2" destOrd="0" parTransId="{DFB862C2-B1C3-4C02-BC42-580CCE990801}" sibTransId="{51401768-895B-4C73-BE27-5186D4BC0D62}"/>
    <dgm:cxn modelId="{DBAE5D5D-C8F3-4748-80C1-71C637AD52E0}" type="presOf" srcId="{D420B547-2C5D-4429-B2A9-844C6B12DD81}" destId="{88FF9FF0-B6D7-4C81-8E02-469219E647E0}" srcOrd="1" destOrd="0" presId="urn:microsoft.com/office/officeart/2005/8/layout/cycle4"/>
    <dgm:cxn modelId="{B4BF6382-B378-4434-9360-D3C084B3F68C}" type="presOf" srcId="{02CB15D4-300E-489B-96CE-CF05B81813C9}" destId="{96EA3F82-86DA-4634-B1D2-7D71A30B75E5}" srcOrd="1" destOrd="1" presId="urn:microsoft.com/office/officeart/2005/8/layout/cycle4"/>
    <dgm:cxn modelId="{3116EF9F-AAB6-43A8-BE8B-2D7A6E124C5C}" type="presOf" srcId="{02CB15D4-300E-489B-96CE-CF05B81813C9}" destId="{A3966DEA-1F62-4751-A6C9-B587C8802776}" srcOrd="0" destOrd="1" presId="urn:microsoft.com/office/officeart/2005/8/layout/cycle4"/>
    <dgm:cxn modelId="{274B6BE0-6139-4633-9F35-2D88B48FC12D}" type="presOf" srcId="{71919E23-6B5E-474B-9611-F0FB61A71643}" destId="{88FF9FF0-B6D7-4C81-8E02-469219E647E0}" srcOrd="1" destOrd="2" presId="urn:microsoft.com/office/officeart/2005/8/layout/cycle4"/>
    <dgm:cxn modelId="{638670CF-7CA7-4E41-B9EF-0745748AC59C}" type="presParOf" srcId="{4392E5C7-84CD-43CF-8BB4-1233DB27A129}" destId="{9E269650-6BF6-47F4-8991-CA1022AF7424}" srcOrd="0" destOrd="0" presId="urn:microsoft.com/office/officeart/2005/8/layout/cycle4"/>
    <dgm:cxn modelId="{206CB5E4-E4F4-416B-88CA-00BD489EAF1D}" type="presParOf" srcId="{9E269650-6BF6-47F4-8991-CA1022AF7424}" destId="{D2C0ADEA-D555-465E-954D-D2059AF0C47F}" srcOrd="0" destOrd="0" presId="urn:microsoft.com/office/officeart/2005/8/layout/cycle4"/>
    <dgm:cxn modelId="{93A6ECDF-4413-4871-A815-5830B68C7821}" type="presParOf" srcId="{D2C0ADEA-D555-465E-954D-D2059AF0C47F}" destId="{EAACA198-A225-47EB-8288-FB72AE42E236}" srcOrd="0" destOrd="0" presId="urn:microsoft.com/office/officeart/2005/8/layout/cycle4"/>
    <dgm:cxn modelId="{C781397C-8F1B-4FDA-A88B-19252A8D7FDB}" type="presParOf" srcId="{D2C0ADEA-D555-465E-954D-D2059AF0C47F}" destId="{738C7DFA-D5ED-4B2F-997A-9CA182B95631}" srcOrd="1" destOrd="0" presId="urn:microsoft.com/office/officeart/2005/8/layout/cycle4"/>
    <dgm:cxn modelId="{35B1732E-FA1C-4278-9412-CE2197225318}" type="presParOf" srcId="{9E269650-6BF6-47F4-8991-CA1022AF7424}" destId="{E1614CD0-9758-47E1-BAB3-CAA219791C42}" srcOrd="1" destOrd="0" presId="urn:microsoft.com/office/officeart/2005/8/layout/cycle4"/>
    <dgm:cxn modelId="{DB240247-FA2E-4EE2-A495-A509D6251A0E}" type="presParOf" srcId="{E1614CD0-9758-47E1-BAB3-CAA219791C42}" destId="{3D115F8F-FCC9-4D1D-8D60-8C9807F25A9C}" srcOrd="0" destOrd="0" presId="urn:microsoft.com/office/officeart/2005/8/layout/cycle4"/>
    <dgm:cxn modelId="{0AEF6A7A-B5DD-40EC-8CA6-9903DE7B23EC}" type="presParOf" srcId="{E1614CD0-9758-47E1-BAB3-CAA219791C42}" destId="{88FF9FF0-B6D7-4C81-8E02-469219E647E0}" srcOrd="1" destOrd="0" presId="urn:microsoft.com/office/officeart/2005/8/layout/cycle4"/>
    <dgm:cxn modelId="{902019AD-F207-4B65-845C-277202EA375D}" type="presParOf" srcId="{9E269650-6BF6-47F4-8991-CA1022AF7424}" destId="{20D7DA4B-AB0A-47C1-8D40-42A0E3025D03}" srcOrd="2" destOrd="0" presId="urn:microsoft.com/office/officeart/2005/8/layout/cycle4"/>
    <dgm:cxn modelId="{59AFF979-3894-45F3-9B8F-520BD0C8EA73}" type="presParOf" srcId="{20D7DA4B-AB0A-47C1-8D40-42A0E3025D03}" destId="{A3966DEA-1F62-4751-A6C9-B587C8802776}" srcOrd="0" destOrd="0" presId="urn:microsoft.com/office/officeart/2005/8/layout/cycle4"/>
    <dgm:cxn modelId="{2126C789-C148-432A-BC6D-0BAE0CAE89D0}" type="presParOf" srcId="{20D7DA4B-AB0A-47C1-8D40-42A0E3025D03}" destId="{96EA3F82-86DA-4634-B1D2-7D71A30B75E5}" srcOrd="1" destOrd="0" presId="urn:microsoft.com/office/officeart/2005/8/layout/cycle4"/>
    <dgm:cxn modelId="{417EA96C-7082-4B4B-82EC-99F5C897D243}" type="presParOf" srcId="{9E269650-6BF6-47F4-8991-CA1022AF7424}" destId="{AEBA72A1-170C-4AC0-9087-26C10DDB80D4}" srcOrd="3" destOrd="0" presId="urn:microsoft.com/office/officeart/2005/8/layout/cycle4"/>
    <dgm:cxn modelId="{7588D870-71DD-4F22-8D66-B3FFCE7FE113}" type="presParOf" srcId="{AEBA72A1-170C-4AC0-9087-26C10DDB80D4}" destId="{1E3E0B1F-F4E1-4F99-83EC-B304010CEFBD}" srcOrd="0" destOrd="0" presId="urn:microsoft.com/office/officeart/2005/8/layout/cycle4"/>
    <dgm:cxn modelId="{15F5F320-D11B-4A9B-B4E0-87E7E42752D4}" type="presParOf" srcId="{AEBA72A1-170C-4AC0-9087-26C10DDB80D4}" destId="{83D2E29E-E137-461D-BF88-FA2645E963C6}" srcOrd="1" destOrd="0" presId="urn:microsoft.com/office/officeart/2005/8/layout/cycle4"/>
    <dgm:cxn modelId="{3471F209-2EE3-44F4-9A18-08F7E34DA937}" type="presParOf" srcId="{9E269650-6BF6-47F4-8991-CA1022AF7424}" destId="{AD7B856D-DDB2-4C4C-9B31-3D324ABA1FA5}" srcOrd="4" destOrd="0" presId="urn:microsoft.com/office/officeart/2005/8/layout/cycle4"/>
    <dgm:cxn modelId="{5A7E945E-E5AC-47F1-864C-950707D13204}" type="presParOf" srcId="{4392E5C7-84CD-43CF-8BB4-1233DB27A129}" destId="{47D41C7A-D301-48C0-9AF6-442B5B2CA606}" srcOrd="1" destOrd="0" presId="urn:microsoft.com/office/officeart/2005/8/layout/cycle4"/>
    <dgm:cxn modelId="{BEC7FCC7-B507-4B66-962B-997672B276B7}" type="presParOf" srcId="{47D41C7A-D301-48C0-9AF6-442B5B2CA606}" destId="{61EA4DBF-A57B-454C-9E9E-74C5C4CD0FDB}" srcOrd="0" destOrd="0" presId="urn:microsoft.com/office/officeart/2005/8/layout/cycle4"/>
    <dgm:cxn modelId="{0A2A1A08-40F3-4027-886A-29411427922B}" type="presParOf" srcId="{47D41C7A-D301-48C0-9AF6-442B5B2CA606}" destId="{F4B7CCE1-73DA-4E86-9D27-FA32BAAEA98C}" srcOrd="1" destOrd="0" presId="urn:microsoft.com/office/officeart/2005/8/layout/cycle4"/>
    <dgm:cxn modelId="{451BA91E-270C-4279-8A55-2D8BFB409CF4}" type="presParOf" srcId="{47D41C7A-D301-48C0-9AF6-442B5B2CA606}" destId="{D7C2DEAE-06D3-4115-A64E-09C791A42421}" srcOrd="2" destOrd="0" presId="urn:microsoft.com/office/officeart/2005/8/layout/cycle4"/>
    <dgm:cxn modelId="{BF585924-D2D0-4160-B320-470E882E455E}" type="presParOf" srcId="{47D41C7A-D301-48C0-9AF6-442B5B2CA606}" destId="{A957FD2F-96A7-4B0D-91F6-137F58968CAF}" srcOrd="3" destOrd="0" presId="urn:microsoft.com/office/officeart/2005/8/layout/cycle4"/>
    <dgm:cxn modelId="{913D88B6-CDD9-48BC-A802-52C74577ADD4}" type="presParOf" srcId="{47D41C7A-D301-48C0-9AF6-442B5B2CA606}" destId="{6557A8EF-D3BB-4548-9A84-94A13A3A86E8}" srcOrd="4" destOrd="0" presId="urn:microsoft.com/office/officeart/2005/8/layout/cycle4"/>
    <dgm:cxn modelId="{8BE72C15-4B53-492B-AB96-DC2E63C8E59A}" type="presParOf" srcId="{4392E5C7-84CD-43CF-8BB4-1233DB27A129}" destId="{5255DBE4-9F9D-46CC-9295-95A415DCB57B}" srcOrd="2" destOrd="0" presId="urn:microsoft.com/office/officeart/2005/8/layout/cycle4"/>
    <dgm:cxn modelId="{BD81F199-7594-4576-9371-80A663A732C8}" type="presParOf" srcId="{4392E5C7-84CD-43CF-8BB4-1233DB27A129}" destId="{B5D2B745-A405-4B19-8331-8566ED2C3C2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pl-PL" dirty="0" smtClean="0"/>
            <a:t>Use scenario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pl-PL" dirty="0" smtClean="0"/>
            <a:t>T</a:t>
          </a:r>
          <a:r>
            <a:rPr lang="en-US" dirty="0" smtClean="0"/>
            <a:t>he path to navigate the site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pl-PL" dirty="0" smtClean="0"/>
            <a:t>P</a:t>
          </a:r>
          <a:r>
            <a:rPr lang="en-US" dirty="0" err="1" smtClean="0"/>
            <a:t>rocedure</a:t>
          </a:r>
          <a:r>
            <a:rPr lang="en-US" dirty="0" smtClean="0"/>
            <a:t> for performing specific activities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pl-PL" dirty="0" smtClean="0"/>
            <a:t>Motion simulation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pl-PL" dirty="0" smtClean="0"/>
            <a:t>Time requirements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The time at which a given number of users performs the scenario.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smtClean="0"/>
            <a:t>The number of users following by planned use scenario.</a:t>
          </a:r>
          <a:endParaRPr lang="en-US" dirty="0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5D5FFA78-5E47-47BE-95B9-3092F26D0DFB}" type="presOf" srcId="{68838C34-4D02-49F8-ADD7-BFA90D87B7EA}" destId="{843715D2-C2C2-41EB-BDA3-21230FBA46DB}" srcOrd="1" destOrd="0" presId="urn:microsoft.com/office/officeart/2005/8/layout/hProcess4"/>
    <dgm:cxn modelId="{1E86ECCE-2D07-468E-83A7-BC65A12BD1D3}" type="presOf" srcId="{68838C34-4D02-49F8-ADD7-BFA90D87B7EA}" destId="{69C28D3B-E083-42DF-9EA0-916CA12125A9}" srcOrd="0" destOrd="0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56C426A9-81DD-4E27-B718-95EFBBF088AE}" type="presOf" srcId="{58828492-5CEF-4AFE-95CB-5D7E6A18158B}" destId="{047F5837-10E2-4FFC-A492-DB8A19EF48CA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9A49D5F0-FB27-409E-A868-BC054D9B9BC6}" type="presParOf" srcId="{224851B6-C14D-49DE-883B-A13003DA4601}" destId="{A874A3A3-A340-4ABC-99B5-7529D4415335}" srcOrd="4" destOrd="0" presId="urn:microsoft.com/office/officeart/2005/8/layout/hProcess4"/>
    <dgm:cxn modelId="{732C8B8A-2EEB-4727-820A-6EA314B5F489}" type="presParOf" srcId="{A874A3A3-A340-4ABC-99B5-7529D4415335}" destId="{14032C0B-60AE-432B-A713-F993D1C4BA8F}" srcOrd="0" destOrd="0" presId="urn:microsoft.com/office/officeart/2005/8/layout/hProcess4"/>
    <dgm:cxn modelId="{717C3484-D029-49FE-B270-2C4D83182332}" type="presParOf" srcId="{A874A3A3-A340-4ABC-99B5-7529D4415335}" destId="{69C28D3B-E083-42DF-9EA0-916CA12125A9}" srcOrd="1" destOrd="0" presId="urn:microsoft.com/office/officeart/2005/8/layout/hProcess4"/>
    <dgm:cxn modelId="{9BDD9A2A-44A5-497D-B959-06581722DEE9}" type="presParOf" srcId="{A874A3A3-A340-4ABC-99B5-7529D4415335}" destId="{843715D2-C2C2-41EB-BDA3-21230FBA46DB}" srcOrd="2" destOrd="0" presId="urn:microsoft.com/office/officeart/2005/8/layout/hProcess4"/>
    <dgm:cxn modelId="{D04C4C9A-DD5D-4A25-A0D7-5CF3DAF24C09}" type="presParOf" srcId="{A874A3A3-A340-4ABC-99B5-7529D4415335}" destId="{047F5837-10E2-4FFC-A492-DB8A19EF48CA}" srcOrd="3" destOrd="0" presId="urn:microsoft.com/office/officeart/2005/8/layout/hProcess4"/>
    <dgm:cxn modelId="{CC2E9C4F-CB76-4DC4-8B78-66227B9B847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66DEA-1F62-4751-A6C9-B587C8802776}">
      <dsp:nvSpPr>
        <dsp:cNvPr id="0" name=""/>
        <dsp:cNvSpPr/>
      </dsp:nvSpPr>
      <dsp:spPr>
        <a:xfrm>
          <a:off x="6553197" y="4131688"/>
          <a:ext cx="3001549" cy="1944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513091"/>
              <a:satOff val="-20561"/>
              <a:lumOff val="-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Code coverage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instructions vs decisions</a:t>
          </a:r>
          <a:endParaRPr lang="pl-PL" sz="1600" kern="1200" dirty="0"/>
        </a:p>
      </dsp:txBody>
      <dsp:txXfrm>
        <a:off x="7496372" y="4660479"/>
        <a:ext cx="2015664" cy="1372822"/>
      </dsp:txXfrm>
    </dsp:sp>
    <dsp:sp modelId="{1E3E0B1F-F4E1-4F99-83EC-B304010CEFBD}">
      <dsp:nvSpPr>
        <dsp:cNvPr id="0" name=""/>
        <dsp:cNvSpPr/>
      </dsp:nvSpPr>
      <dsp:spPr>
        <a:xfrm>
          <a:off x="1327352" y="4131688"/>
          <a:ext cx="3001549" cy="1944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269635"/>
              <a:satOff val="-30842"/>
              <a:lumOff val="-9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Confirmatory tests (retests)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Regression test</a:t>
          </a:r>
          <a:endParaRPr lang="pl-PL" sz="1600" kern="1200" dirty="0"/>
        </a:p>
      </dsp:txBody>
      <dsp:txXfrm>
        <a:off x="1370062" y="4660479"/>
        <a:ext cx="2015664" cy="1372822"/>
      </dsp:txXfrm>
    </dsp:sp>
    <dsp:sp modelId="{3D115F8F-FCC9-4D1D-8D60-8C9807F25A9C}">
      <dsp:nvSpPr>
        <dsp:cNvPr id="0" name=""/>
        <dsp:cNvSpPr/>
      </dsp:nvSpPr>
      <dsp:spPr>
        <a:xfrm>
          <a:off x="6400809" y="0"/>
          <a:ext cx="3001549" cy="1944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756545"/>
              <a:satOff val="-10281"/>
              <a:lumOff val="-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How does the system work?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Efficiency, usability, reliability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b="1" u="sng" kern="1200" dirty="0" smtClean="0">
              <a:solidFill>
                <a:srgbClr val="FF0000"/>
              </a:solidFill>
            </a:rPr>
            <a:t>Performance</a:t>
          </a:r>
          <a:r>
            <a:rPr lang="pl-PL" sz="1600" kern="1200" dirty="0" smtClean="0"/>
            <a:t> </a:t>
          </a:r>
          <a:endParaRPr lang="pl-PL" sz="1600" kern="1200" dirty="0"/>
        </a:p>
      </dsp:txBody>
      <dsp:txXfrm>
        <a:off x="7343984" y="42710"/>
        <a:ext cx="2015664" cy="1372822"/>
      </dsp:txXfrm>
    </dsp:sp>
    <dsp:sp modelId="{EAACA198-A225-47EB-8288-FB72AE42E236}">
      <dsp:nvSpPr>
        <dsp:cNvPr id="0" name=""/>
        <dsp:cNvSpPr/>
      </dsp:nvSpPr>
      <dsp:spPr>
        <a:xfrm>
          <a:off x="1327352" y="0"/>
          <a:ext cx="3001549" cy="1944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Based on specifications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security tests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compatibility tests</a:t>
          </a:r>
          <a:endParaRPr lang="pl-PL" sz="1600" kern="1200" dirty="0"/>
        </a:p>
      </dsp:txBody>
      <dsp:txXfrm>
        <a:off x="1370062" y="42710"/>
        <a:ext cx="2015664" cy="1372822"/>
      </dsp:txXfrm>
    </dsp:sp>
    <dsp:sp modelId="{61EA4DBF-A57B-454C-9E9E-74C5C4CD0FDB}">
      <dsp:nvSpPr>
        <dsp:cNvPr id="0" name=""/>
        <dsp:cNvSpPr/>
      </dsp:nvSpPr>
      <dsp:spPr>
        <a:xfrm>
          <a:off x="2642326" y="346332"/>
          <a:ext cx="2630913" cy="2630913"/>
        </a:xfrm>
        <a:prstGeom prst="pieWedg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Functional</a:t>
          </a:r>
          <a:endParaRPr lang="pl-PL" sz="2600" kern="1200" dirty="0"/>
        </a:p>
      </dsp:txBody>
      <dsp:txXfrm>
        <a:off x="3412903" y="1116909"/>
        <a:ext cx="1860336" cy="1860336"/>
      </dsp:txXfrm>
    </dsp:sp>
    <dsp:sp modelId="{F4B7CCE1-73DA-4E86-9D27-FA32BAAEA98C}">
      <dsp:nvSpPr>
        <dsp:cNvPr id="0" name=""/>
        <dsp:cNvSpPr/>
      </dsp:nvSpPr>
      <dsp:spPr>
        <a:xfrm rot="5400000">
          <a:off x="5394760" y="346332"/>
          <a:ext cx="2630913" cy="2630913"/>
        </a:xfrm>
        <a:prstGeom prst="pieWedge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Non-functional</a:t>
          </a:r>
          <a:endParaRPr lang="pl-PL" sz="2600" kern="1200" dirty="0"/>
        </a:p>
      </dsp:txBody>
      <dsp:txXfrm rot="-5400000">
        <a:off x="5394760" y="1116909"/>
        <a:ext cx="1860336" cy="1860336"/>
      </dsp:txXfrm>
    </dsp:sp>
    <dsp:sp modelId="{D7C2DEAE-06D3-4115-A64E-09C791A42421}">
      <dsp:nvSpPr>
        <dsp:cNvPr id="0" name=""/>
        <dsp:cNvSpPr/>
      </dsp:nvSpPr>
      <dsp:spPr>
        <a:xfrm rot="10800000">
          <a:off x="5394760" y="3098766"/>
          <a:ext cx="2630913" cy="2630913"/>
        </a:xfrm>
        <a:prstGeom prst="pieWedg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Structural (white box)</a:t>
          </a:r>
          <a:endParaRPr lang="pl-PL" sz="2600" kern="1200" dirty="0"/>
        </a:p>
      </dsp:txBody>
      <dsp:txXfrm rot="10800000">
        <a:off x="5394760" y="3098766"/>
        <a:ext cx="1860336" cy="1860336"/>
      </dsp:txXfrm>
    </dsp:sp>
    <dsp:sp modelId="{A957FD2F-96A7-4B0D-91F6-137F58968CAF}">
      <dsp:nvSpPr>
        <dsp:cNvPr id="0" name=""/>
        <dsp:cNvSpPr/>
      </dsp:nvSpPr>
      <dsp:spPr>
        <a:xfrm rot="16200000">
          <a:off x="2642326" y="3098766"/>
          <a:ext cx="2630913" cy="2630913"/>
        </a:xfrm>
        <a:prstGeom prst="pieWedge">
          <a:avLst/>
        </a:prstGeom>
        <a:solidFill>
          <a:schemeClr val="accent3">
            <a:hueOff val="14269635"/>
            <a:satOff val="-30842"/>
            <a:lumOff val="-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Related to the change</a:t>
          </a:r>
          <a:endParaRPr lang="pl-PL" sz="2600" kern="1200" dirty="0"/>
        </a:p>
      </dsp:txBody>
      <dsp:txXfrm rot="5400000">
        <a:off x="3412903" y="3098766"/>
        <a:ext cx="1860336" cy="1860336"/>
      </dsp:txXfrm>
    </dsp:sp>
    <dsp:sp modelId="{5255DBE4-9F9D-46CC-9295-95A415DCB57B}">
      <dsp:nvSpPr>
        <dsp:cNvPr id="0" name=""/>
        <dsp:cNvSpPr/>
      </dsp:nvSpPr>
      <dsp:spPr>
        <a:xfrm>
          <a:off x="4879818" y="2491164"/>
          <a:ext cx="908363" cy="789881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2B745-A405-4B19-8331-8566ED2C3C22}">
      <dsp:nvSpPr>
        <dsp:cNvPr id="0" name=""/>
        <dsp:cNvSpPr/>
      </dsp:nvSpPr>
      <dsp:spPr>
        <a:xfrm rot="10800000">
          <a:off x="4879818" y="2794965"/>
          <a:ext cx="908363" cy="789881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900" kern="1200" dirty="0" smtClean="0"/>
            <a:t>T</a:t>
          </a:r>
          <a:r>
            <a:rPr lang="en-US" sz="1900" kern="1200" dirty="0" smtClean="0"/>
            <a:t>he path to navigate the site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900" kern="1200" dirty="0" smtClean="0"/>
            <a:t>P</a:t>
          </a:r>
          <a:r>
            <a:rPr lang="en-US" sz="1900" kern="1200" dirty="0" err="1" smtClean="0"/>
            <a:t>rocedure</a:t>
          </a:r>
          <a:r>
            <a:rPr lang="en-US" sz="1900" kern="1200" dirty="0" smtClean="0"/>
            <a:t> for performing specific activities</a:t>
          </a:r>
          <a:endParaRPr lang="en-US" sz="19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Use scenario</a:t>
          </a:r>
          <a:endParaRPr lang="en-US" sz="2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The number of users following by planned use scenario.</a:t>
          </a:r>
          <a:endParaRPr lang="en-US" sz="19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Motion simulation</a:t>
          </a:r>
          <a:endParaRPr lang="en-US" sz="2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time at which a given number of users performs the scenario.</a:t>
          </a:r>
          <a:endParaRPr lang="en-US" sz="19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Time requirements</a:t>
          </a:r>
          <a:endParaRPr lang="en-US" sz="2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-database.gatling.io/compu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212" y="5627557"/>
            <a:ext cx="8229600" cy="1219200"/>
          </a:xfrm>
        </p:spPr>
        <p:txBody>
          <a:bodyPr/>
          <a:lstStyle/>
          <a:p>
            <a:r>
              <a:rPr lang="pl-PL" dirty="0" smtClean="0"/>
              <a:t>Bartosz Leczycki</a:t>
            </a:r>
          </a:p>
        </p:txBody>
      </p:sp>
      <p:pic>
        <p:nvPicPr>
          <p:cNvPr id="1026" name="Picture 2" descr="Znalezione obrazy dla zapytania gatling 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90600"/>
            <a:ext cx="833271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76375"/>
            <a:ext cx="9906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3115456"/>
            <a:ext cx="9134391" cy="30480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Official Enterprise </a:t>
            </a:r>
            <a:r>
              <a:rPr lang="pl-PL" dirty="0" smtClean="0"/>
              <a:t>version , </a:t>
            </a:r>
            <a:r>
              <a:rPr lang="en-US" dirty="0" smtClean="0"/>
              <a:t>Price </a:t>
            </a:r>
            <a:r>
              <a:rPr lang="en-US" dirty="0"/>
              <a:t>from 400€ / </a:t>
            </a:r>
            <a:r>
              <a:rPr lang="en-US" dirty="0" smtClean="0"/>
              <a:t>month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✅ </a:t>
            </a:r>
            <a:r>
              <a:rPr lang="pl-PL" dirty="0" smtClean="0"/>
              <a:t>Managment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✅ Unlimited virtual users</a:t>
            </a:r>
          </a:p>
          <a:p>
            <a:pPr marL="0" indent="0">
              <a:buNone/>
            </a:pPr>
            <a:r>
              <a:rPr lang="en-US" dirty="0"/>
              <a:t>✅ Unlimited testing</a:t>
            </a:r>
            <a:endParaRPr lang="pl-PL" dirty="0"/>
          </a:p>
        </p:txBody>
      </p:sp>
      <p:pic>
        <p:nvPicPr>
          <p:cNvPr id="2050" name="Picture 2" descr="Znalezione obrazy dla zapytania gatling front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52400"/>
            <a:ext cx="717330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Record and playback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http://computer-database.gatling.io/computers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6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Gatling project – what we need to start?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JDK</a:t>
            </a:r>
          </a:p>
          <a:p>
            <a:r>
              <a:rPr lang="pl-PL" dirty="0"/>
              <a:t>Gatling  </a:t>
            </a:r>
            <a:endParaRPr lang="pl-PL" dirty="0" smtClean="0"/>
          </a:p>
          <a:p>
            <a:r>
              <a:rPr lang="pl-PL" dirty="0" smtClean="0"/>
              <a:t>Intelij Idea (IDE) </a:t>
            </a:r>
          </a:p>
          <a:p>
            <a:r>
              <a:rPr lang="pl-PL" dirty="0" smtClean="0"/>
              <a:t>Scala plugin</a:t>
            </a:r>
          </a:p>
          <a:p>
            <a:r>
              <a:rPr lang="pl-PL" dirty="0" smtClean="0"/>
              <a:t>Maven </a:t>
            </a:r>
          </a:p>
        </p:txBody>
      </p:sp>
    </p:spTree>
    <p:extLst>
      <p:ext uri="{BB962C8B-B14F-4D97-AF65-F5344CB8AC3E}">
        <p14:creationId xmlns:p14="http://schemas.microsoft.com/office/powerpoint/2010/main" val="19973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990600"/>
            <a:ext cx="9144001" cy="762000"/>
          </a:xfrm>
        </p:spPr>
        <p:txBody>
          <a:bodyPr/>
          <a:lstStyle/>
          <a:p>
            <a:r>
              <a:rPr lang="pl-PL" dirty="0" smtClean="0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ailored </a:t>
            </a:r>
            <a:r>
              <a:rPr lang="pl-PL" dirty="0"/>
              <a:t>to market needs</a:t>
            </a:r>
          </a:p>
          <a:p>
            <a:r>
              <a:rPr lang="pl-PL" dirty="0" smtClean="0"/>
              <a:t>Good </a:t>
            </a:r>
            <a:r>
              <a:rPr lang="pl-PL" dirty="0"/>
              <a:t>in </a:t>
            </a:r>
            <a:r>
              <a:rPr lang="pl-PL" dirty="0" smtClean="0"/>
              <a:t>maintenance</a:t>
            </a:r>
            <a:endParaRPr lang="pl-PL" dirty="0"/>
          </a:p>
          <a:p>
            <a:r>
              <a:rPr lang="pl-PL" dirty="0" smtClean="0"/>
              <a:t>Supported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72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of presentation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is </a:t>
            </a:r>
            <a:r>
              <a:rPr lang="pl-PL" dirty="0" err="1" smtClean="0"/>
              <a:t>G</a:t>
            </a:r>
            <a:r>
              <a:rPr lang="en-US" dirty="0" err="1" smtClean="0"/>
              <a:t>atling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pl-PL" dirty="0"/>
              <a:t>2</a:t>
            </a:r>
            <a:r>
              <a:rPr lang="en-US" dirty="0" smtClean="0"/>
              <a:t>. </a:t>
            </a:r>
            <a:r>
              <a:rPr lang="pl-PL" dirty="0"/>
              <a:t>Types of tests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3</a:t>
            </a:r>
            <a:r>
              <a:rPr lang="pl-PL" dirty="0" smtClean="0"/>
              <a:t>. T</a:t>
            </a:r>
            <a:r>
              <a:rPr lang="en-US" dirty="0"/>
              <a:t>he most popular </a:t>
            </a:r>
            <a:r>
              <a:rPr lang="en-US" dirty="0" smtClean="0"/>
              <a:t>tools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4. </a:t>
            </a:r>
            <a:r>
              <a:rPr lang="en-US" dirty="0" smtClean="0"/>
              <a:t>Gatling </a:t>
            </a:r>
            <a:r>
              <a:rPr lang="pl-PL" dirty="0" smtClean="0"/>
              <a:t>vs </a:t>
            </a:r>
            <a:r>
              <a:rPr lang="en-US" dirty="0" smtClean="0"/>
              <a:t>J</a:t>
            </a:r>
            <a:r>
              <a:rPr lang="pl-PL" dirty="0" smtClean="0"/>
              <a:t>M</a:t>
            </a:r>
            <a:r>
              <a:rPr lang="en-US" dirty="0" err="1" smtClean="0"/>
              <a:t>eter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5</a:t>
            </a:r>
            <a:r>
              <a:rPr lang="en-US" dirty="0" smtClean="0"/>
              <a:t>. </a:t>
            </a:r>
            <a:r>
              <a:rPr lang="en-US" dirty="0"/>
              <a:t>Steps for the test scenario</a:t>
            </a:r>
          </a:p>
          <a:p>
            <a:pPr marL="0" indent="0">
              <a:buNone/>
            </a:pPr>
            <a:r>
              <a:rPr lang="pl-PL" dirty="0"/>
              <a:t>6</a:t>
            </a:r>
            <a:r>
              <a:rPr lang="en-US" dirty="0" smtClean="0"/>
              <a:t>. </a:t>
            </a:r>
            <a:r>
              <a:rPr lang="en-US" dirty="0"/>
              <a:t>Recording and playback of tests</a:t>
            </a:r>
          </a:p>
          <a:p>
            <a:pPr marL="0" indent="0">
              <a:buNone/>
            </a:pPr>
            <a:r>
              <a:rPr lang="pl-PL" dirty="0"/>
              <a:t>7</a:t>
            </a:r>
            <a:r>
              <a:rPr lang="en-US" dirty="0" smtClean="0"/>
              <a:t>. </a:t>
            </a:r>
            <a:r>
              <a:rPr lang="en-US" dirty="0"/>
              <a:t>A simple </a:t>
            </a:r>
            <a:r>
              <a:rPr lang="pl-PL" dirty="0" smtClean="0"/>
              <a:t>project using</a:t>
            </a:r>
            <a:r>
              <a:rPr lang="en-US" dirty="0" smtClean="0"/>
              <a:t> </a:t>
            </a:r>
            <a:r>
              <a:rPr lang="en-US" dirty="0"/>
              <a:t>Gatling + </a:t>
            </a:r>
            <a:r>
              <a:rPr lang="en-US" dirty="0" err="1"/>
              <a:t>InteliJ</a:t>
            </a:r>
            <a:r>
              <a:rPr lang="en-US" dirty="0"/>
              <a:t> + </a:t>
            </a:r>
            <a:r>
              <a:rPr lang="en-US" dirty="0" smtClean="0"/>
              <a:t>Scala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97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Gatling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057400"/>
            <a:ext cx="9134391" cy="4114801"/>
          </a:xfrm>
        </p:spPr>
        <p:txBody>
          <a:bodyPr/>
          <a:lstStyle/>
          <a:p>
            <a:pPr fontAlgn="base"/>
            <a:r>
              <a:rPr lang="en-US" dirty="0" smtClean="0"/>
              <a:t> </a:t>
            </a:r>
            <a:r>
              <a:rPr lang="pl-PL" dirty="0"/>
              <a:t>I</a:t>
            </a:r>
            <a:r>
              <a:rPr lang="en-US" dirty="0" smtClean="0"/>
              <a:t>s </a:t>
            </a:r>
            <a:r>
              <a:rPr lang="en-US" dirty="0"/>
              <a:t>a highly capable load testing tool. It is designed for ease of </a:t>
            </a:r>
            <a:r>
              <a:rPr lang="en-US" dirty="0" smtClean="0"/>
              <a:t>use high </a:t>
            </a:r>
            <a:r>
              <a:rPr lang="en-US" dirty="0"/>
              <a:t>performance.</a:t>
            </a:r>
          </a:p>
          <a:p>
            <a:r>
              <a:rPr lang="en-US" dirty="0"/>
              <a:t>Gatling comes with excellent support of the HTTP protocol that makes it a tool of choice for load testing any HTTP </a:t>
            </a:r>
            <a:r>
              <a:rPr lang="en-US" dirty="0" smtClean="0"/>
              <a:t>server</a:t>
            </a:r>
            <a:endParaRPr lang="pl-PL" dirty="0" smtClean="0"/>
          </a:p>
          <a:p>
            <a:r>
              <a:rPr lang="en-US" dirty="0"/>
              <a:t>Test scenarios are maintainable and </a:t>
            </a:r>
            <a:r>
              <a:rPr lang="en-US" dirty="0" smtClean="0"/>
              <a:t>easy-to-read</a:t>
            </a:r>
            <a:endParaRPr lang="pl-PL" dirty="0"/>
          </a:p>
          <a:p>
            <a:r>
              <a:rPr lang="pl-PL" dirty="0" smtClean="0"/>
              <a:t>Easy integration with </a:t>
            </a:r>
            <a:r>
              <a:rPr lang="pl-PL" dirty="0"/>
              <a:t>performance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612" y="-139908"/>
            <a:ext cx="9144001" cy="722025"/>
          </a:xfrm>
        </p:spPr>
        <p:txBody>
          <a:bodyPr/>
          <a:lstStyle/>
          <a:p>
            <a:r>
              <a:rPr lang="pl-PL" dirty="0" smtClean="0"/>
              <a:t>Types of tests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51918"/>
              </p:ext>
            </p:extLst>
          </p:nvPr>
        </p:nvGraphicFramePr>
        <p:xfrm>
          <a:off x="684212" y="594608"/>
          <a:ext cx="10668000" cy="607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228600"/>
            <a:ext cx="9144001" cy="1371600"/>
          </a:xfrm>
        </p:spPr>
        <p:txBody>
          <a:bodyPr/>
          <a:lstStyle/>
          <a:p>
            <a:pPr algn="ctr"/>
            <a:r>
              <a:rPr lang="en-US" dirty="0" smtClean="0"/>
              <a:t>Performance</a:t>
            </a:r>
            <a:r>
              <a:rPr lang="pl-PL" dirty="0"/>
              <a:t>, Load, </a:t>
            </a:r>
            <a:r>
              <a:rPr lang="pl-PL" dirty="0" smtClean="0"/>
              <a:t>Stress tests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03" y="2590800"/>
            <a:ext cx="961695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77514"/>
            <a:ext cx="9144001" cy="978990"/>
          </a:xfrm>
        </p:spPr>
        <p:txBody>
          <a:bodyPr/>
          <a:lstStyle/>
          <a:p>
            <a:pPr algn="ctr"/>
            <a:r>
              <a:rPr lang="pl-PL" dirty="0"/>
              <a:t>The most popular tools</a:t>
            </a:r>
          </a:p>
        </p:txBody>
      </p:sp>
      <p:pic>
        <p:nvPicPr>
          <p:cNvPr id="1026" name="Picture 2" descr="Znalezione obrazy dla zapytania the grinder performanc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6" y="4341316"/>
            <a:ext cx="49625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1" y="4495800"/>
            <a:ext cx="4840913" cy="1531442"/>
          </a:xfrm>
          <a:prstGeom prst="rect">
            <a:avLst/>
          </a:prstGeom>
        </p:spPr>
      </p:pic>
      <p:pic>
        <p:nvPicPr>
          <p:cNvPr id="8" name="Picture 2" descr="Znalezione obrazy dla zapytania gatling 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4" y="1828800"/>
            <a:ext cx="499963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47" y="2209800"/>
            <a:ext cx="4391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5791" y="533400"/>
            <a:ext cx="9144001" cy="762000"/>
          </a:xfrm>
        </p:spPr>
        <p:txBody>
          <a:bodyPr/>
          <a:lstStyle/>
          <a:p>
            <a:r>
              <a:rPr lang="pl-PL" dirty="0"/>
              <a:t>Steps of performance tests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662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613" y="76200"/>
            <a:ext cx="3886200" cy="685800"/>
          </a:xfrm>
        </p:spPr>
        <p:txBody>
          <a:bodyPr/>
          <a:lstStyle/>
          <a:p>
            <a:r>
              <a:rPr lang="pl-PL" dirty="0" smtClean="0"/>
              <a:t>JMeter vs Gatling</a:t>
            </a:r>
            <a:endParaRPr lang="pl-PL" dirty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783996"/>
              </p:ext>
            </p:extLst>
          </p:nvPr>
        </p:nvGraphicFramePr>
        <p:xfrm>
          <a:off x="1827210" y="838201"/>
          <a:ext cx="8534403" cy="5851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Jmeter</a:t>
                      </a:r>
                      <a:r>
                        <a:rPr lang="pl-PL" baseline="0" dirty="0" smtClean="0"/>
                        <a:t> (1998)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Gatling</a:t>
                      </a:r>
                      <a:r>
                        <a:rPr lang="pl-PL" baseline="0" dirty="0" smtClean="0"/>
                        <a:t> (2012)</a:t>
                      </a:r>
                      <a:endParaRPr lang="en-US" dirty="0"/>
                    </a:p>
                  </a:txBody>
                  <a:tcPr anchor="ctr"/>
                </a:tc>
              </a:tr>
              <a:tr h="886671">
                <a:tc>
                  <a:txBody>
                    <a:bodyPr/>
                    <a:lstStyle/>
                    <a:p>
                      <a:r>
                        <a:rPr lang="pl-PL" dirty="0" smtClean="0"/>
                        <a:t>Construction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Java (60%) + XML + HTML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/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Scala (90%) + HTML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152672">
                <a:tc>
                  <a:txBody>
                    <a:bodyPr/>
                    <a:lstStyle/>
                    <a:p>
                      <a:r>
                        <a:rPr lang="pl-PL" dirty="0" smtClean="0"/>
                        <a:t>Scripting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UI </a:t>
                      </a:r>
                      <a:r>
                        <a:rPr lang="pl-PL" dirty="0" smtClean="0"/>
                        <a:t>coding</a:t>
                      </a:r>
                      <a:endParaRPr lang="pl-PL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Coding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(Scala)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86671">
                <a:tc>
                  <a:txBody>
                    <a:bodyPr/>
                    <a:lstStyle/>
                    <a:p>
                      <a:r>
                        <a:rPr lang="pl-PL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One</a:t>
                      </a:r>
                      <a:r>
                        <a:rPr lang="pl-PL" baseline="0" dirty="0" smtClean="0"/>
                        <a:t> thread = One user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One</a:t>
                      </a:r>
                      <a:r>
                        <a:rPr lang="pl-PL" baseline="0" dirty="0" smtClean="0"/>
                        <a:t> thread = Many Users</a:t>
                      </a:r>
                    </a:p>
                    <a:p>
                      <a:pPr algn="ctr"/>
                      <a:r>
                        <a:rPr lang="pl-PL" dirty="0" smtClean="0"/>
                        <a:t>(Akka implementation)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5422">
                <a:tc>
                  <a:txBody>
                    <a:bodyPr/>
                    <a:lstStyle/>
                    <a:p>
                      <a:r>
                        <a:rPr lang="pl-PL" dirty="0" smtClean="0"/>
                        <a:t>Supported protocols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HTTP, HTTPS, WebSocket ,</a:t>
                      </a:r>
                    </a:p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, Soap Services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HTTP, HTTPS, WebSocket ,</a:t>
                      </a:r>
                    </a:p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</a:t>
                      </a:r>
                      <a:endParaRPr lang="pl-PL" dirty="0" smtClean="0"/>
                    </a:p>
                  </a:txBody>
                  <a:tcPr anchor="ctr"/>
                </a:tc>
              </a:tr>
              <a:tr h="729497">
                <a:tc>
                  <a:txBody>
                    <a:bodyPr/>
                    <a:lstStyle/>
                    <a:p>
                      <a:r>
                        <a:rPr lang="pl-PL" dirty="0" smtClean="0"/>
                        <a:t>Report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HTML,CSV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HTML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9497">
                <a:tc>
                  <a:txBody>
                    <a:bodyPr/>
                    <a:lstStyle/>
                    <a:p>
                      <a:r>
                        <a:rPr lang="pl-PL" dirty="0" smtClean="0"/>
                        <a:t>Recorder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7" y="1385887"/>
            <a:ext cx="9848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2844</TotalTime>
  <Words>333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Digital Blue Tunnel 16x9</vt:lpstr>
      <vt:lpstr>PowerPoint Presentation</vt:lpstr>
      <vt:lpstr>Plan of presentation </vt:lpstr>
      <vt:lpstr>Gatling</vt:lpstr>
      <vt:lpstr>Types of tests</vt:lpstr>
      <vt:lpstr>Performance, Load, Stress tests</vt:lpstr>
      <vt:lpstr>The most popular tools</vt:lpstr>
      <vt:lpstr>Steps of performance tests</vt:lpstr>
      <vt:lpstr>JMeter vs Gatling</vt:lpstr>
      <vt:lpstr>PowerPoint Presentation</vt:lpstr>
      <vt:lpstr>PowerPoint Presentation</vt:lpstr>
      <vt:lpstr>PowerPoint Presentation</vt:lpstr>
      <vt:lpstr>Record and playback</vt:lpstr>
      <vt:lpstr>Gatling project – what we need to start?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Bartosz Leczycki</dc:creator>
  <cp:lastModifiedBy>Bartosz Leczycki</cp:lastModifiedBy>
  <cp:revision>89</cp:revision>
  <dcterms:created xsi:type="dcterms:W3CDTF">2019-01-21T15:00:18Z</dcterms:created>
  <dcterms:modified xsi:type="dcterms:W3CDTF">2019-02-28T09:47:45Z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