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Maze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Lambda Jam | </a:t>
            </a:r>
            <a:fld id="{0341CFBF-3A2A-4BC7-9B6C-DB5B70BF5A4F}" type="datetime3">
              <a:rPr lang="en-US" smtClean="0"/>
              <a:t>26 June 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Maze JAM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 Galore</dc:title>
  <dc:creator>Paul Blasucci</dc:creator>
  <cp:lastModifiedBy>Paulmichael Blasucci</cp:lastModifiedBy>
  <cp:revision>2</cp:revision>
  <dcterms:created xsi:type="dcterms:W3CDTF">2013-06-25T15:57:49Z</dcterms:created>
  <dcterms:modified xsi:type="dcterms:W3CDTF">2013-06-26T15:46:19Z</dcterms:modified>
</cp:coreProperties>
</file>