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2013-07-07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angeloop/lambdajam2013/raw/master/jams/maze/MazeViz.zip" TargetMode="External"/><Relationship Id="rId2" Type="http://schemas.openxmlformats.org/officeDocument/2006/relationships/hyperlink" Target="https://github.com/strangeloop/lambdajam2013/raw/master/jams/maze/MazesJa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trolog.org/labyrnth/algrithm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rolog.org/labyrnth/algrithm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Maze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Lambda Jam | </a:t>
            </a:r>
            <a:fld id="{0341CFBF-3A2A-4BC7-9B6C-DB5B70BF5A4F}" type="datetime3">
              <a:rPr lang="en-US" smtClean="0"/>
              <a:t>7 July 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Goal: produce </a:t>
            </a:r>
            <a:r>
              <a:rPr lang="en-US" sz="2000" dirty="0"/>
              <a:t>a two-dimensional rectangular maze of arbitrary </a:t>
            </a:r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Actual dimensions should be accepted parametrically</a:t>
            </a:r>
          </a:p>
          <a:p>
            <a:pPr lvl="1"/>
            <a:r>
              <a:rPr lang="en-US" sz="2000" dirty="0" smtClean="0"/>
              <a:t>Output should be JSON </a:t>
            </a:r>
          </a:p>
          <a:p>
            <a:pPr lvl="2"/>
            <a:r>
              <a:rPr lang="en-US" sz="2000" dirty="0" smtClean="0"/>
              <a:t>Array of Array of (integral) Numbers</a:t>
            </a:r>
          </a:p>
          <a:p>
            <a:pPr lvl="2"/>
            <a:r>
              <a:rPr lang="en-US" sz="2000" dirty="0" smtClean="0"/>
              <a:t>Each cell (Number): bitmask of passage OUT of the cell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North = 1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South = 2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East  = 3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West  = 4</a:t>
            </a:r>
          </a:p>
        </p:txBody>
      </p:sp>
    </p:spTree>
    <p:extLst>
      <p:ext uri="{BB962C8B-B14F-4D97-AF65-F5344CB8AC3E}">
        <p14:creationId xmlns:p14="http://schemas.microsoft.com/office/powerpoint/2010/main" val="2105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Detailed (textual) guide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from: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github.com/strangeloop/lambdajam2013/raw/master/jams/maze/MazesJam.pdf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1600" dirty="0" smtClean="0"/>
              <a:t>Simple HTML-based visualizer</a:t>
            </a:r>
          </a:p>
          <a:p>
            <a:pPr lvl="1"/>
            <a:r>
              <a:rPr lang="en-US" dirty="0" smtClean="0"/>
              <a:t>Hosted at: http://&lt;domain&gt;/index.html</a:t>
            </a:r>
          </a:p>
          <a:p>
            <a:pPr lvl="1"/>
            <a:r>
              <a:rPr lang="en-US" dirty="0" smtClean="0"/>
              <a:t>Download from: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github.com/strangeloop/lambdajam2013/raw/master/jams/maze/MazeViz.zip</a:t>
            </a:r>
            <a:endParaRPr lang="en-US" dirty="0" smtClean="0"/>
          </a:p>
          <a:p>
            <a:r>
              <a:rPr lang="en-US" sz="1600" dirty="0" smtClean="0"/>
              <a:t>Service for generating visuals</a:t>
            </a:r>
          </a:p>
          <a:p>
            <a:pPr lvl="1"/>
            <a:r>
              <a:rPr lang="en-US" dirty="0" smtClean="0"/>
              <a:t>POST maze definition (in JSON format) to: http://&lt;domain&gt;/mazes/render</a:t>
            </a:r>
          </a:p>
          <a:p>
            <a:pPr lvl="1"/>
            <a:r>
              <a:rPr lang="en-US" dirty="0" smtClean="0"/>
              <a:t>Note: “built” walls need to be converted to “carved” passages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1600" dirty="0" smtClean="0"/>
              <a:t>Useful </a:t>
            </a:r>
            <a:r>
              <a:rPr lang="en-US" sz="1600" dirty="0"/>
              <a:t>resource:  </a:t>
            </a:r>
            <a:r>
              <a:rPr lang="en-US" sz="1600" dirty="0">
                <a:hlinkClick r:id="rId4"/>
              </a:rPr>
              <a:t>http://www.astrolog.org/labyrnth/algrithm.htm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9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280645" cy="3649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Growing Tree</a:t>
            </a:r>
          </a:p>
          <a:p>
            <a:r>
              <a:rPr lang="en-US" sz="1600" dirty="0" smtClean="0"/>
              <a:t>“Carves” cells while traversing maze area</a:t>
            </a:r>
          </a:p>
          <a:p>
            <a:r>
              <a:rPr lang="en-US" sz="1600" dirty="0" smtClean="0"/>
              <a:t>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cell </a:t>
            </a:r>
            <a:r>
              <a:rPr lang="en-US" dirty="0" smtClean="0"/>
              <a:t>from list of “carved” cells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one of its uncarved </a:t>
            </a:r>
            <a:r>
              <a:rPr lang="en-US" dirty="0" smtClean="0"/>
              <a:t>neighbors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600" dirty="0" smtClean="0"/>
              <a:t>If no uncarved neighbors, remove cell from list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carve that neighbor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the newly carved cell to the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from step 1 </a:t>
            </a:r>
            <a:endParaRPr lang="en-US" dirty="0" smtClean="0"/>
          </a:p>
          <a:p>
            <a:r>
              <a:rPr lang="en-US" sz="1600" dirty="0" smtClean="0"/>
              <a:t>Vary algorithm by changing how next cell is selected (e.g. most recent, random)</a:t>
            </a:r>
            <a:endParaRPr lang="en-US" sz="1600" dirty="0"/>
          </a:p>
          <a:p>
            <a:pPr lvl="1"/>
            <a:endParaRPr lang="en-US" dirty="0" smtClean="0"/>
          </a:p>
          <a:p>
            <a:endParaRPr lang="en-US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899893" cy="364913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Recursive Division</a:t>
            </a:r>
          </a:p>
          <a:p>
            <a:r>
              <a:rPr lang="en-US" sz="1600" dirty="0" smtClean="0"/>
              <a:t>“Builds” walls (thereby creating cells)</a:t>
            </a:r>
          </a:p>
          <a:p>
            <a:r>
              <a:rPr lang="en-US" sz="1600" dirty="0" err="1" smtClean="0"/>
              <a:t>Algoithm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Pick a location at </a:t>
            </a:r>
            <a:r>
              <a:rPr lang="en-US" dirty="0" smtClean="0"/>
              <a:t>random and build a wall running </a:t>
            </a:r>
            <a:r>
              <a:rPr lang="en-US" dirty="0"/>
              <a:t>either the height </a:t>
            </a:r>
            <a:r>
              <a:rPr lang="en-US" dirty="0" smtClean="0"/>
              <a:t>or width of </a:t>
            </a:r>
            <a:r>
              <a:rPr lang="en-US" dirty="0"/>
              <a:t>the bounded </a:t>
            </a:r>
            <a:r>
              <a:rPr lang="en-US" dirty="0" smtClean="0"/>
              <a:t>area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Place an opening randomly in new wall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Recursively </a:t>
            </a:r>
            <a:r>
              <a:rPr lang="en-US" dirty="0"/>
              <a:t>repeat from step 1 on each of the two subdivisions created by building the wall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Halt the process when an (arbitrary) number of subdivisions has been </a:t>
            </a:r>
            <a:r>
              <a:rPr lang="en-US" dirty="0" smtClean="0"/>
              <a:t>reached</a:t>
            </a:r>
          </a:p>
          <a:p>
            <a:r>
              <a:rPr lang="en-US" sz="1600" dirty="0" smtClean="0"/>
              <a:t>Bias orientation towards the proportions of a given area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Deux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Further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600" dirty="0" smtClean="0"/>
              <a:t>If you’ve only implemented one algorithm, try the other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If you’ve successfully completed both algorithms, try…</a:t>
            </a:r>
          </a:p>
          <a:p>
            <a:pPr lvl="1"/>
            <a:r>
              <a:rPr lang="en-US" dirty="0" smtClean="0"/>
              <a:t>Developing your own algorithm</a:t>
            </a:r>
          </a:p>
          <a:p>
            <a:pPr lvl="1"/>
            <a:r>
              <a:rPr lang="en-US" dirty="0" smtClean="0"/>
              <a:t>Developing a more sophisticated visualizer</a:t>
            </a:r>
          </a:p>
          <a:p>
            <a:pPr lvl="1"/>
            <a:r>
              <a:rPr lang="en-US" dirty="0" smtClean="0"/>
              <a:t>Maze solving</a:t>
            </a:r>
          </a:p>
          <a:p>
            <a:pPr lvl="1"/>
            <a:r>
              <a:rPr lang="en-US" dirty="0" smtClean="0"/>
              <a:t>3D mazes</a:t>
            </a:r>
          </a:p>
          <a:p>
            <a:endParaRPr lang="en-US" sz="1600" dirty="0" smtClean="0"/>
          </a:p>
          <a:p>
            <a:r>
              <a:rPr lang="en-US" sz="1600" dirty="0"/>
              <a:t>Useful resource: 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www.astrolog.org/labyrnth/algrithm.htm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7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&amp;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98</TotalTime>
  <Words>332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Celestial</vt:lpstr>
      <vt:lpstr>Maze JAM</vt:lpstr>
      <vt:lpstr>Maze Generation Overview </vt:lpstr>
      <vt:lpstr>Maze Generation Tools</vt:lpstr>
      <vt:lpstr>Maze Generation Algorithms</vt:lpstr>
      <vt:lpstr>Maze Jam</vt:lpstr>
      <vt:lpstr>Suggestions for Further Direction</vt:lpstr>
      <vt:lpstr>Maze Jam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 Galore</dc:title>
  <dc:creator>Paul Blasucci</dc:creator>
  <cp:lastModifiedBy>Paulmichael Blasucci</cp:lastModifiedBy>
  <cp:revision>13</cp:revision>
  <dcterms:created xsi:type="dcterms:W3CDTF">2013-06-25T15:57:49Z</dcterms:created>
  <dcterms:modified xsi:type="dcterms:W3CDTF">2013-07-07T20:00:25Z</dcterms:modified>
</cp:coreProperties>
</file>