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7" r:id="rId6"/>
    <p:sldId id="263" r:id="rId7"/>
    <p:sldId id="268" r:id="rId8"/>
    <p:sldId id="264" r:id="rId9"/>
    <p:sldId id="269" r:id="rId10"/>
    <p:sldId id="270" r:id="rId11"/>
    <p:sldId id="273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B44-CFE8-453A-A1B1-8584D45F7FE2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858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B44-CFE8-453A-A1B1-8584D45F7FE2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086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B44-CFE8-453A-A1B1-8584D45F7FE2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553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B44-CFE8-453A-A1B1-8584D45F7FE2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2323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B44-CFE8-453A-A1B1-8584D45F7FE2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5496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B44-CFE8-453A-A1B1-8584D45F7FE2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9156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B44-CFE8-453A-A1B1-8584D45F7FE2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2184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B44-CFE8-453A-A1B1-8584D45F7FE2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63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B44-CFE8-453A-A1B1-8584D45F7FE2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955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B44-CFE8-453A-A1B1-8584D45F7FE2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698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B44-CFE8-453A-A1B1-8584D45F7FE2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75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B44-CFE8-453A-A1B1-8584D45F7FE2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810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B44-CFE8-453A-A1B1-8584D45F7FE2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724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B44-CFE8-453A-A1B1-8584D45F7FE2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953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B44-CFE8-453A-A1B1-8584D45F7FE2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966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B44-CFE8-453A-A1B1-8584D45F7FE2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618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7DB44-CFE8-453A-A1B1-8584D45F7FE2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02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Stacje Centrum </a:t>
            </a:r>
            <a:r>
              <a:rPr lang="pl-PL" dirty="0"/>
              <a:t>N</a:t>
            </a:r>
            <a:r>
              <a:rPr lang="pl-PL" dirty="0" smtClean="0"/>
              <a:t>auki Kopernik: podobieństwa, różnice 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Projekt I faza 2, Gabriela Jaworska, Michał Jaworki, </a:t>
            </a:r>
            <a:r>
              <a:rPr lang="pl-PL" dirty="0"/>
              <a:t>J</a:t>
            </a:r>
            <a:r>
              <a:rPr lang="pl-PL" dirty="0" smtClean="0"/>
              <a:t>an </a:t>
            </a:r>
            <a:r>
              <a:rPr lang="pl-PL" dirty="0"/>
              <a:t>R</a:t>
            </a:r>
            <a:r>
              <a:rPr lang="pl-PL" dirty="0" smtClean="0"/>
              <a:t>osa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90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15" y="609600"/>
            <a:ext cx="8805487" cy="5377218"/>
          </a:xfrm>
        </p:spPr>
      </p:pic>
    </p:spTree>
    <p:extLst>
      <p:ext uri="{BB962C8B-B14F-4D97-AF65-F5344CB8AC3E}">
        <p14:creationId xmlns:p14="http://schemas.microsoft.com/office/powerpoint/2010/main" val="268965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Stacje, które są najczęsciej odwiedzane jako ostatnie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90688"/>
            <a:ext cx="6542035" cy="4696846"/>
          </a:xfrm>
        </p:spPr>
      </p:pic>
      <p:sp>
        <p:nvSpPr>
          <p:cNvPr id="6" name="Rectangle 5"/>
          <p:cNvSpPr/>
          <p:nvPr/>
        </p:nvSpPr>
        <p:spPr>
          <a:xfrm>
            <a:off x="6454376" y="2493946"/>
            <a:ext cx="38679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cnk19a – Sala strachów wejście</a:t>
            </a:r>
          </a:p>
          <a:p>
            <a:r>
              <a:rPr lang="pl-PL" dirty="0"/>
              <a:t>c</a:t>
            </a:r>
            <a:r>
              <a:rPr lang="pl-PL" dirty="0" smtClean="0"/>
              <a:t>nk19b – Sala strachów wyjście</a:t>
            </a:r>
          </a:p>
          <a:p>
            <a:r>
              <a:rPr lang="pl-PL" dirty="0"/>
              <a:t>c</a:t>
            </a:r>
            <a:r>
              <a:rPr lang="pl-PL" dirty="0" smtClean="0"/>
              <a:t>nk63a – Przesyłka gwiazd</a:t>
            </a:r>
          </a:p>
          <a:p>
            <a:r>
              <a:rPr lang="pl-PL" dirty="0"/>
              <a:t>c</a:t>
            </a:r>
            <a:r>
              <a:rPr lang="pl-PL" dirty="0" smtClean="0"/>
              <a:t>nk42a – Wybory</a:t>
            </a:r>
          </a:p>
          <a:p>
            <a:r>
              <a:rPr lang="pl-PL" dirty="0" smtClean="0"/>
              <a:t>cnk48a – Miasteczko mam dość</a:t>
            </a:r>
          </a:p>
          <a:p>
            <a:r>
              <a:rPr lang="pl-PL" dirty="0" smtClean="0"/>
              <a:t>cnk46a – Klonowanie</a:t>
            </a:r>
          </a:p>
          <a:p>
            <a:r>
              <a:rPr lang="pl-PL" dirty="0" smtClean="0"/>
              <a:t>cnk46b </a:t>
            </a:r>
            <a:r>
              <a:rPr lang="pl-PL" dirty="0"/>
              <a:t>– </a:t>
            </a:r>
            <a:r>
              <a:rPr lang="pl-PL" dirty="0" smtClean="0"/>
              <a:t>Klonowanie terapuetyczne</a:t>
            </a:r>
            <a:endParaRPr lang="pl-PL" dirty="0"/>
          </a:p>
          <a:p>
            <a:r>
              <a:rPr lang="pl-PL" dirty="0" smtClean="0"/>
              <a:t>cnk62 – Piękny przeciętny</a:t>
            </a:r>
          </a:p>
          <a:p>
            <a:r>
              <a:rPr lang="pl-PL" dirty="0" smtClean="0"/>
              <a:t>cnk25 – Rodzinny interes</a:t>
            </a:r>
          </a:p>
          <a:p>
            <a:r>
              <a:rPr lang="pl-PL" dirty="0" smtClean="0"/>
              <a:t>cnk22 – Mów bez słów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332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4275"/>
          </a:xfrm>
        </p:spPr>
        <p:txBody>
          <a:bodyPr/>
          <a:lstStyle/>
          <a:p>
            <a:r>
              <a:rPr lang="pl-PL" dirty="0" smtClean="0"/>
              <a:t>Najczęściej wybierane stacje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2" y="1050878"/>
            <a:ext cx="7274257" cy="5675657"/>
          </a:xfrm>
        </p:spPr>
      </p:pic>
      <p:sp>
        <p:nvSpPr>
          <p:cNvPr id="5" name="pole tekstowe 4"/>
          <p:cNvSpPr txBox="1"/>
          <p:nvPr/>
        </p:nvSpPr>
        <p:spPr>
          <a:xfrm>
            <a:off x="6455392" y="1364776"/>
            <a:ext cx="3439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cnk19a - </a:t>
            </a:r>
            <a:r>
              <a:rPr lang="pl-PL" dirty="0"/>
              <a:t>Sala </a:t>
            </a:r>
            <a:r>
              <a:rPr lang="pl-PL" dirty="0" smtClean="0"/>
              <a:t>strachów wejście</a:t>
            </a:r>
          </a:p>
          <a:p>
            <a:r>
              <a:rPr lang="pl-PL" dirty="0" smtClean="0"/>
              <a:t>cnk19b </a:t>
            </a:r>
            <a:r>
              <a:rPr lang="pl-PL" dirty="0"/>
              <a:t>- Sala strachów </a:t>
            </a:r>
            <a:r>
              <a:rPr lang="pl-PL" dirty="0" smtClean="0"/>
              <a:t>wyjście</a:t>
            </a:r>
          </a:p>
          <a:p>
            <a:r>
              <a:rPr lang="pl-PL" dirty="0" smtClean="0"/>
              <a:t>cnk02a – Mózg podczas pracy 1</a:t>
            </a:r>
          </a:p>
          <a:p>
            <a:r>
              <a:rPr lang="pl-PL" dirty="0" smtClean="0"/>
              <a:t>cnk02b – Mózg podczas pracy 2</a:t>
            </a:r>
          </a:p>
          <a:p>
            <a:r>
              <a:rPr lang="pl-PL" dirty="0" smtClean="0"/>
              <a:t>cnk16 – </a:t>
            </a:r>
            <a:r>
              <a:rPr lang="pl-PL" dirty="0"/>
              <a:t>P</a:t>
            </a:r>
            <a:r>
              <a:rPr lang="pl-PL" dirty="0" smtClean="0"/>
              <a:t>owąchaj mnie</a:t>
            </a:r>
          </a:p>
          <a:p>
            <a:r>
              <a:rPr lang="pl-PL" dirty="0" smtClean="0"/>
              <a:t>cnk18 – Kim jesteś?</a:t>
            </a:r>
          </a:p>
          <a:p>
            <a:r>
              <a:rPr lang="pl-PL" dirty="0" smtClean="0"/>
              <a:t>cnk12 - </a:t>
            </a:r>
            <a:r>
              <a:rPr lang="pl-PL" dirty="0"/>
              <a:t>Sztuczny czy </a:t>
            </a:r>
            <a:r>
              <a:rPr lang="pl-PL" dirty="0" smtClean="0"/>
              <a:t>szczery</a:t>
            </a:r>
          </a:p>
          <a:p>
            <a:r>
              <a:rPr lang="pl-PL" dirty="0" smtClean="0"/>
              <a:t>cnk10 – Koń by się uśmiał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5594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Analiza stacji pod względem typów odwiedzających je gości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Gości podzielono na trzy grupy: odwiedzających 6-9 stacji, odwiedzających 10-20 stacji oraz odwiedzających +21 stacji</a:t>
            </a:r>
          </a:p>
          <a:p>
            <a:r>
              <a:rPr lang="pl-PL" dirty="0" smtClean="0"/>
              <a:t>Następnie wewnątrz grup, gości podzielono na klastry pod względem odwiedzonych stacji </a:t>
            </a:r>
          </a:p>
          <a:p>
            <a:r>
              <a:rPr lang="pl-PL" dirty="0" smtClean="0"/>
              <a:t>Następnie wybrano stacje najczęściej odwiedzane przez w każdym klastrze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9228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Goście odwiedzający 6-9 stacji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263" y="1461877"/>
            <a:ext cx="5823337" cy="309380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685" y="3868790"/>
            <a:ext cx="5215454" cy="2770846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6324255" y="1600165"/>
            <a:ext cx="3452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Przedstawienie różnic miedzy gośćmi na podstawie odwiedzonych stacji (za pomocą funkcji </a:t>
            </a:r>
            <a:r>
              <a:rPr lang="pl-PL" dirty="0" err="1" smtClean="0"/>
              <a:t>cmdscale</a:t>
            </a:r>
            <a:r>
              <a:rPr lang="pl-PL" dirty="0" smtClean="0"/>
              <a:t>), oraz wyznaczone 2 klastry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9796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/>
              <a:t>Typowa ścieżka dla osób, które odwiedziły od 6</a:t>
            </a:r>
            <a:r>
              <a:rPr lang="pl-PL" dirty="0" smtClean="0"/>
              <a:t> </a:t>
            </a:r>
            <a:r>
              <a:rPr lang="pl-PL" dirty="0"/>
              <a:t>do </a:t>
            </a:r>
            <a:r>
              <a:rPr lang="pl-PL" dirty="0" smtClean="0"/>
              <a:t>9 eksponatów</a:t>
            </a:r>
            <a:r>
              <a:rPr lang="pl-PL" dirty="0"/>
              <a:t> </a:t>
            </a:r>
            <a:r>
              <a:rPr lang="pl-PL" dirty="0" smtClean="0"/>
              <a:t>(z podziałem na klastry)</a:t>
            </a:r>
            <a:endParaRPr lang="pl-PL" dirty="0"/>
          </a:p>
        </p:txBody>
      </p:sp>
      <p:pic>
        <p:nvPicPr>
          <p:cNvPr id="5" name="Slid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346" y="1589573"/>
            <a:ext cx="6201138" cy="877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Goście odwiedzający 10-20 stacji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77" y="1493670"/>
            <a:ext cx="8376381" cy="4920778"/>
          </a:xfrm>
        </p:spPr>
      </p:pic>
    </p:spTree>
    <p:extLst>
      <p:ext uri="{BB962C8B-B14F-4D97-AF65-F5344CB8AC3E}">
        <p14:creationId xmlns:p14="http://schemas.microsoft.com/office/powerpoint/2010/main" val="26886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Typowa ścieżka dla osób, które odwiedziły od </a:t>
            </a:r>
            <a:r>
              <a:rPr lang="pl-PL" dirty="0" smtClean="0"/>
              <a:t>10 do 20 </a:t>
            </a:r>
            <a:r>
              <a:rPr lang="pl-PL" dirty="0"/>
              <a:t>eksponatów (z podziałem na klastry)</a:t>
            </a:r>
          </a:p>
        </p:txBody>
      </p:sp>
      <p:pic>
        <p:nvPicPr>
          <p:cNvPr id="4" name="Slid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073" y="1549133"/>
            <a:ext cx="5909480" cy="835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2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Goście odwiedzający +21 stacji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20" y="1392073"/>
            <a:ext cx="8329393" cy="4893174"/>
          </a:xfrm>
        </p:spPr>
      </p:pic>
    </p:spTree>
    <p:extLst>
      <p:ext uri="{BB962C8B-B14F-4D97-AF65-F5344CB8AC3E}">
        <p14:creationId xmlns:p14="http://schemas.microsoft.com/office/powerpoint/2010/main" val="3563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Typowa ścieżka dla osób, które </a:t>
            </a:r>
            <a:r>
              <a:rPr lang="pl-PL" dirty="0" smtClean="0"/>
              <a:t>odwiedziły powyżej 21 eksponatów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11" y="1544885"/>
            <a:ext cx="6141493" cy="8683742"/>
          </a:xfrm>
        </p:spPr>
      </p:pic>
    </p:spTree>
    <p:extLst>
      <p:ext uri="{BB962C8B-B14F-4D97-AF65-F5344CB8AC3E}">
        <p14:creationId xmlns:p14="http://schemas.microsoft.com/office/powerpoint/2010/main" val="39425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240</Words>
  <Application>Microsoft Office PowerPoint</Application>
  <PresentationFormat>Panoramiczny</PresentationFormat>
  <Paragraphs>33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Faseta</vt:lpstr>
      <vt:lpstr>Stacje Centrum Nauki Kopernik: podobieństwa, różnice </vt:lpstr>
      <vt:lpstr>Najczęściej wybierane stacje</vt:lpstr>
      <vt:lpstr>Analiza stacji pod względem typów odwiedzających je gości</vt:lpstr>
      <vt:lpstr>Goście odwiedzający 6-9 stacji</vt:lpstr>
      <vt:lpstr>Typowa ścieżka dla osób, które odwiedziły od 6 do 9 eksponatów (z podziałem na klastry)</vt:lpstr>
      <vt:lpstr>Goście odwiedzający 10-20 stacji</vt:lpstr>
      <vt:lpstr>Typowa ścieżka dla osób, które odwiedziły od 10 do 20 eksponatów (z podziałem na klastry)</vt:lpstr>
      <vt:lpstr>Goście odwiedzający +21 stacji</vt:lpstr>
      <vt:lpstr>Typowa ścieżka dla osób, które odwiedziły powyżej 21 eksponatów</vt:lpstr>
      <vt:lpstr>Prezentacja programu PowerPoint</vt:lpstr>
      <vt:lpstr>Stacje, które są najczęsciej odwiedzane jako ostatnie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Jan Rosa</dc:creator>
  <cp:lastModifiedBy>Jan Rosa</cp:lastModifiedBy>
  <cp:revision>12</cp:revision>
  <dcterms:created xsi:type="dcterms:W3CDTF">2016-04-13T09:49:51Z</dcterms:created>
  <dcterms:modified xsi:type="dcterms:W3CDTF">2016-04-18T08:32:56Z</dcterms:modified>
</cp:coreProperties>
</file>