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4441" r:id="rId6"/>
    <p:sldId id="4434" r:id="rId7"/>
    <p:sldId id="4435" r:id="rId8"/>
    <p:sldId id="4436" r:id="rId9"/>
    <p:sldId id="4437" r:id="rId10"/>
    <p:sldId id="4438" r:id="rId11"/>
    <p:sldId id="444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30FB0-C066-803E-6D78-2ED73E7E86BE}" name="Roman Kordus" initials="RK" userId="S::r.kordus@teb-akademia.pl::14261b9f-9cd0-4273-8730-f0ee2b04c14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 Zeller" initials="PZ" lastIdx="1" clrIdx="0">
    <p:extLst>
      <p:ext uri="{19B8F6BF-5375-455C-9EA6-DF929625EA0E}">
        <p15:presenceInfo xmlns:p15="http://schemas.microsoft.com/office/powerpoint/2012/main" userId="S::p.zeller@teb-akademia.pl::afd7f278-bab4-42fd-908f-d236024c90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3CA84-F4CB-4067-8B99-E972D1DFA4BA}" v="2" dt="2023-10-01T12:08:40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94"/>
  </p:normalViewPr>
  <p:slideViewPr>
    <p:cSldViewPr snapToGrid="0">
      <p:cViewPr varScale="1">
        <p:scale>
          <a:sx n="81" d="100"/>
          <a:sy n="81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a Borkowska" userId="a6b332fe-8d89-4274-ae61-549e0cbf2dc1" providerId="ADAL" clId="{3AC9DB35-B949-4EF8-9C9A-1B526658EF02}"/>
    <pc:docChg chg="modSld">
      <pc:chgData name="Kamila Borkowska" userId="a6b332fe-8d89-4274-ae61-549e0cbf2dc1" providerId="ADAL" clId="{3AC9DB35-B949-4EF8-9C9A-1B526658EF02}" dt="2023-09-05T11:51:42.563" v="58" actId="20577"/>
      <pc:docMkLst>
        <pc:docMk/>
      </pc:docMkLst>
      <pc:sldChg chg="addSp modSp mod">
        <pc:chgData name="Kamila Borkowska" userId="a6b332fe-8d89-4274-ae61-549e0cbf2dc1" providerId="ADAL" clId="{3AC9DB35-B949-4EF8-9C9A-1B526658EF02}" dt="2023-09-05T11:51:42.563" v="58" actId="20577"/>
        <pc:sldMkLst>
          <pc:docMk/>
          <pc:sldMk cId="0" sldId="256"/>
        </pc:sldMkLst>
        <pc:spChg chg="add mod">
          <ac:chgData name="Kamila Borkowska" userId="a6b332fe-8d89-4274-ae61-549e0cbf2dc1" providerId="ADAL" clId="{3AC9DB35-B949-4EF8-9C9A-1B526658EF02}" dt="2023-09-05T11:51:42.563" v="58" actId="20577"/>
          <ac:spMkLst>
            <pc:docMk/>
            <pc:sldMk cId="0" sldId="256"/>
            <ac:spMk id="3" creationId="{BF45FE84-D6EA-F8FE-3E2C-FD1FC15B2A49}"/>
          </ac:spMkLst>
        </pc:spChg>
      </pc:sldChg>
    </pc:docChg>
  </pc:docChgLst>
  <pc:docChgLst>
    <pc:chgData name="Kamila Borkowska" userId="a6b332fe-8d89-4274-ae61-549e0cbf2dc1" providerId="ADAL" clId="{CC33CA84-F4CB-4067-8B99-E972D1DFA4BA}"/>
    <pc:docChg chg="undo custSel addSld modSld">
      <pc:chgData name="Kamila Borkowska" userId="a6b332fe-8d89-4274-ae61-549e0cbf2dc1" providerId="ADAL" clId="{CC33CA84-F4CB-4067-8B99-E972D1DFA4BA}" dt="2023-10-01T12:08:42.548" v="94" actId="1076"/>
      <pc:docMkLst>
        <pc:docMk/>
      </pc:docMkLst>
      <pc:sldChg chg="addSp delSp modSp new mod">
        <pc:chgData name="Kamila Borkowska" userId="a6b332fe-8d89-4274-ae61-549e0cbf2dc1" providerId="ADAL" clId="{CC33CA84-F4CB-4067-8B99-E972D1DFA4BA}" dt="2023-10-01T12:08:42.548" v="94" actId="1076"/>
        <pc:sldMkLst>
          <pc:docMk/>
          <pc:sldMk cId="3208691294" sldId="4441"/>
        </pc:sldMkLst>
        <pc:spChg chg="del">
          <ac:chgData name="Kamila Borkowska" userId="a6b332fe-8d89-4274-ae61-549e0cbf2dc1" providerId="ADAL" clId="{CC33CA84-F4CB-4067-8B99-E972D1DFA4BA}" dt="2023-10-01T12:00:08.968" v="5" actId="21"/>
          <ac:spMkLst>
            <pc:docMk/>
            <pc:sldMk cId="3208691294" sldId="4441"/>
            <ac:spMk id="2" creationId="{40883570-4DA6-BC10-0A2E-C3D340CEB0DA}"/>
          </ac:spMkLst>
        </pc:spChg>
        <pc:spChg chg="del mod">
          <ac:chgData name="Kamila Borkowska" userId="a6b332fe-8d89-4274-ae61-549e0cbf2dc1" providerId="ADAL" clId="{CC33CA84-F4CB-4067-8B99-E972D1DFA4BA}" dt="2023-10-01T12:00:11.281" v="6" actId="21"/>
          <ac:spMkLst>
            <pc:docMk/>
            <pc:sldMk cId="3208691294" sldId="4441"/>
            <ac:spMk id="3" creationId="{1FEE2DB2-9E19-6A3C-B684-8DD23944897F}"/>
          </ac:spMkLst>
        </pc:spChg>
        <pc:spChg chg="del">
          <ac:chgData name="Kamila Borkowska" userId="a6b332fe-8d89-4274-ae61-549e0cbf2dc1" providerId="ADAL" clId="{CC33CA84-F4CB-4067-8B99-E972D1DFA4BA}" dt="2023-10-01T12:00:21.811" v="10" actId="21"/>
          <ac:spMkLst>
            <pc:docMk/>
            <pc:sldMk cId="3208691294" sldId="4441"/>
            <ac:spMk id="5" creationId="{C0D5BF6E-6A1E-683B-322B-3B39F90EB6D4}"/>
          </ac:spMkLst>
        </pc:spChg>
        <pc:spChg chg="add mod">
          <ac:chgData name="Kamila Borkowska" userId="a6b332fe-8d89-4274-ae61-549e0cbf2dc1" providerId="ADAL" clId="{CC33CA84-F4CB-4067-8B99-E972D1DFA4BA}" dt="2023-10-01T12:03:55.737" v="92" actId="122"/>
          <ac:spMkLst>
            <pc:docMk/>
            <pc:sldMk cId="3208691294" sldId="4441"/>
            <ac:spMk id="8" creationId="{76B35935-B176-4D14-65BC-B6160B4306F2}"/>
          </ac:spMkLst>
        </pc:spChg>
        <pc:picChg chg="add mod">
          <ac:chgData name="Kamila Borkowska" userId="a6b332fe-8d89-4274-ae61-549e0cbf2dc1" providerId="ADAL" clId="{CC33CA84-F4CB-4067-8B99-E972D1DFA4BA}" dt="2023-10-01T12:08:42.548" v="94" actId="1076"/>
          <ac:picMkLst>
            <pc:docMk/>
            <pc:sldMk cId="3208691294" sldId="4441"/>
            <ac:picMk id="2" creationId="{3A2661E4-0A9C-BAC2-7FD9-5651F7D0B3CA}"/>
          </ac:picMkLst>
        </pc:picChg>
        <pc:picChg chg="add mod">
          <ac:chgData name="Kamila Borkowska" userId="a6b332fe-8d89-4274-ae61-549e0cbf2dc1" providerId="ADAL" clId="{CC33CA84-F4CB-4067-8B99-E972D1DFA4BA}" dt="2023-10-01T12:02:34.707" v="14" actId="14100"/>
          <ac:picMkLst>
            <pc:docMk/>
            <pc:sldMk cId="3208691294" sldId="4441"/>
            <ac:picMk id="7" creationId="{3F43360E-517E-C224-5E33-422F568DEB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D5D9-7C3B-40F9-9AB8-DDFAEE6819C1}" type="datetimeFigureOut">
              <a:rPr lang="pl-PL" smtClean="0"/>
              <a:t>01.10.2023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F68F-06B8-46C0-BF33-1B7AE6637A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04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456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434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63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591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54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Okładk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3760" y="4102105"/>
            <a:ext cx="11004479" cy="3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5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3761" y="4620355"/>
            <a:ext cx="11004480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93761" y="3946718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731477"/>
            <a:ext cx="2979753" cy="210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1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0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2">
  <p:cSld name="Hasło, cytat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3140775" y="1824960"/>
            <a:ext cx="9051225" cy="50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20" name="Google Shape;120;p12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2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124" name="Google Shape;124;p12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2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3">
  <p:cSld name="Hasło, cytat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/>
          <p:nvPr/>
        </p:nvSpPr>
        <p:spPr>
          <a:xfrm>
            <a:off x="3140775" y="1824960"/>
            <a:ext cx="9051225" cy="50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31" name="Google Shape;131;p13"/>
          <p:cNvCxnSpPr/>
          <p:nvPr/>
        </p:nvCxnSpPr>
        <p:spPr>
          <a:xfrm>
            <a:off x="3386969" y="6186777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3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3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>
            <a:off x="593761" y="6186777"/>
            <a:ext cx="22970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09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ona przekładkowa granat">
  <p:cSld name="Strona przekładkowa grana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593760" y="4155418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593760" y="4761122"/>
            <a:ext cx="11004479" cy="117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2205"/>
              <a:buFont typeface="Arial"/>
              <a:buNone/>
              <a:defRPr sz="20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984"/>
              <a:buFont typeface="Arial"/>
              <a:buNone/>
              <a:defRPr sz="18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14"/>
          <p:cNvCxnSpPr/>
          <p:nvPr/>
        </p:nvCxnSpPr>
        <p:spPr>
          <a:xfrm>
            <a:off x="593762" y="3951775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593762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3" name="Google Shape;14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6359710"/>
            <a:ext cx="2095256" cy="14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2"/>
          </p:nvPr>
        </p:nvSpPr>
        <p:spPr>
          <a:xfrm>
            <a:off x="593761" y="371559"/>
            <a:ext cx="11004479" cy="332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38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a strona">
  <p:cSld name="Pusta strona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67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końcowy">
  <p:cSld name="slajd końcow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7" name="Google Shape;157;p16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6"/>
          <p:cNvCxnSpPr/>
          <p:nvPr/>
        </p:nvCxnSpPr>
        <p:spPr>
          <a:xfrm>
            <a:off x="593758" y="277822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593759" y="3059960"/>
            <a:ext cx="8211271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7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 granat">
  <p:cSld name="Okładka grana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ctrTitle"/>
          </p:nvPr>
        </p:nvSpPr>
        <p:spPr>
          <a:xfrm>
            <a:off x="593762" y="4102105"/>
            <a:ext cx="11004478" cy="3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54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593761" y="4620355"/>
            <a:ext cx="11004479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>
            <a:off x="593763" y="3946718"/>
            <a:ext cx="11004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6" name="Google Shape;16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731477"/>
            <a:ext cx="2979751" cy="210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7"/>
          <p:cNvCxnSpPr/>
          <p:nvPr/>
        </p:nvCxnSpPr>
        <p:spPr>
          <a:xfrm>
            <a:off x="593760" y="489878"/>
            <a:ext cx="10982685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593763" y="6186777"/>
            <a:ext cx="11004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668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02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 ze zdjęciem">
  <p:cSld name="Okładka ze zdjęciem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>
            <a:spLocks noGrp="1"/>
          </p:cNvSpPr>
          <p:nvPr>
            <p:ph type="pic" idx="2"/>
          </p:nvPr>
        </p:nvSpPr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47567" y="3747176"/>
            <a:ext cx="5872434" cy="31508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ctrTitle"/>
          </p:nvPr>
        </p:nvSpPr>
        <p:spPr>
          <a:xfrm>
            <a:off x="593760" y="4831930"/>
            <a:ext cx="5378240" cy="2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1814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593759" y="5237000"/>
            <a:ext cx="5378240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7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593761" y="4676542"/>
            <a:ext cx="53782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8" name="Google Shape;1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4182019"/>
            <a:ext cx="2979753" cy="210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8"/>
          <p:cNvCxnSpPr/>
          <p:nvPr/>
        </p:nvCxnSpPr>
        <p:spPr>
          <a:xfrm>
            <a:off x="593761" y="3951775"/>
            <a:ext cx="5378238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593761" y="6186777"/>
            <a:ext cx="53782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4940246" y="6356351"/>
            <a:ext cx="1031753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2145226" y="6356351"/>
            <a:ext cx="2547017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93761" y="1395893"/>
            <a:ext cx="11004479" cy="43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4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2"/>
          </p:nvPr>
        </p:nvSpPr>
        <p:spPr>
          <a:xfrm>
            <a:off x="59376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1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2 kolumny">
  <p:cSld name="slajd tytuł + treść - 2 kolumn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93760" y="1395895"/>
            <a:ext cx="5378237" cy="43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220001" y="1395895"/>
            <a:ext cx="5378238" cy="43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48" name="Google Shape;48;p5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body" idx="3"/>
          </p:nvPr>
        </p:nvSpPr>
        <p:spPr>
          <a:xfrm>
            <a:off x="59376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4"/>
          </p:nvPr>
        </p:nvSpPr>
        <p:spPr>
          <a:xfrm>
            <a:off x="622000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5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ajd tytuł + treść- 4 kolumny">
  <p:cSld name="1_slajd tytuł + treść- 4 kolumn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1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593761" y="1395895"/>
            <a:ext cx="2547015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6220001" y="1395895"/>
            <a:ext cx="2585030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60" name="Google Shape;60;p6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3386969" y="1395895"/>
            <a:ext cx="2585030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9051225" y="1395895"/>
            <a:ext cx="2547015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9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ona przekładkowa">
  <p:cSld name="Strona przekładkowa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93761" y="4155418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593761" y="4761122"/>
            <a:ext cx="11004479" cy="117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2205"/>
              <a:buFont typeface="Arial"/>
              <a:buNone/>
              <a:defRPr sz="20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984"/>
              <a:buFont typeface="Arial"/>
              <a:buNone/>
              <a:defRPr sz="18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93761" y="3951775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7"/>
          <p:cNvCxnSpPr/>
          <p:nvPr/>
        </p:nvCxnSpPr>
        <p:spPr>
          <a:xfrm>
            <a:off x="593761" y="6186777"/>
            <a:ext cx="1100448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1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2"/>
          </p:nvPr>
        </p:nvSpPr>
        <p:spPr>
          <a:xfrm>
            <a:off x="593761" y="371559"/>
            <a:ext cx="11004479" cy="332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9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duży tytuł + treść">
  <p:cSld name="slajd duży tytuł + treść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593761" y="702959"/>
            <a:ext cx="11004479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593761" y="2459977"/>
            <a:ext cx="11004479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8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2"/>
          </p:nvPr>
        </p:nvSpPr>
        <p:spPr>
          <a:xfrm>
            <a:off x="593760" y="5818211"/>
            <a:ext cx="5378238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40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duży tytul + 2x treść" type="obj">
  <p:cSld name="slajd duży tytul + 2x treść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593761" y="702959"/>
            <a:ext cx="11004479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593761" y="2459977"/>
            <a:ext cx="5378238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6" name="Google Shape;86;p9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9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220002" y="2459977"/>
            <a:ext cx="5378238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9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mieszany">
  <p:cSld name="slajd mieszan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593761" y="807668"/>
            <a:ext cx="4178265" cy="124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5026539" y="807669"/>
            <a:ext cx="6571701" cy="48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593761" y="2732675"/>
            <a:ext cx="4178265" cy="32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43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0" name="Google Shape;100;p10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5023173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10"/>
          <p:cNvCxnSpPr/>
          <p:nvPr/>
        </p:nvCxnSpPr>
        <p:spPr>
          <a:xfrm>
            <a:off x="593761" y="2559742"/>
            <a:ext cx="41782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238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1">
  <p:cSld name="Hasło, cytat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9" name="Google Shape;109;p11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1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113" name="Google Shape;113;p11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1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8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93761" y="1373675"/>
            <a:ext cx="1100447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385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603092" y="4092961"/>
            <a:ext cx="11030108" cy="5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600" dirty="0">
                <a:latin typeface="Helvetica" pitchFamily="2" charset="0"/>
              </a:rPr>
              <a:t>Tytuł prezentacji</a:t>
            </a:r>
            <a:endParaRPr sz="2500" b="0" dirty="0">
              <a:latin typeface="Helvetica" pitchFamily="2" charset="0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484632" y="638475"/>
            <a:ext cx="375154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04;p21">
            <a:extLst>
              <a:ext uri="{FF2B5EF4-FFF2-40B4-BE49-F238E27FC236}">
                <a16:creationId xmlns:a16="http://schemas.microsoft.com/office/drawing/2014/main" id="{CC70EF0D-44AD-4A7C-8860-A0E1B9EC83E8}"/>
              </a:ext>
            </a:extLst>
          </p:cNvPr>
          <p:cNvSpPr/>
          <p:nvPr/>
        </p:nvSpPr>
        <p:spPr>
          <a:xfrm>
            <a:off x="520797" y="6265565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80162F2-6A4F-5C6E-CA10-94E86DA6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07" y="171188"/>
            <a:ext cx="6453094" cy="2618429"/>
          </a:xfrm>
          <a:prstGeom prst="rect">
            <a:avLst/>
          </a:prstGeom>
        </p:spPr>
      </p:pic>
      <p:sp>
        <p:nvSpPr>
          <p:cNvPr id="3" name="Google Shape;188;p19">
            <a:extLst>
              <a:ext uri="{FF2B5EF4-FFF2-40B4-BE49-F238E27FC236}">
                <a16:creationId xmlns:a16="http://schemas.microsoft.com/office/drawing/2014/main" id="{BF45FE84-D6EA-F8FE-3E2C-FD1FC15B2A49}"/>
              </a:ext>
            </a:extLst>
          </p:cNvPr>
          <p:cNvSpPr txBox="1">
            <a:spLocks/>
          </p:cNvSpPr>
          <p:nvPr/>
        </p:nvSpPr>
        <p:spPr>
          <a:xfrm>
            <a:off x="580946" y="5179263"/>
            <a:ext cx="11030108" cy="5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5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l-PL" sz="2800" kern="0" dirty="0">
                <a:latin typeface="Helvetica" pitchFamily="2" charset="0"/>
              </a:rPr>
              <a:t>Autor prezentacji</a:t>
            </a:r>
            <a:br>
              <a:rPr lang="pl-PL" sz="2800" kern="0" dirty="0">
                <a:latin typeface="Helvetica" pitchFamily="2" charset="0"/>
              </a:rPr>
            </a:br>
            <a:r>
              <a:rPr lang="pl-PL" sz="2800" kern="0" dirty="0">
                <a:latin typeface="Helvetica" pitchFamily="2" charset="0"/>
              </a:rPr>
              <a:t>Imię i nazwisko promotora</a:t>
            </a:r>
            <a:endParaRPr lang="pl-PL" sz="2800" b="0" kern="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804F4F4-23FF-609D-2F8A-1CB1CEEC59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43360E-517E-C224-5E33-422F568D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14" y="1359167"/>
            <a:ext cx="4038461" cy="478946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6B35935-B176-4D14-65BC-B6160B4306F2}"/>
              </a:ext>
            </a:extLst>
          </p:cNvPr>
          <p:cNvSpPr txBox="1"/>
          <p:nvPr/>
        </p:nvSpPr>
        <p:spPr>
          <a:xfrm>
            <a:off x="848412" y="688157"/>
            <a:ext cx="10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Każdy słuchacz wypełnia oświadczenie, które należy wstawić w prezentacji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A2661E4-0A9C-BAC2-7FD9-5651F7D0B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0" y="6225427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3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4885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1.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4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4885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2.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5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4885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3.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6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3834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4.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7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3834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5.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7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8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3834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6.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7" ma:contentTypeDescription="Utwórz nowy dokument." ma:contentTypeScope="" ma:versionID="cbf6b59ea7392e6dbe586db489f913d4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e5692fda7e188aff76fcb9dc144534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i obrazów" ma:readOnly="false" ma:fieldId="{5cf76f15-5ced-4ddc-b409-7134ff3c332f}" ma:taxonomyMulti="true" ma:sspId="d134e4b8-377d-442c-b5bd-7a06feb52b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15a6a51-fbed-4be8-95e3-b05eba715707}" ma:internalName="TaxCatchAll" ma:showField="CatchAllData" ma:web="f1dfd687-ce92-41e8-800b-11e03cd320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dfd687-ce92-41e8-800b-11e03cd3205f" xsi:nil="true"/>
    <lcf76f155ced4ddcb4097134ff3c332f xmlns="cc32ea10-24d7-4ab8-908a-92053f695cd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D4109-F318-4341-81BE-A5CA2C3F0C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47D6F3-2A49-4F89-9265-CD52A17ECC67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5bc4bbb-e835-448b-ba0b-a0d57c57eb8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353d86e-8470-447b-9648-0c0bfbcc6a38"/>
    <ds:schemaRef ds:uri="http://www.w3.org/XML/1998/namespace"/>
    <ds:schemaRef ds:uri="3785866d-319c-4412-9d31-73e2f836ee24"/>
    <ds:schemaRef ds:uri="f1dfd687-ce92-41e8-800b-11e03cd3205f"/>
    <ds:schemaRef ds:uri="cc32ea10-24d7-4ab8-908a-92053f695cd3"/>
  </ds:schemaRefs>
</ds:datastoreItem>
</file>

<file path=customXml/itemProps3.xml><?xml version="1.0" encoding="utf-8"?>
<ds:datastoreItem xmlns:ds="http://schemas.openxmlformats.org/officeDocument/2006/customXml" ds:itemID="{E3C0B90A-C52C-44A3-8B28-1EFDD9646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Panoramiczny</PresentationFormat>
  <Paragraphs>28</Paragraphs>
  <Slides>8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Helvetica</vt:lpstr>
      <vt:lpstr>Office Theme</vt:lpstr>
      <vt:lpstr>Tytuł prezentacji</vt:lpstr>
      <vt:lpstr>Prezentacja programu PowerPoint</vt:lpstr>
      <vt:lpstr>1. Nazwa slajdu</vt:lpstr>
      <vt:lpstr>2. Nazwa slajdu</vt:lpstr>
      <vt:lpstr>3. Nazwa slajdu</vt:lpstr>
      <vt:lpstr>4. Nazwa slajdu</vt:lpstr>
      <vt:lpstr>5. Nazwa slajdu</vt:lpstr>
      <vt:lpstr>6. Nazwa slajdu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Zeller</dc:creator>
  <cp:lastModifiedBy>Kamila Borkowska</cp:lastModifiedBy>
  <cp:revision>25</cp:revision>
  <dcterms:created xsi:type="dcterms:W3CDTF">2021-02-11T13:48:28Z</dcterms:created>
  <dcterms:modified xsi:type="dcterms:W3CDTF">2023-10-01T12:08:44Z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0x010100F8EF98760CBA4A94994F13BA881038FA00E5C80A1CC5D93544A9E017D00E483357</vt:lpwstr>
  </property>
  <property fmtid="{D5CDD505-2E9C-101B-9397-08002B2CF9AE}" pid="3" name="MediaServiceImageTags">
    <vt:lpwstr/>
  </property>
</Properties>
</file>