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4441" r:id="rId6"/>
    <p:sldId id="4434" r:id="rId7"/>
    <p:sldId id="4435" r:id="rId8"/>
    <p:sldId id="4436" r:id="rId9"/>
    <p:sldId id="4437" r:id="rId10"/>
    <p:sldId id="4438" r:id="rId11"/>
    <p:sldId id="4440" r:id="rId12"/>
    <p:sldId id="4442"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5" d="100"/>
          <a:sy n="105" d="100"/>
        </p:scale>
        <p:origin x="69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30.05.2024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062651"/>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Bożańska (Polska), Wałcz Drugi (Polska) oraz 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TotalTime>
  <Words>2266</Words>
  <Application>Microsoft Office PowerPoint</Application>
  <PresentationFormat>Widescreen</PresentationFormat>
  <Paragraphs>220</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6. Notebooks - 02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31</cp:revision>
  <dcterms:created xsi:type="dcterms:W3CDTF">2021-02-11T13:48:28Z</dcterms:created>
  <dcterms:modified xsi:type="dcterms:W3CDTF">2024-05-30T06:30:36Z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