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C06FF-B91C-4C7B-A278-A6229846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49890C-B732-4EB7-9DEE-F8EDD9BC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40E035-1DE7-4D23-9CAD-7468C9FE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060A08-DF9C-4FDC-BCAF-15C93077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70F217-23C7-4994-A412-2F72CB96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1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E8B8B3-8B6E-423F-9A8E-51AFE4FE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8A8C78-CE94-484C-BA0D-CF40409A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7DDE30-3B00-46FD-8B2B-7E8F1328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E0E738-7F70-448E-AF71-80F375F5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6098E5-95DD-416F-86BF-8EF8F656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59EB18-26E4-4F2F-B1A2-3C8ED1D2B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86834E3-10C5-4B85-B35C-C598ACA6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988AB0-F7B8-4FBC-8CA9-46A4B5D7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BFD96B-4667-43D7-93CD-910059D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16CEA8-1B8D-41D7-A219-26709FCF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5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0A7CB2-9049-4CAD-BF93-390CDA2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23EDA-65E5-422B-937A-0C3A105D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9AF97E-F446-4DDE-88D7-0E85D4F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971E7B-B105-49D7-999A-BD1F35A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739919-309D-4BC6-B897-14428C1F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64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980C5-E19F-45D3-B868-E4A85A62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1461B1-B9B3-4002-B654-A15A603C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FDD7F7-DBBF-442D-A8B4-E72EEE86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631B1D-EF4D-4F23-A77B-97D67D7A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51534C-9D8C-4F8A-8FDC-6F4B21CC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63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EF76D-B1D5-4D1D-8714-ED24DA4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6EED4F-E048-48EE-A65A-0F28DE98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8DDF6F-1F7A-43B1-87A0-36B7DD9F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ED6587-D47C-469E-A024-1A812121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4575AD-33E2-465C-877E-D6E15A55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711B12-A1F0-4B44-8B49-644D0980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00C7B-CBCE-46D6-AA96-3775AF94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D30689-1C3C-4CE3-858E-CAA8DF8C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EE8246-3F91-420E-889C-CBD3950FB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AE15A9A-7E01-4E11-A8CB-610A7E09D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C8B4EE6-9362-4CAE-9677-D589BF729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7F058C8-0CD2-4EEE-8FED-D04673EC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7B5BEF-DCA5-4654-9B8D-B51B5EBF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84578E4-4BB0-4DBE-A3B3-506A84D0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06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70984F-2953-4AED-B7D7-A9BBB096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2F04765-48EA-461B-9352-B11192E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FF13421-3713-426E-AE78-6A435909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FA4D192-70F8-4195-B6D1-6A89A1A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2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CD013CC-834C-426F-AF5D-EC6A680E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CB9E12-6E73-45DD-88D6-817146B2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170C42-197B-425E-B221-F11D0DD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7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EC808D-CDDE-4A50-BD23-5771952A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4BF381-DEB7-4FB5-BB9D-F94E907F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E3B41B-EAF8-4DAA-A816-3DE472744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0776A0-DB14-455B-90F5-A2E61AA6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07795B-40D0-41E4-BDE6-C9720865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C0DADAE-549B-4137-86DB-EB64581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9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A7255-BFAC-4129-8777-1A7BB464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E6DAE7-4412-48EF-B254-559C0EB0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E6129D-DC03-44D0-8E2B-E44C88F5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F804D1-BAAC-40E7-8641-D363A5B4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2EDF03-BCEB-4EB9-94F8-994E2057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988A12-A077-4BCA-8C71-5BA39242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4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D92CF8E-C453-45A4-B039-9B2F091C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FBD66C-72ED-4B53-909D-78121C43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626E92-4539-4FA1-A49F-AFB8F3A1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EB5E-F92D-4A9F-8131-CFABD87A2AD9}" type="datetimeFigureOut">
              <a:rPr lang="pl-PL" smtClean="0"/>
              <a:t>24.01.2021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DB90C0-891E-4662-9E71-BBFCCD30B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9854B2-2A2F-4378-A5D1-3C01B394C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2CB20-3102-4CBC-927E-542BF9EC7C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72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10DF10-6DED-42AB-92CD-F7B7FAA25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7D91B3-EDE2-46FD-B452-78BD9F0EA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6772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Wiśniewski</dc:creator>
  <cp:lastModifiedBy>Bartosz Wiśniewski</cp:lastModifiedBy>
  <cp:revision>1</cp:revision>
  <dcterms:created xsi:type="dcterms:W3CDTF">2021-01-24T15:44:04Z</dcterms:created>
  <dcterms:modified xsi:type="dcterms:W3CDTF">2021-01-24T15:44:48Z</dcterms:modified>
</cp:coreProperties>
</file>