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535" r:id="rId2"/>
    <p:sldId id="533" r:id="rId3"/>
    <p:sldId id="532" r:id="rId4"/>
    <p:sldId id="539" r:id="rId5"/>
    <p:sldId id="5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3B563-45B1-4160-AAFE-F754295B2381}" v="40" dt="2025-02-25T14:59:0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yl pośredni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0" autoAdjust="0"/>
  </p:normalViewPr>
  <p:slideViewPr>
    <p:cSldViewPr>
      <p:cViewPr varScale="1">
        <p:scale>
          <a:sx n="85" d="100"/>
          <a:sy n="85" d="100"/>
        </p:scale>
        <p:origin x="77" y="61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 B" userId="0f527c54789a9c20" providerId="LiveId" clId="{DBB3B563-45B1-4160-AAFE-F754295B2381}"/>
    <pc:docChg chg="undo custSel addSld modSld sldOrd modMainMaster modNotesMaster">
      <pc:chgData name="Artur B" userId="0f527c54789a9c20" providerId="LiveId" clId="{DBB3B563-45B1-4160-AAFE-F754295B2381}" dt="2025-02-25T15:02:55.146" v="580" actId="14100"/>
      <pc:docMkLst>
        <pc:docMk/>
      </pc:docMkLst>
      <pc:sldChg chg="addSp delSp modSp mod modNotes">
        <pc:chgData name="Artur B" userId="0f527c54789a9c20" providerId="LiveId" clId="{DBB3B563-45B1-4160-AAFE-F754295B2381}" dt="2025-02-25T14:52:40.840" v="332" actId="1076"/>
        <pc:sldMkLst>
          <pc:docMk/>
          <pc:sldMk cId="0" sldId="344"/>
        </pc:sldMkLst>
        <pc:spChg chg="add mod">
          <ac:chgData name="Artur B" userId="0f527c54789a9c20" providerId="LiveId" clId="{DBB3B563-45B1-4160-AAFE-F754295B2381}" dt="2025-02-25T14:52:40.840" v="332" actId="1076"/>
          <ac:spMkLst>
            <pc:docMk/>
            <pc:sldMk cId="0" sldId="344"/>
            <ac:spMk id="3" creationId="{3B8598A7-C913-91D9-4C2B-91B20346D16E}"/>
          </ac:spMkLst>
        </pc:spChg>
        <pc:spChg chg="del mod">
          <ac:chgData name="Artur B" userId="0f527c54789a9c20" providerId="LiveId" clId="{DBB3B563-45B1-4160-AAFE-F754295B2381}" dt="2025-02-25T14:50:23.030" v="278" actId="478"/>
          <ac:spMkLst>
            <pc:docMk/>
            <pc:sldMk cId="0" sldId="344"/>
            <ac:spMk id="8" creationId="{00000000-0000-0000-0000-000000000000}"/>
          </ac:spMkLst>
        </pc:spChg>
        <pc:spChg chg="mod">
          <ac:chgData name="Artur B" userId="0f527c54789a9c20" providerId="LiveId" clId="{DBB3B563-45B1-4160-AAFE-F754295B2381}" dt="2025-02-25T14:50:56.669" v="295" actId="20577"/>
          <ac:spMkLst>
            <pc:docMk/>
            <pc:sldMk cId="0" sldId="344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0" sldId="344"/>
            <ac:spMk id="11" creationId="{00000000-0000-0000-0000-000000000000}"/>
          </ac:spMkLst>
        </pc:spChg>
        <pc:spChg chg="del mod">
          <ac:chgData name="Artur B" userId="0f527c54789a9c20" providerId="LiveId" clId="{DBB3B563-45B1-4160-AAFE-F754295B2381}" dt="2025-02-25T14:49:41.540" v="276" actId="478"/>
          <ac:spMkLst>
            <pc:docMk/>
            <pc:sldMk cId="0" sldId="344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1:46.906" v="302" actId="1076"/>
          <ac:picMkLst>
            <pc:docMk/>
            <pc:sldMk cId="0" sldId="344"/>
            <ac:picMk id="2" creationId="{E2662478-13A8-64E5-9EC1-C73A0A0ED5DE}"/>
          </ac:picMkLst>
        </pc:picChg>
        <pc:picChg chg="mod">
          <ac:chgData name="Artur B" userId="0f527c54789a9c20" providerId="LiveId" clId="{DBB3B563-45B1-4160-AAFE-F754295B2381}" dt="2025-02-25T14:50:30.808" v="280" actId="1076"/>
          <ac:picMkLst>
            <pc:docMk/>
            <pc:sldMk cId="0" sldId="344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5:14.749" v="378"/>
        <pc:sldMkLst>
          <pc:docMk/>
          <pc:sldMk cId="3489516947" sldId="466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3489516947" sldId="466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89516947" sldId="466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89516947" sldId="466"/>
            <ac:spMk id="1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89516947" sldId="466"/>
            <ac:spMk id="14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5:14.749" v="378"/>
          <ac:picMkLst>
            <pc:docMk/>
            <pc:sldMk cId="3489516947" sldId="466"/>
            <ac:picMk id="2" creationId="{40F99681-9339-8D2F-2F9C-7D9848B7ABFE}"/>
          </ac:picMkLst>
        </pc:picChg>
        <pc:picChg chg="del mod">
          <ac:chgData name="Artur B" userId="0f527c54789a9c20" providerId="LiveId" clId="{DBB3B563-45B1-4160-AAFE-F754295B2381}" dt="2025-02-25T14:55:14.385" v="377" actId="478"/>
          <ac:picMkLst>
            <pc:docMk/>
            <pc:sldMk cId="3489516947" sldId="466"/>
            <ac:picMk id="6" creationId="{00000000-0000-0000-0000-000000000000}"/>
          </ac:picMkLst>
        </pc:picChg>
      </pc:sldChg>
      <pc:sldChg chg="modSp mod ord modNotes">
        <pc:chgData name="Artur B" userId="0f527c54789a9c20" providerId="LiveId" clId="{DBB3B563-45B1-4160-AAFE-F754295B2381}" dt="2025-02-25T14:57:39.262" v="400" actId="1076"/>
        <pc:sldMkLst>
          <pc:docMk/>
          <pc:sldMk cId="1157082430" sldId="492"/>
        </pc:sldMkLst>
        <pc:spChg chg="mod">
          <ac:chgData name="Artur B" userId="0f527c54789a9c20" providerId="LiveId" clId="{DBB3B563-45B1-4160-AAFE-F754295B2381}" dt="2025-02-25T14:57:39.262" v="400" actId="1076"/>
          <ac:spMkLst>
            <pc:docMk/>
            <pc:sldMk cId="1157082430" sldId="492"/>
            <ac:spMk id="8" creationId="{00000000-0000-0000-0000-000000000000}"/>
          </ac:spMkLst>
        </pc:spChg>
        <pc:spChg chg="mod">
          <ac:chgData name="Artur B" userId="0f527c54789a9c20" providerId="LiveId" clId="{DBB3B563-45B1-4160-AAFE-F754295B2381}" dt="2025-02-25T14:57:27.329" v="397" actId="1076"/>
          <ac:spMkLst>
            <pc:docMk/>
            <pc:sldMk cId="1157082430" sldId="492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157082430" sldId="492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56:18.543" v="381" actId="1076"/>
          <ac:spMkLst>
            <pc:docMk/>
            <pc:sldMk cId="1157082430" sldId="492"/>
            <ac:spMk id="1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157082430" sldId="492"/>
            <ac:spMk id="1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157082430" sldId="492"/>
            <ac:spMk id="15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157082430" sldId="492"/>
            <ac:spMk id="16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157082430" sldId="492"/>
            <ac:spMk id="17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157082430" sldId="492"/>
            <ac:spMk id="18" creationId="{00000000-0000-0000-0000-000000000000}"/>
          </ac:spMkLst>
        </pc:spChg>
        <pc:picChg chg="mod">
          <ac:chgData name="Artur B" userId="0f527c54789a9c20" providerId="LiveId" clId="{DBB3B563-45B1-4160-AAFE-F754295B2381}" dt="2025-02-25T14:57:25.499" v="396" actId="1076"/>
          <ac:picMkLst>
            <pc:docMk/>
            <pc:sldMk cId="1157082430" sldId="492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7:04" v="393" actId="478"/>
        <pc:sldMkLst>
          <pc:docMk/>
          <pc:sldMk cId="687331029" sldId="509"/>
        </pc:sldMkLst>
        <pc:spChg chg="mod">
          <ac:chgData name="Artur B" userId="0f527c54789a9c20" providerId="LiveId" clId="{DBB3B563-45B1-4160-AAFE-F754295B2381}" dt="2025-02-25T14:56:46.723" v="386" actId="1076"/>
          <ac:spMkLst>
            <pc:docMk/>
            <pc:sldMk cId="687331029" sldId="509"/>
            <ac:spMk id="2" creationId="{00000000-0000-0000-0000-000000000000}"/>
          </ac:spMkLst>
        </pc:spChg>
        <pc:spChg chg="add del">
          <ac:chgData name="Artur B" userId="0f527c54789a9c20" providerId="LiveId" clId="{DBB3B563-45B1-4160-AAFE-F754295B2381}" dt="2025-02-25T14:57:04" v="393" actId="478"/>
          <ac:spMkLst>
            <pc:docMk/>
            <pc:sldMk cId="687331029" sldId="509"/>
            <ac:spMk id="4" creationId="{1C777FBE-5885-E6D1-91FB-13AC6A9E368C}"/>
          </ac:spMkLst>
        </pc:spChg>
        <pc:spChg chg="mod">
          <ac:chgData name="Artur B" userId="0f527c54789a9c20" providerId="LiveId" clId="{DBB3B563-45B1-4160-AAFE-F754295B2381}" dt="2025-02-25T14:57:01.761" v="392" actId="1076"/>
          <ac:spMkLst>
            <pc:docMk/>
            <pc:sldMk cId="687331029" sldId="509"/>
            <ac:spMk id="8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687331029" sldId="509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56:02.066" v="379" actId="1076"/>
          <ac:spMkLst>
            <pc:docMk/>
            <pc:sldMk cId="687331029" sldId="509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56:07.623" v="380" actId="1076"/>
          <ac:spMkLst>
            <pc:docMk/>
            <pc:sldMk cId="687331029" sldId="509"/>
            <ac:spMk id="12" creationId="{00000000-0000-0000-0000-000000000000}"/>
          </ac:spMkLst>
        </pc:spChg>
        <pc:picChg chg="mod">
          <ac:chgData name="Artur B" userId="0f527c54789a9c20" providerId="LiveId" clId="{DBB3B563-45B1-4160-AAFE-F754295B2381}" dt="2025-02-25T14:53:09.694" v="333" actId="1076"/>
          <ac:picMkLst>
            <pc:docMk/>
            <pc:sldMk cId="687331029" sldId="509"/>
            <ac:picMk id="6" creationId="{00000000-0000-0000-0000-000000000000}"/>
          </ac:picMkLst>
        </pc:picChg>
      </pc:sldChg>
      <pc:sldChg chg="addSp delSp modSp mod ord modNotes">
        <pc:chgData name="Artur B" userId="0f527c54789a9c20" providerId="LiveId" clId="{DBB3B563-45B1-4160-AAFE-F754295B2381}" dt="2025-02-25T14:59:27.779" v="421" actId="20578"/>
        <pc:sldMkLst>
          <pc:docMk/>
          <pc:sldMk cId="179127748" sldId="510"/>
        </pc:sldMkLst>
        <pc:spChg chg="mod">
          <ac:chgData name="Artur B" userId="0f527c54789a9c20" providerId="LiveId" clId="{DBB3B563-45B1-4160-AAFE-F754295B2381}" dt="2025-02-25T14:57:59.740" v="402" actId="14100"/>
          <ac:spMkLst>
            <pc:docMk/>
            <pc:sldMk cId="179127748" sldId="510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79127748" sldId="510"/>
            <ac:spMk id="8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79127748" sldId="510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56:31.894" v="383" actId="1076"/>
          <ac:spMkLst>
            <pc:docMk/>
            <pc:sldMk cId="179127748" sldId="510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79127748" sldId="510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56:31.894" v="383" actId="1076"/>
          <ac:spMkLst>
            <pc:docMk/>
            <pc:sldMk cId="179127748" sldId="510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3:22.572" v="337"/>
          <ac:picMkLst>
            <pc:docMk/>
            <pc:sldMk cId="179127748" sldId="510"/>
            <ac:picMk id="3" creationId="{8BB8C238-B997-6EA2-7C53-200B7BC9A82D}"/>
          </ac:picMkLst>
        </pc:picChg>
        <pc:picChg chg="del mod">
          <ac:chgData name="Artur B" userId="0f527c54789a9c20" providerId="LiveId" clId="{DBB3B563-45B1-4160-AAFE-F754295B2381}" dt="2025-02-25T14:53:21.593" v="336" actId="478"/>
          <ac:picMkLst>
            <pc:docMk/>
            <pc:sldMk cId="179127748" sldId="510"/>
            <ac:picMk id="6" creationId="{00000000-0000-0000-0000-000000000000}"/>
          </ac:picMkLst>
        </pc:picChg>
        <pc:cxnChg chg="mod">
          <ac:chgData name="Artur B" userId="0f527c54789a9c20" providerId="LiveId" clId="{DBB3B563-45B1-4160-AAFE-F754295B2381}" dt="2025-02-25T14:49:10.010" v="251"/>
          <ac:cxnSpMkLst>
            <pc:docMk/>
            <pc:sldMk cId="179127748" sldId="510"/>
            <ac:cxnSpMk id="14" creationId="{00000000-0000-0000-0000-000000000000}"/>
          </ac:cxnSpMkLst>
        </pc:cxnChg>
        <pc:cxnChg chg="mod">
          <ac:chgData name="Artur B" userId="0f527c54789a9c20" providerId="LiveId" clId="{DBB3B563-45B1-4160-AAFE-F754295B2381}" dt="2025-02-25T14:49:10.010" v="251"/>
          <ac:cxnSpMkLst>
            <pc:docMk/>
            <pc:sldMk cId="179127748" sldId="510"/>
            <ac:cxnSpMk id="15" creationId="{00000000-0000-0000-0000-000000000000}"/>
          </ac:cxnSpMkLst>
        </pc:cxnChg>
      </pc:sldChg>
      <pc:sldChg chg="addSp delSp modSp mod modNotes">
        <pc:chgData name="Artur B" userId="0f527c54789a9c20" providerId="LiveId" clId="{DBB3B563-45B1-4160-AAFE-F754295B2381}" dt="2025-02-25T14:59:13.657" v="418" actId="12"/>
        <pc:sldMkLst>
          <pc:docMk/>
          <pc:sldMk cId="4164460321" sldId="511"/>
        </pc:sldMkLst>
        <pc:spChg chg="mod">
          <ac:chgData name="Artur B" userId="0f527c54789a9c20" providerId="LiveId" clId="{DBB3B563-45B1-4160-AAFE-F754295B2381}" dt="2025-02-25T14:59:13.657" v="418" actId="12"/>
          <ac:spMkLst>
            <pc:docMk/>
            <pc:sldMk cId="4164460321" sldId="511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4164460321" sldId="511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58:39.916" v="411" actId="1076"/>
          <ac:spMkLst>
            <pc:docMk/>
            <pc:sldMk cId="4164460321" sldId="511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58:39.916" v="411" actId="1076"/>
          <ac:spMkLst>
            <pc:docMk/>
            <pc:sldMk cId="4164460321" sldId="511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3:30.210" v="339"/>
          <ac:picMkLst>
            <pc:docMk/>
            <pc:sldMk cId="4164460321" sldId="511"/>
            <ac:picMk id="3" creationId="{6CB648E4-0DE7-1CA4-E02B-9859A71AE86A}"/>
          </ac:picMkLst>
        </pc:picChg>
        <pc:picChg chg="del mod">
          <ac:chgData name="Artur B" userId="0f527c54789a9c20" providerId="LiveId" clId="{DBB3B563-45B1-4160-AAFE-F754295B2381}" dt="2025-02-25T14:53:29.542" v="338" actId="478"/>
          <ac:picMkLst>
            <pc:docMk/>
            <pc:sldMk cId="4164460321" sldId="511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5:02:24.112" v="579" actId="20577"/>
        <pc:sldMkLst>
          <pc:docMk/>
          <pc:sldMk cId="2015441156" sldId="512"/>
        </pc:sldMkLst>
        <pc:spChg chg="mod">
          <ac:chgData name="Artur B" userId="0f527c54789a9c20" providerId="LiveId" clId="{DBB3B563-45B1-4160-AAFE-F754295B2381}" dt="2025-02-25T15:02:24.112" v="579" actId="20577"/>
          <ac:spMkLst>
            <pc:docMk/>
            <pc:sldMk cId="2015441156" sldId="512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015441156" sldId="512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5:02:01.391" v="559" actId="1076"/>
          <ac:spMkLst>
            <pc:docMk/>
            <pc:sldMk cId="2015441156" sldId="512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5:02:01.391" v="559" actId="1076"/>
          <ac:spMkLst>
            <pc:docMk/>
            <pc:sldMk cId="2015441156" sldId="512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01.349" v="347"/>
          <ac:picMkLst>
            <pc:docMk/>
            <pc:sldMk cId="2015441156" sldId="512"/>
            <ac:picMk id="3" creationId="{F1FC111A-A71B-8F9A-932D-F9D61493F677}"/>
          </ac:picMkLst>
        </pc:picChg>
        <pc:picChg chg="del mod">
          <ac:chgData name="Artur B" userId="0f527c54789a9c20" providerId="LiveId" clId="{DBB3B563-45B1-4160-AAFE-F754295B2381}" dt="2025-02-25T14:54:00.130" v="346" actId="478"/>
          <ac:picMkLst>
            <pc:docMk/>
            <pc:sldMk cId="2015441156" sldId="512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5:02:55.146" v="580" actId="14100"/>
        <pc:sldMkLst>
          <pc:docMk/>
          <pc:sldMk cId="3264468088" sldId="514"/>
        </pc:sldMkLst>
        <pc:spChg chg="mod">
          <ac:chgData name="Artur B" userId="0f527c54789a9c20" providerId="LiveId" clId="{DBB3B563-45B1-4160-AAFE-F754295B2381}" dt="2025-02-25T15:02:55.146" v="580" actId="14100"/>
          <ac:spMkLst>
            <pc:docMk/>
            <pc:sldMk cId="3264468088" sldId="514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264468088" sldId="514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264468088" sldId="514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264468088" sldId="514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06.276" v="349"/>
          <ac:picMkLst>
            <pc:docMk/>
            <pc:sldMk cId="3264468088" sldId="514"/>
            <ac:picMk id="3" creationId="{6F8AF389-3E71-2D98-7A4F-788353F00077}"/>
          </ac:picMkLst>
        </pc:picChg>
        <pc:picChg chg="del mod">
          <ac:chgData name="Artur B" userId="0f527c54789a9c20" providerId="LiveId" clId="{DBB3B563-45B1-4160-AAFE-F754295B2381}" dt="2025-02-25T14:54:04.607" v="348" actId="478"/>
          <ac:picMkLst>
            <pc:docMk/>
            <pc:sldMk cId="3264468088" sldId="514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9:46.534" v="423" actId="1076"/>
        <pc:sldMkLst>
          <pc:docMk/>
          <pc:sldMk cId="2138516699" sldId="516"/>
        </pc:sldMkLst>
        <pc:spChg chg="mod">
          <ac:chgData name="Artur B" userId="0f527c54789a9c20" providerId="LiveId" clId="{DBB3B563-45B1-4160-AAFE-F754295B2381}" dt="2025-02-25T14:59:46.534" v="423" actId="1076"/>
          <ac:spMkLst>
            <pc:docMk/>
            <pc:sldMk cId="2138516699" sldId="516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138516699" sldId="516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59:41.673" v="422" actId="1076"/>
          <ac:spMkLst>
            <pc:docMk/>
            <pc:sldMk cId="2138516699" sldId="516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59:41.673" v="422" actId="1076"/>
          <ac:spMkLst>
            <pc:docMk/>
            <pc:sldMk cId="2138516699" sldId="516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3:48.575" v="343"/>
          <ac:picMkLst>
            <pc:docMk/>
            <pc:sldMk cId="2138516699" sldId="516"/>
            <ac:picMk id="3" creationId="{2AC30CE9-0403-C408-C7A3-5FEA5439976C}"/>
          </ac:picMkLst>
        </pc:picChg>
        <pc:picChg chg="del mod">
          <ac:chgData name="Artur B" userId="0f527c54789a9c20" providerId="LiveId" clId="{DBB3B563-45B1-4160-AAFE-F754295B2381}" dt="2025-02-25T14:53:47.559" v="342" actId="478"/>
          <ac:picMkLst>
            <pc:docMk/>
            <pc:sldMk cId="2138516699" sldId="516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12.516" v="351"/>
        <pc:sldMkLst>
          <pc:docMk/>
          <pc:sldMk cId="3363576192" sldId="517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17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17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17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17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12.516" v="351"/>
          <ac:picMkLst>
            <pc:docMk/>
            <pc:sldMk cId="3363576192" sldId="517"/>
            <ac:picMk id="3" creationId="{DCC37F42-E15B-722B-96C1-2FA693764502}"/>
          </ac:picMkLst>
        </pc:picChg>
        <pc:picChg chg="del mod">
          <ac:chgData name="Artur B" userId="0f527c54789a9c20" providerId="LiveId" clId="{DBB3B563-45B1-4160-AAFE-F754295B2381}" dt="2025-02-25T14:54:11.380" v="350" actId="478"/>
          <ac:picMkLst>
            <pc:docMk/>
            <pc:sldMk cId="3363576192" sldId="517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23.294" v="353"/>
        <pc:sldMkLst>
          <pc:docMk/>
          <pc:sldMk cId="3032569410" sldId="518"/>
        </pc:sldMkLst>
        <pc:spChg chg="add mod">
          <ac:chgData name="Artur B" userId="0f527c54789a9c20" providerId="LiveId" clId="{DBB3B563-45B1-4160-AAFE-F754295B2381}" dt="2025-02-25T14:49:10.010" v="251"/>
          <ac:spMkLst>
            <pc:docMk/>
            <pc:sldMk cId="3032569410" sldId="518"/>
            <ac:spMk id="2" creationId="{D97ED76D-2458-8658-6034-DDE9AC71AA9D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032569410" sldId="518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032569410" sldId="518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032569410" sldId="518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23.294" v="353"/>
          <ac:picMkLst>
            <pc:docMk/>
            <pc:sldMk cId="3032569410" sldId="518"/>
            <ac:picMk id="3" creationId="{C9789E46-C0B7-F244-82C9-DD95FE42F92E}"/>
          </ac:picMkLst>
        </pc:picChg>
        <pc:picChg chg="del mod">
          <ac:chgData name="Artur B" userId="0f527c54789a9c20" providerId="LiveId" clId="{DBB3B563-45B1-4160-AAFE-F754295B2381}" dt="2025-02-25T14:54:22.375" v="352" actId="478"/>
          <ac:picMkLst>
            <pc:docMk/>
            <pc:sldMk cId="3032569410" sldId="518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5:01:36.015" v="558" actId="1076"/>
        <pc:sldMkLst>
          <pc:docMk/>
          <pc:sldMk cId="3562497258" sldId="519"/>
        </pc:sldMkLst>
        <pc:spChg chg="add mod">
          <ac:chgData name="Artur B" userId="0f527c54789a9c20" providerId="LiveId" clId="{DBB3B563-45B1-4160-AAFE-F754295B2381}" dt="2025-02-25T14:59:53.352" v="425" actId="20577"/>
          <ac:spMkLst>
            <pc:docMk/>
            <pc:sldMk cId="3562497258" sldId="519"/>
            <ac:spMk id="2" creationId="{ABDC56EE-C201-6FF3-B50F-3A89D82F54EE}"/>
          </ac:spMkLst>
        </pc:spChg>
        <pc:spChg chg="add mod">
          <ac:chgData name="Artur B" userId="0f527c54789a9c20" providerId="LiveId" clId="{DBB3B563-45B1-4160-AAFE-F754295B2381}" dt="2025-02-25T15:01:22.122" v="555" actId="13926"/>
          <ac:spMkLst>
            <pc:docMk/>
            <pc:sldMk cId="3562497258" sldId="519"/>
            <ac:spMk id="3" creationId="{F5DAC088-E846-5D56-0092-A9EBE06DED32}"/>
          </ac:spMkLst>
        </pc:spChg>
        <pc:spChg chg="add mod">
          <ac:chgData name="Artur B" userId="0f527c54789a9c20" providerId="LiveId" clId="{DBB3B563-45B1-4160-AAFE-F754295B2381}" dt="2025-02-25T15:01:36.015" v="558" actId="1076"/>
          <ac:spMkLst>
            <pc:docMk/>
            <pc:sldMk cId="3562497258" sldId="519"/>
            <ac:spMk id="4" creationId="{951689B8-120F-8A02-E55A-E570B1D5C884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62497258" sldId="519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62497258" sldId="519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62497258" sldId="519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3:57.161" v="345"/>
          <ac:picMkLst>
            <pc:docMk/>
            <pc:sldMk cId="3562497258" sldId="519"/>
            <ac:picMk id="5" creationId="{3C40B4EF-0352-E760-7D22-6F8783C70F22}"/>
          </ac:picMkLst>
        </pc:picChg>
        <pc:picChg chg="del mod">
          <ac:chgData name="Artur B" userId="0f527c54789a9c20" providerId="LiveId" clId="{DBB3B563-45B1-4160-AAFE-F754295B2381}" dt="2025-02-25T14:53:56.293" v="344" actId="478"/>
          <ac:picMkLst>
            <pc:docMk/>
            <pc:sldMk cId="3562497258" sldId="519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27.279" v="355"/>
        <pc:sldMkLst>
          <pc:docMk/>
          <pc:sldMk cId="1433874397" sldId="520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1433874397" sldId="520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433874397" sldId="520"/>
            <ac:spMk id="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433874397" sldId="520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433874397" sldId="520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433874397" sldId="520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27.279" v="355"/>
          <ac:picMkLst>
            <pc:docMk/>
            <pc:sldMk cId="1433874397" sldId="520"/>
            <ac:picMk id="4" creationId="{09CC9E7F-9605-EEA8-F7CA-EAF18FCE0D47}"/>
          </ac:picMkLst>
        </pc:picChg>
        <pc:picChg chg="del mod">
          <ac:chgData name="Artur B" userId="0f527c54789a9c20" providerId="LiveId" clId="{DBB3B563-45B1-4160-AAFE-F754295B2381}" dt="2025-02-25T14:54:26.914" v="354" actId="478"/>
          <ac:picMkLst>
            <pc:docMk/>
            <pc:sldMk cId="1433874397" sldId="520"/>
            <ac:picMk id="6" creationId="{00000000-0000-0000-0000-000000000000}"/>
          </ac:picMkLst>
        </pc:picChg>
      </pc:sldChg>
      <pc:sldChg chg="modSp modNotes">
        <pc:chgData name="Artur B" userId="0f527c54789a9c20" providerId="LiveId" clId="{DBB3B563-45B1-4160-AAFE-F754295B2381}" dt="2025-02-25T14:49:10.010" v="251"/>
        <pc:sldMkLst>
          <pc:docMk/>
          <pc:sldMk cId="624532993" sldId="521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624532993" sldId="521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624532993" sldId="521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624532993" sldId="521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624532993" sldId="521"/>
            <ac:spMk id="12" creationId="{00000000-0000-0000-0000-000000000000}"/>
          </ac:spMkLst>
        </pc:spChg>
        <pc:picChg chg="mod">
          <ac:chgData name="Artur B" userId="0f527c54789a9c20" providerId="LiveId" clId="{DBB3B563-45B1-4160-AAFE-F754295B2381}" dt="2025-02-25T14:49:10.010" v="251"/>
          <ac:picMkLst>
            <pc:docMk/>
            <pc:sldMk cId="624532993" sldId="521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30.490" v="357"/>
        <pc:sldMkLst>
          <pc:docMk/>
          <pc:sldMk cId="3775103833" sldId="522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3775103833" sldId="522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775103833" sldId="522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775103833" sldId="522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775103833" sldId="522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30.490" v="357"/>
          <ac:picMkLst>
            <pc:docMk/>
            <pc:sldMk cId="3775103833" sldId="522"/>
            <ac:picMk id="2" creationId="{E93C87D4-D723-2409-2195-297A41147AF3}"/>
          </ac:picMkLst>
        </pc:picChg>
        <pc:picChg chg="del mod">
          <ac:chgData name="Artur B" userId="0f527c54789a9c20" providerId="LiveId" clId="{DBB3B563-45B1-4160-AAFE-F754295B2381}" dt="2025-02-25T14:54:30.155" v="356" actId="478"/>
          <ac:picMkLst>
            <pc:docMk/>
            <pc:sldMk cId="3775103833" sldId="522"/>
            <ac:picMk id="6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3775103833" sldId="522"/>
            <ac:picMk id="102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33.946" v="359"/>
        <pc:sldMkLst>
          <pc:docMk/>
          <pc:sldMk cId="1024380167" sldId="523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1024380167" sldId="523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024380167" sldId="523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024380167" sldId="523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024380167" sldId="523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33.946" v="359"/>
          <ac:picMkLst>
            <pc:docMk/>
            <pc:sldMk cId="1024380167" sldId="523"/>
            <ac:picMk id="2" creationId="{B26D398A-4EB5-978C-CC7E-181D4B93A914}"/>
          </ac:picMkLst>
        </pc:picChg>
        <pc:picChg chg="del mod">
          <ac:chgData name="Artur B" userId="0f527c54789a9c20" providerId="LiveId" clId="{DBB3B563-45B1-4160-AAFE-F754295B2381}" dt="2025-02-25T14:54:33.580" v="358" actId="478"/>
          <ac:picMkLst>
            <pc:docMk/>
            <pc:sldMk cId="1024380167" sldId="523"/>
            <ac:picMk id="6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1024380167" sldId="523"/>
            <ac:picMk id="2050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41.923" v="362"/>
        <pc:sldMkLst>
          <pc:docMk/>
          <pc:sldMk cId="3457347093" sldId="524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3457347093" sldId="524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57347093" sldId="524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57347093" sldId="524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57347093" sldId="524"/>
            <ac:spMk id="1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57347093" sldId="524"/>
            <ac:spMk id="1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57347093" sldId="524"/>
            <ac:spMk id="14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41.923" v="362"/>
          <ac:picMkLst>
            <pc:docMk/>
            <pc:sldMk cId="3457347093" sldId="524"/>
            <ac:picMk id="3" creationId="{5F57B50D-8CA4-6DB3-6EFD-EA44CC51AF38}"/>
          </ac:picMkLst>
        </pc:picChg>
        <pc:picChg chg="del mod">
          <ac:chgData name="Artur B" userId="0f527c54789a9c20" providerId="LiveId" clId="{DBB3B563-45B1-4160-AAFE-F754295B2381}" dt="2025-02-25T14:54:40.922" v="361" actId="478"/>
          <ac:picMkLst>
            <pc:docMk/>
            <pc:sldMk cId="3457347093" sldId="524"/>
            <ac:picMk id="6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3457347093" sldId="524"/>
            <ac:picMk id="3075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3457347093" sldId="524"/>
            <ac:picMk id="307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45.975" v="364"/>
        <pc:sldMkLst>
          <pc:docMk/>
          <pc:sldMk cId="1899361073" sldId="525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1899361073" sldId="525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899361073" sldId="525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899361073" sldId="525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899361073" sldId="525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45.975" v="364"/>
          <ac:picMkLst>
            <pc:docMk/>
            <pc:sldMk cId="1899361073" sldId="525"/>
            <ac:picMk id="3" creationId="{D57639E4-32B8-35F2-EEDC-918B66CD3264}"/>
          </ac:picMkLst>
        </pc:picChg>
        <pc:picChg chg="del mod">
          <ac:chgData name="Artur B" userId="0f527c54789a9c20" providerId="LiveId" clId="{DBB3B563-45B1-4160-AAFE-F754295B2381}" dt="2025-02-25T14:54:45.528" v="363" actId="478"/>
          <ac:picMkLst>
            <pc:docMk/>
            <pc:sldMk cId="1899361073" sldId="525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50.311" v="366"/>
        <pc:sldMkLst>
          <pc:docMk/>
          <pc:sldMk cId="2298101897" sldId="526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2298101897" sldId="526"/>
            <ac:spMk id="3" creationId="{6579391F-2672-BAD1-501C-5F5B742DA89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298101897" sldId="526"/>
            <ac:spMk id="5" creationId="{5024ABB9-239A-B0DD-00E1-3310746BC20F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298101897" sldId="526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298101897" sldId="526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298101897" sldId="526"/>
            <ac:spMk id="1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298101897" sldId="526"/>
            <ac:spMk id="14" creationId="{B8DD7E3E-A88A-932F-3123-6E1680B4F000}"/>
          </ac:spMkLst>
        </pc:spChg>
        <pc:picChg chg="add mod">
          <ac:chgData name="Artur B" userId="0f527c54789a9c20" providerId="LiveId" clId="{DBB3B563-45B1-4160-AAFE-F754295B2381}" dt="2025-02-25T14:54:50.311" v="366"/>
          <ac:picMkLst>
            <pc:docMk/>
            <pc:sldMk cId="2298101897" sldId="526"/>
            <ac:picMk id="2" creationId="{991E30AB-3718-6E39-399E-84DA96E6D7BB}"/>
          </ac:picMkLst>
        </pc:picChg>
        <pc:picChg chg="del mod">
          <ac:chgData name="Artur B" userId="0f527c54789a9c20" providerId="LiveId" clId="{DBB3B563-45B1-4160-AAFE-F754295B2381}" dt="2025-02-25T14:54:49.574" v="365" actId="478"/>
          <ac:picMkLst>
            <pc:docMk/>
            <pc:sldMk cId="2298101897" sldId="526"/>
            <ac:picMk id="6" creationId="{00000000-0000-0000-0000-000000000000}"/>
          </ac:picMkLst>
        </pc:picChg>
        <pc:cxnChg chg="mod">
          <ac:chgData name="Artur B" userId="0f527c54789a9c20" providerId="LiveId" clId="{DBB3B563-45B1-4160-AAFE-F754295B2381}" dt="2025-02-25T14:49:10.010" v="251"/>
          <ac:cxnSpMkLst>
            <pc:docMk/>
            <pc:sldMk cId="2298101897" sldId="526"/>
            <ac:cxnSpMk id="11" creationId="{FAC8EEA1-57F3-7153-419B-795051BBE9A6}"/>
          </ac:cxnSpMkLst>
        </pc:cxnChg>
        <pc:cxnChg chg="mod">
          <ac:chgData name="Artur B" userId="0f527c54789a9c20" providerId="LiveId" clId="{DBB3B563-45B1-4160-AAFE-F754295B2381}" dt="2025-02-25T14:49:10.010" v="251"/>
          <ac:cxnSpMkLst>
            <pc:docMk/>
            <pc:sldMk cId="2298101897" sldId="526"/>
            <ac:cxnSpMk id="16" creationId="{0EDB6AB3-A38B-065B-CECA-DE81063620AF}"/>
          </ac:cxnSpMkLst>
        </pc:cxnChg>
      </pc:sldChg>
      <pc:sldChg chg="modSp modNotes">
        <pc:chgData name="Artur B" userId="0f527c54789a9c20" providerId="LiveId" clId="{DBB3B563-45B1-4160-AAFE-F754295B2381}" dt="2025-02-25T14:49:10.010" v="251"/>
        <pc:sldMkLst>
          <pc:docMk/>
          <pc:sldMk cId="2516192622" sldId="527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27"/>
            <ac:spMk id="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27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27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27"/>
            <ac:spMk id="12" creationId="{00000000-0000-0000-0000-000000000000}"/>
          </ac:spMkLst>
        </pc:spChg>
        <pc:picChg chg="mod">
          <ac:chgData name="Artur B" userId="0f527c54789a9c20" providerId="LiveId" clId="{DBB3B563-45B1-4160-AAFE-F754295B2381}" dt="2025-02-25T14:49:10.010" v="251"/>
          <ac:picMkLst>
            <pc:docMk/>
            <pc:sldMk cId="2516192622" sldId="527"/>
            <ac:picMk id="6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2516192622" sldId="527"/>
            <ac:picMk id="1028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2516192622" sldId="527"/>
            <ac:picMk id="1029" creationId="{00000000-0000-0000-0000-000000000000}"/>
          </ac:picMkLst>
        </pc:picChg>
        <pc:cxnChg chg="mod">
          <ac:chgData name="Artur B" userId="0f527c54789a9c20" providerId="LiveId" clId="{DBB3B563-45B1-4160-AAFE-F754295B2381}" dt="2025-02-25T14:49:10.010" v="251"/>
          <ac:cxnSpMkLst>
            <pc:docMk/>
            <pc:sldMk cId="2516192622" sldId="527"/>
            <ac:cxnSpMk id="14" creationId="{00000000-0000-0000-0000-000000000000}"/>
          </ac:cxnSpMkLst>
        </pc:cxnChg>
      </pc:sldChg>
      <pc:sldChg chg="modSp modNotes">
        <pc:chgData name="Artur B" userId="0f527c54789a9c20" providerId="LiveId" clId="{DBB3B563-45B1-4160-AAFE-F754295B2381}" dt="2025-02-25T14:49:10.010" v="251"/>
        <pc:sldMkLst>
          <pc:docMk/>
          <pc:sldMk cId="4131528007" sldId="528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4131528007" sldId="528"/>
            <ac:spMk id="8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4131528007" sldId="528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4131528007" sldId="528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4131528007" sldId="528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4131528007" sldId="528"/>
            <ac:spMk id="1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4131528007" sldId="528"/>
            <ac:spMk id="13" creationId="{00000000-0000-0000-0000-000000000000}"/>
          </ac:spMkLst>
        </pc:spChg>
        <pc:picChg chg="mod">
          <ac:chgData name="Artur B" userId="0f527c54789a9c20" providerId="LiveId" clId="{DBB3B563-45B1-4160-AAFE-F754295B2381}" dt="2025-02-25T14:49:10.010" v="251"/>
          <ac:picMkLst>
            <pc:docMk/>
            <pc:sldMk cId="4131528007" sldId="528"/>
            <ac:picMk id="6" creationId="{00000000-0000-0000-0000-000000000000}"/>
          </ac:picMkLst>
        </pc:picChg>
      </pc:sldChg>
      <pc:sldChg chg="modSp modNotes">
        <pc:chgData name="Artur B" userId="0f527c54789a9c20" providerId="LiveId" clId="{DBB3B563-45B1-4160-AAFE-F754295B2381}" dt="2025-02-25T14:49:10.010" v="251"/>
        <pc:sldMkLst>
          <pc:docMk/>
          <pc:sldMk cId="3504804371" sldId="529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29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29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29"/>
            <ac:spMk id="1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29"/>
            <ac:spMk id="13" creationId="{00000000-0000-0000-0000-000000000000}"/>
          </ac:spMkLst>
        </pc:spChg>
        <pc:picChg chg="mod">
          <ac:chgData name="Artur B" userId="0f527c54789a9c20" providerId="LiveId" clId="{DBB3B563-45B1-4160-AAFE-F754295B2381}" dt="2025-02-25T14:49:10.010" v="251"/>
          <ac:picMkLst>
            <pc:docMk/>
            <pc:sldMk cId="3504804371" sldId="529"/>
            <ac:picMk id="6" creationId="{00000000-0000-0000-0000-000000000000}"/>
          </ac:picMkLst>
        </pc:picChg>
      </pc:sldChg>
      <pc:sldChg chg="modSp mod modNotes">
        <pc:chgData name="Artur B" userId="0f527c54789a9c20" providerId="LiveId" clId="{DBB3B563-45B1-4160-AAFE-F754295B2381}" dt="2025-02-25T14:49:10.010" v="251"/>
        <pc:sldMkLst>
          <pc:docMk/>
          <pc:sldMk cId="3363576192" sldId="530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30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30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30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30"/>
            <ac:spMk id="12" creationId="{00000000-0000-0000-0000-000000000000}"/>
          </ac:spMkLst>
        </pc:spChg>
        <pc:picChg chg="mod">
          <ac:chgData name="Artur B" userId="0f527c54789a9c20" providerId="LiveId" clId="{DBB3B563-45B1-4160-AAFE-F754295B2381}" dt="2025-02-25T14:49:10.010" v="251"/>
          <ac:picMkLst>
            <pc:docMk/>
            <pc:sldMk cId="3363576192" sldId="530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5:04.299" v="372"/>
        <pc:sldMkLst>
          <pc:docMk/>
          <pc:sldMk cId="2516192622" sldId="532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2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2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2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2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5:04.299" v="372"/>
          <ac:picMkLst>
            <pc:docMk/>
            <pc:sldMk cId="2516192622" sldId="532"/>
            <ac:picMk id="2" creationId="{8470132F-8B45-D30D-0674-ED546514D90F}"/>
          </ac:picMkLst>
        </pc:picChg>
        <pc:picChg chg="del mod">
          <ac:chgData name="Artur B" userId="0f527c54789a9c20" providerId="LiveId" clId="{DBB3B563-45B1-4160-AAFE-F754295B2381}" dt="2025-02-25T14:55:03.698" v="371" actId="478"/>
          <ac:picMkLst>
            <pc:docMk/>
            <pc:sldMk cId="2516192622" sldId="532"/>
            <ac:picMk id="6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2516192622" sldId="532"/>
            <ac:picMk id="2050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59.865" v="370"/>
        <pc:sldMkLst>
          <pc:docMk/>
          <pc:sldMk cId="2516192622" sldId="533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3"/>
            <ac:spMk id="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3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3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3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59.865" v="370"/>
          <ac:picMkLst>
            <pc:docMk/>
            <pc:sldMk cId="2516192622" sldId="533"/>
            <ac:picMk id="2" creationId="{6C51D084-D57C-E2E3-8E9C-D516CB64ED37}"/>
          </ac:picMkLst>
        </pc:picChg>
        <pc:picChg chg="del mod">
          <ac:chgData name="Artur B" userId="0f527c54789a9c20" providerId="LiveId" clId="{DBB3B563-45B1-4160-AAFE-F754295B2381}" dt="2025-02-25T14:54:59.487" v="369" actId="478"/>
          <ac:picMkLst>
            <pc:docMk/>
            <pc:sldMk cId="2516192622" sldId="533"/>
            <ac:picMk id="6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2516192622" sldId="533"/>
            <ac:picMk id="4098" creationId="{00000000-0000-0000-0000-000000000000}"/>
          </ac:picMkLst>
        </pc:picChg>
      </pc:sldChg>
      <pc:sldChg chg="modSp modNotes">
        <pc:chgData name="Artur B" userId="0f527c54789a9c20" providerId="LiveId" clId="{DBB3B563-45B1-4160-AAFE-F754295B2381}" dt="2025-02-25T14:49:10.010" v="251"/>
        <pc:sldMkLst>
          <pc:docMk/>
          <pc:sldMk cId="3504804371" sldId="535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35"/>
            <ac:spMk id="8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35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35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35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35"/>
            <ac:spMk id="1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35"/>
            <ac:spMk id="1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504804371" sldId="535"/>
            <ac:spMk id="14" creationId="{00000000-0000-0000-0000-000000000000}"/>
          </ac:spMkLst>
        </pc:spChg>
        <pc:picChg chg="mod">
          <ac:chgData name="Artur B" userId="0f527c54789a9c20" providerId="LiveId" clId="{DBB3B563-45B1-4160-AAFE-F754295B2381}" dt="2025-02-25T14:49:10.010" v="251"/>
          <ac:picMkLst>
            <pc:docMk/>
            <pc:sldMk cId="3504804371" sldId="535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4:54.765" v="368"/>
        <pc:sldMkLst>
          <pc:docMk/>
          <pc:sldMk cId="2516192622" sldId="536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6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6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6"/>
            <ac:spMk id="1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6"/>
            <ac:spMk id="13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4:54.765" v="368"/>
          <ac:picMkLst>
            <pc:docMk/>
            <pc:sldMk cId="2516192622" sldId="536"/>
            <ac:picMk id="2" creationId="{0768B3F2-D0DF-2651-DAF4-C0721F88D105}"/>
          </ac:picMkLst>
        </pc:picChg>
        <pc:picChg chg="del mod">
          <ac:chgData name="Artur B" userId="0f527c54789a9c20" providerId="LiveId" clId="{DBB3B563-45B1-4160-AAFE-F754295B2381}" dt="2025-02-25T14:54:54.381" v="367" actId="478"/>
          <ac:picMkLst>
            <pc:docMk/>
            <pc:sldMk cId="2516192622" sldId="536"/>
            <ac:picMk id="6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2516192622" sldId="536"/>
            <ac:picMk id="1029" creationId="{00000000-0000-0000-0000-000000000000}"/>
          </ac:picMkLst>
        </pc:picChg>
      </pc:sldChg>
      <pc:sldChg chg="modSp modNotes">
        <pc:chgData name="Artur B" userId="0f527c54789a9c20" providerId="LiveId" clId="{DBB3B563-45B1-4160-AAFE-F754295B2381}" dt="2025-02-25T14:49:10.010" v="251"/>
        <pc:sldMkLst>
          <pc:docMk/>
          <pc:sldMk cId="3363576192" sldId="537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37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37"/>
            <ac:spMk id="8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37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37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363576192" sldId="537"/>
            <ac:spMk id="12" creationId="{00000000-0000-0000-0000-000000000000}"/>
          </ac:spMkLst>
        </pc:spChg>
        <pc:picChg chg="mod">
          <ac:chgData name="Artur B" userId="0f527c54789a9c20" providerId="LiveId" clId="{DBB3B563-45B1-4160-AAFE-F754295B2381}" dt="2025-02-25T14:49:10.010" v="251"/>
          <ac:picMkLst>
            <pc:docMk/>
            <pc:sldMk cId="3363576192" sldId="537"/>
            <ac:picMk id="6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5:10.374" v="376"/>
        <pc:sldMkLst>
          <pc:docMk/>
          <pc:sldMk cId="2516192622" sldId="538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8"/>
            <ac:spMk id="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8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8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8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5:10.374" v="376"/>
          <ac:picMkLst>
            <pc:docMk/>
            <pc:sldMk cId="2516192622" sldId="538"/>
            <ac:picMk id="2" creationId="{5B47EF9E-FC1F-D69D-43DF-C634EBE1E069}"/>
          </ac:picMkLst>
        </pc:picChg>
        <pc:picChg chg="del mod">
          <ac:chgData name="Artur B" userId="0f527c54789a9c20" providerId="LiveId" clId="{DBB3B563-45B1-4160-AAFE-F754295B2381}" dt="2025-02-25T14:55:10.056" v="375" actId="478"/>
          <ac:picMkLst>
            <pc:docMk/>
            <pc:sldMk cId="2516192622" sldId="538"/>
            <ac:picMk id="6" creationId="{00000000-0000-0000-0000-000000000000}"/>
          </ac:picMkLst>
        </pc:picChg>
        <pc:picChg chg="mod">
          <ac:chgData name="Artur B" userId="0f527c54789a9c20" providerId="LiveId" clId="{DBB3B563-45B1-4160-AAFE-F754295B2381}" dt="2025-02-25T14:49:10.010" v="251"/>
          <ac:picMkLst>
            <pc:docMk/>
            <pc:sldMk cId="2516192622" sldId="538"/>
            <ac:picMk id="5122" creationId="{00000000-0000-0000-0000-000000000000}"/>
          </ac:picMkLst>
        </pc:picChg>
      </pc:sldChg>
      <pc:sldChg chg="addSp delSp modSp mod modNotes">
        <pc:chgData name="Artur B" userId="0f527c54789a9c20" providerId="LiveId" clId="{DBB3B563-45B1-4160-AAFE-F754295B2381}" dt="2025-02-25T14:55:07.508" v="374"/>
        <pc:sldMkLst>
          <pc:docMk/>
          <pc:sldMk cId="2516192622" sldId="539"/>
        </pc:sldMkLst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9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9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2516192622" sldId="539"/>
            <ac:spMk id="12" creationId="{00000000-0000-0000-0000-000000000000}"/>
          </ac:spMkLst>
        </pc:spChg>
        <pc:graphicFrameChg chg="mod">
          <ac:chgData name="Artur B" userId="0f527c54789a9c20" providerId="LiveId" clId="{DBB3B563-45B1-4160-AAFE-F754295B2381}" dt="2025-02-25T14:49:10.010" v="251"/>
          <ac:graphicFrameMkLst>
            <pc:docMk/>
            <pc:sldMk cId="2516192622" sldId="539"/>
            <ac:graphicFrameMk id="14" creationId="{00000000-0000-0000-0000-000000000000}"/>
          </ac:graphicFrameMkLst>
        </pc:graphicFrameChg>
        <pc:picChg chg="add mod">
          <ac:chgData name="Artur B" userId="0f527c54789a9c20" providerId="LiveId" clId="{DBB3B563-45B1-4160-AAFE-F754295B2381}" dt="2025-02-25T14:55:07.508" v="374"/>
          <ac:picMkLst>
            <pc:docMk/>
            <pc:sldMk cId="2516192622" sldId="539"/>
            <ac:picMk id="2" creationId="{89232B71-97ED-50B2-5816-C4514AB2C879}"/>
          </ac:picMkLst>
        </pc:picChg>
        <pc:picChg chg="del mod">
          <ac:chgData name="Artur B" userId="0f527c54789a9c20" providerId="LiveId" clId="{DBB3B563-45B1-4160-AAFE-F754295B2381}" dt="2025-02-25T14:55:07.139" v="373" actId="478"/>
          <ac:picMkLst>
            <pc:docMk/>
            <pc:sldMk cId="2516192622" sldId="539"/>
            <ac:picMk id="6" creationId="{00000000-0000-0000-0000-000000000000}"/>
          </ac:picMkLst>
        </pc:picChg>
      </pc:sldChg>
      <pc:sldChg chg="addSp delSp modSp mod ord modNotes">
        <pc:chgData name="Artur B" userId="0f527c54789a9c20" providerId="LiveId" clId="{DBB3B563-45B1-4160-AAFE-F754295B2381}" dt="2025-02-25T14:58:02.823" v="403" actId="14100"/>
        <pc:sldMkLst>
          <pc:docMk/>
          <pc:sldMk cId="687331029" sldId="540"/>
        </pc:sldMkLst>
        <pc:spChg chg="mod">
          <ac:chgData name="Artur B" userId="0f527c54789a9c20" providerId="LiveId" clId="{DBB3B563-45B1-4160-AAFE-F754295B2381}" dt="2025-02-25T14:58:02.823" v="403" actId="14100"/>
          <ac:spMkLst>
            <pc:docMk/>
            <pc:sldMk cId="687331029" sldId="540"/>
            <ac:spMk id="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687331029" sldId="540"/>
            <ac:spMk id="9" creationId="{00000000-0000-0000-0000-000000000000}"/>
          </ac:spMkLst>
        </pc:spChg>
        <pc:spChg chg="mod">
          <ac:chgData name="Artur B" userId="0f527c54789a9c20" providerId="LiveId" clId="{DBB3B563-45B1-4160-AAFE-F754295B2381}" dt="2025-02-25T14:56:26.577" v="382" actId="1076"/>
          <ac:spMkLst>
            <pc:docMk/>
            <pc:sldMk cId="687331029" sldId="540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56:26.577" v="382" actId="1076"/>
          <ac:spMkLst>
            <pc:docMk/>
            <pc:sldMk cId="687331029" sldId="540"/>
            <ac:spMk id="12" creationId="{00000000-0000-0000-0000-000000000000}"/>
          </ac:spMkLst>
        </pc:spChg>
        <pc:picChg chg="add mod">
          <ac:chgData name="Artur B" userId="0f527c54789a9c20" providerId="LiveId" clId="{DBB3B563-45B1-4160-AAFE-F754295B2381}" dt="2025-02-25T14:53:38.884" v="341"/>
          <ac:picMkLst>
            <pc:docMk/>
            <pc:sldMk cId="687331029" sldId="540"/>
            <ac:picMk id="3" creationId="{31E59A7C-1B06-C872-5D54-5FD2EAE984BD}"/>
          </ac:picMkLst>
        </pc:picChg>
        <pc:picChg chg="del mod">
          <ac:chgData name="Artur B" userId="0f527c54789a9c20" providerId="LiveId" clId="{DBB3B563-45B1-4160-AAFE-F754295B2381}" dt="2025-02-25T14:53:37.785" v="340" actId="478"/>
          <ac:picMkLst>
            <pc:docMk/>
            <pc:sldMk cId="687331029" sldId="540"/>
            <ac:picMk id="6" creationId="{00000000-0000-0000-0000-000000000000}"/>
          </ac:picMkLst>
        </pc:picChg>
      </pc:sldChg>
      <pc:sldChg chg="modSp mod modNotes">
        <pc:chgData name="Artur B" userId="0f527c54789a9c20" providerId="LiveId" clId="{DBB3B563-45B1-4160-AAFE-F754295B2381}" dt="2025-02-25T14:58:28.365" v="410" actId="1076"/>
        <pc:sldMkLst>
          <pc:docMk/>
          <pc:sldMk cId="1157082430" sldId="541"/>
        </pc:sldMkLst>
        <pc:spChg chg="mod">
          <ac:chgData name="Artur B" userId="0f527c54789a9c20" providerId="LiveId" clId="{DBB3B563-45B1-4160-AAFE-F754295B2381}" dt="2025-02-25T14:58:28.365" v="410" actId="1076"/>
          <ac:spMkLst>
            <pc:docMk/>
            <pc:sldMk cId="1157082430" sldId="541"/>
            <ac:spMk id="8" creationId="{00000000-0000-0000-0000-000000000000}"/>
          </ac:spMkLst>
        </pc:spChg>
        <pc:spChg chg="mod">
          <ac:chgData name="Artur B" userId="0f527c54789a9c20" providerId="LiveId" clId="{DBB3B563-45B1-4160-AAFE-F754295B2381}" dt="2025-02-25T14:58:10.409" v="405" actId="1076"/>
          <ac:spMkLst>
            <pc:docMk/>
            <pc:sldMk cId="1157082430" sldId="541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157082430" sldId="541"/>
            <ac:spMk id="11" creationId="{00000000-0000-0000-0000-000000000000}"/>
          </ac:spMkLst>
        </pc:spChg>
        <pc:spChg chg="mod">
          <ac:chgData name="Artur B" userId="0f527c54789a9c20" providerId="LiveId" clId="{DBB3B563-45B1-4160-AAFE-F754295B2381}" dt="2025-02-25T14:56:37.586" v="384" actId="1076"/>
          <ac:spMkLst>
            <pc:docMk/>
            <pc:sldMk cId="1157082430" sldId="541"/>
            <ac:spMk id="1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1157082430" sldId="541"/>
            <ac:spMk id="13" creationId="{00000000-0000-0000-0000-000000000000}"/>
          </ac:spMkLst>
        </pc:spChg>
        <pc:picChg chg="mod">
          <ac:chgData name="Artur B" userId="0f527c54789a9c20" providerId="LiveId" clId="{DBB3B563-45B1-4160-AAFE-F754295B2381}" dt="2025-02-25T14:58:08.309" v="404" actId="1076"/>
          <ac:picMkLst>
            <pc:docMk/>
            <pc:sldMk cId="1157082430" sldId="541"/>
            <ac:picMk id="6" creationId="{00000000-0000-0000-0000-000000000000}"/>
          </ac:picMkLst>
        </pc:picChg>
      </pc:sldChg>
      <pc:sldChg chg="addSp delSp modSp add mod modNotes">
        <pc:chgData name="Artur B" userId="0f527c54789a9c20" providerId="LiveId" clId="{DBB3B563-45B1-4160-AAFE-F754295B2381}" dt="2025-02-25T14:57:19.671" v="395" actId="1076"/>
        <pc:sldMkLst>
          <pc:docMk/>
          <pc:sldMk cId="3412778922" sldId="542"/>
        </pc:sldMkLst>
        <pc:spChg chg="mod">
          <ac:chgData name="Artur B" userId="0f527c54789a9c20" providerId="LiveId" clId="{DBB3B563-45B1-4160-AAFE-F754295B2381}" dt="2025-02-25T14:57:19.671" v="395" actId="1076"/>
          <ac:spMkLst>
            <pc:docMk/>
            <pc:sldMk cId="3412778922" sldId="542"/>
            <ac:spMk id="2" creationId="{56D9D6E1-D872-52AB-0281-57B97F4D26FF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12778922" sldId="542"/>
            <ac:spMk id="9" creationId="{DD57EBC6-D015-45F1-30D4-60E93C818C0A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12778922" sldId="542"/>
            <ac:spMk id="10" creationId="{01CB4563-FE45-8CE8-BBAC-6B73B89B9E84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k cId="3412778922" sldId="542"/>
            <ac:spMk id="12" creationId="{D1270B82-EA79-899A-9F72-9443CC4DD4F1}"/>
          </ac:spMkLst>
        </pc:spChg>
        <pc:picChg chg="add mod">
          <ac:chgData name="Artur B" userId="0f527c54789a9c20" providerId="LiveId" clId="{DBB3B563-45B1-4160-AAFE-F754295B2381}" dt="2025-02-25T14:53:16.934" v="335"/>
          <ac:picMkLst>
            <pc:docMk/>
            <pc:sldMk cId="3412778922" sldId="542"/>
            <ac:picMk id="3" creationId="{1F91C766-E060-8FAD-5541-A728CA021D86}"/>
          </ac:picMkLst>
        </pc:picChg>
        <pc:picChg chg="del mod">
          <ac:chgData name="Artur B" userId="0f527c54789a9c20" providerId="LiveId" clId="{DBB3B563-45B1-4160-AAFE-F754295B2381}" dt="2025-02-25T14:53:14.691" v="334" actId="478"/>
          <ac:picMkLst>
            <pc:docMk/>
            <pc:sldMk cId="3412778922" sldId="542"/>
            <ac:picMk id="6" creationId="{3529286A-73A8-4BBE-61E9-8E0172026071}"/>
          </ac:picMkLst>
        </pc:picChg>
      </pc:sldChg>
      <pc:sldMasterChg chg="modSp modSldLayout">
        <pc:chgData name="Artur B" userId="0f527c54789a9c20" providerId="LiveId" clId="{DBB3B563-45B1-4160-AAFE-F754295B2381}" dt="2025-02-25T14:49:10.010" v="251"/>
        <pc:sldMasterMkLst>
          <pc:docMk/>
          <pc:sldMasterMk cId="0" sldId="2147483660"/>
        </pc:sldMasterMkLst>
        <pc:spChg chg="mod">
          <ac:chgData name="Artur B" userId="0f527c54789a9c20" providerId="LiveId" clId="{DBB3B563-45B1-4160-AAFE-F754295B2381}" dt="2025-02-25T14:49:10.010" v="251"/>
          <ac:spMkLst>
            <pc:docMk/>
            <pc:sldMasterMk cId="0" sldId="2147483660"/>
            <ac:spMk id="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asterMk cId="0" sldId="2147483660"/>
            <ac:spMk id="10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asterMk cId="0" sldId="2147483660"/>
            <ac:spMk id="1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asterMk cId="0" sldId="2147483660"/>
            <ac:spMk id="14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asterMk cId="0" sldId="2147483660"/>
            <ac:spMk id="22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asterMk cId="0" sldId="2147483660"/>
            <ac:spMk id="23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asterMk cId="0" sldId="2147483660"/>
            <ac:spMk id="28" creationId="{00000000-0000-0000-0000-000000000000}"/>
          </ac:spMkLst>
        </pc:spChg>
        <pc:spChg chg="mod">
          <ac:chgData name="Artur B" userId="0f527c54789a9c20" providerId="LiveId" clId="{DBB3B563-45B1-4160-AAFE-F754295B2381}" dt="2025-02-25T14:49:10.010" v="251"/>
          <ac:spMkLst>
            <pc:docMk/>
            <pc:sldMasterMk cId="0" sldId="2147483660"/>
            <ac:spMk id="29" creationId="{00000000-0000-0000-0000-000000000000}"/>
          </ac:spMkLst>
        </pc:sp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61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1"/>
              <ac:spMk id="8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1"/>
              <ac:spMk id="9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1"/>
              <ac:spMk id="17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1"/>
              <ac:spMk id="21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1"/>
              <ac:spMk id="22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1"/>
              <ac:spMk id="28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1"/>
              <ac:spMk id="29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1"/>
              <ac:spMk id="32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1"/>
              <ac:spMk id="33" creationId="{00000000-0000-0000-0000-000000000000}"/>
            </ac:spMkLst>
          </pc:spChg>
        </pc:sldLayout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62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2"/>
              <ac:spMk id="8" creationId="{00000000-0000-0000-0000-000000000000}"/>
            </ac:spMkLst>
          </pc:spChg>
        </pc:sldLayout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63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3"/>
              <ac:spMk id="2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3"/>
              <ac:spMk id="3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3"/>
              <ac:spMk id="4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3"/>
              <ac:spMk id="5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3"/>
              <ac:spMk id="6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3"/>
              <ac:spMk id="7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3"/>
              <ac:spMk id="8" creationId="{00000000-0000-0000-0000-000000000000}"/>
            </ac:spMkLst>
          </pc:spChg>
        </pc:sldLayout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64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4"/>
              <ac:spMk id="2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4"/>
              <ac:spMk id="9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4"/>
              <ac:spMk id="11" creationId="{00000000-0000-0000-0000-000000000000}"/>
            </ac:spMkLst>
          </pc:spChg>
        </pc:sldLayout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65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5"/>
              <ac:spMk id="2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5"/>
              <ac:spMk id="3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5"/>
              <ac:spMk id="4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5"/>
              <ac:spMk id="11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5"/>
              <ac:spMk id="13" creationId="{00000000-0000-0000-0000-000000000000}"/>
            </ac:spMkLst>
          </pc:spChg>
        </pc:sldLayout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66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6"/>
              <ac:spMk id="2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6"/>
              <ac:spMk id="6" creationId="{00000000-0000-0000-0000-000000000000}"/>
            </ac:spMkLst>
          </pc:spChg>
        </pc:sldLayout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67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7"/>
              <ac:spMk id="5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7"/>
              <ac:spMk id="6" creationId="{00000000-0000-0000-0000-000000000000}"/>
            </ac:spMkLst>
          </pc:spChg>
        </pc:sldLayout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68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8"/>
              <ac:spMk id="2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8"/>
              <ac:spMk id="3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8"/>
              <ac:spMk id="8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8"/>
              <ac:spMk id="9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8"/>
              <ac:spMk id="10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8"/>
              <ac:spMk id="12" creationId="{00000000-0000-0000-0000-000000000000}"/>
            </ac:spMkLst>
          </pc:spChg>
        </pc:sldLayout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69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9"/>
              <ac:spMk id="2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9"/>
              <ac:spMk id="3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9"/>
              <ac:spMk id="4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9"/>
              <ac:spMk id="8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9"/>
              <ac:spMk id="9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69"/>
              <ac:spMk id="10" creationId="{00000000-0000-0000-0000-000000000000}"/>
            </ac:spMkLst>
          </pc:spChg>
        </pc:sldLayoutChg>
        <pc:sldLayoutChg chg="modSp">
          <pc:chgData name="Artur B" userId="0f527c54789a9c20" providerId="LiveId" clId="{DBB3B563-45B1-4160-AAFE-F754295B2381}" dt="2025-02-25T14:49:10.010" v="251"/>
          <pc:sldLayoutMkLst>
            <pc:docMk/>
            <pc:sldMasterMk cId="0" sldId="2147483660"/>
            <pc:sldLayoutMk cId="0" sldId="2147483671"/>
          </pc:sldLayoutMkLst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71"/>
              <ac:spMk id="2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71"/>
              <ac:spMk id="3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71"/>
              <ac:spMk id="7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71"/>
              <ac:spMk id="8" creationId="{00000000-0000-0000-0000-000000000000}"/>
            </ac:spMkLst>
          </pc:spChg>
          <pc:spChg chg="mod">
            <ac:chgData name="Artur B" userId="0f527c54789a9c20" providerId="LiveId" clId="{DBB3B563-45B1-4160-AAFE-F754295B2381}" dt="2025-02-25T14:49:10.010" v="251"/>
            <ac:spMkLst>
              <pc:docMk/>
              <pc:sldMasterMk cId="0" sldId="2147483660"/>
              <pc:sldLayoutMk cId="0" sldId="2147483671"/>
              <ac:spMk id="9" creationId="{00000000-0000-0000-0000-000000000000}"/>
            </ac:spMkLst>
          </pc:spChg>
        </pc:sldLayoutChg>
      </pc:sldMasterChg>
    </pc:docChg>
  </pc:docChgLst>
  <pc:docChgLst>
    <pc:chgData name="Artur B" userId="0f527c54789a9c20" providerId="LiveId" clId="{087D372E-3581-436B-8186-1A80398637AC}"/>
    <pc:docChg chg="custSel modSld">
      <pc:chgData name="Artur B" userId="0f527c54789a9c20" providerId="LiveId" clId="{087D372E-3581-436B-8186-1A80398637AC}" dt="2023-04-02T17:56:28.222" v="265" actId="14100"/>
      <pc:docMkLst>
        <pc:docMk/>
      </pc:docMkLst>
      <pc:sldChg chg="modSp mod">
        <pc:chgData name="Artur B" userId="0f527c54789a9c20" providerId="LiveId" clId="{087D372E-3581-436B-8186-1A80398637AC}" dt="2023-04-02T17:12:40.771" v="9" actId="1076"/>
        <pc:sldMkLst>
          <pc:docMk/>
          <pc:sldMk cId="3032569410" sldId="518"/>
        </pc:sldMkLst>
      </pc:sldChg>
      <pc:sldChg chg="modSp mod">
        <pc:chgData name="Artur B" userId="0f527c54789a9c20" providerId="LiveId" clId="{087D372E-3581-436B-8186-1A80398637AC}" dt="2023-04-02T17:12:25.991" v="7" actId="1076"/>
        <pc:sldMkLst>
          <pc:docMk/>
          <pc:sldMk cId="3562497258" sldId="519"/>
        </pc:sldMkLst>
      </pc:sldChg>
      <pc:sldChg chg="modSp mod">
        <pc:chgData name="Artur B" userId="0f527c54789a9c20" providerId="LiveId" clId="{087D372E-3581-436B-8186-1A80398637AC}" dt="2023-04-02T17:12:58.971" v="11" actId="1076"/>
        <pc:sldMkLst>
          <pc:docMk/>
          <pc:sldMk cId="3775103833" sldId="522"/>
        </pc:sldMkLst>
      </pc:sldChg>
      <pc:sldChg chg="modSp mod">
        <pc:chgData name="Artur B" userId="0f527c54789a9c20" providerId="LiveId" clId="{087D372E-3581-436B-8186-1A80398637AC}" dt="2023-04-02T17:13:13.096" v="13" actId="1076"/>
        <pc:sldMkLst>
          <pc:docMk/>
          <pc:sldMk cId="1024380167" sldId="523"/>
        </pc:sldMkLst>
      </pc:sldChg>
      <pc:sldChg chg="modSp mod">
        <pc:chgData name="Artur B" userId="0f527c54789a9c20" providerId="LiveId" clId="{087D372E-3581-436B-8186-1A80398637AC}" dt="2023-04-02T17:14:08.336" v="25" actId="1076"/>
        <pc:sldMkLst>
          <pc:docMk/>
          <pc:sldMk cId="3457347093" sldId="524"/>
        </pc:sldMkLst>
      </pc:sldChg>
      <pc:sldChg chg="addSp delSp modSp mod">
        <pc:chgData name="Artur B" userId="0f527c54789a9c20" providerId="LiveId" clId="{087D372E-3581-436B-8186-1A80398637AC}" dt="2023-04-02T17:55:47.273" v="244"/>
        <pc:sldMkLst>
          <pc:docMk/>
          <pc:sldMk cId="2298101897" sldId="526"/>
        </pc:sldMkLst>
      </pc:sldChg>
      <pc:sldChg chg="modSp mod">
        <pc:chgData name="Artur B" userId="0f527c54789a9c20" providerId="LiveId" clId="{087D372E-3581-436B-8186-1A80398637AC}" dt="2023-04-02T17:39:19.503" v="33" actId="732"/>
        <pc:sldMkLst>
          <pc:docMk/>
          <pc:sldMk cId="2516192622" sldId="527"/>
        </pc:sldMkLst>
      </pc:sldChg>
      <pc:sldChg chg="modSp mod">
        <pc:chgData name="Artur B" userId="0f527c54789a9c20" providerId="LiveId" clId="{087D372E-3581-436B-8186-1A80398637AC}" dt="2023-03-19T18:26:08.996" v="5"/>
        <pc:sldMkLst>
          <pc:docMk/>
          <pc:sldMk cId="3363576192" sldId="530"/>
        </pc:sldMkLst>
      </pc:sldChg>
      <pc:sldChg chg="modSp mod">
        <pc:chgData name="Artur B" userId="0f527c54789a9c20" providerId="LiveId" clId="{087D372E-3581-436B-8186-1A80398637AC}" dt="2023-04-02T17:15:07.658" v="27" actId="1076"/>
        <pc:sldMkLst>
          <pc:docMk/>
          <pc:sldMk cId="2516192622" sldId="533"/>
        </pc:sldMkLst>
      </pc:sldChg>
      <pc:sldChg chg="modSp mod">
        <pc:chgData name="Artur B" userId="0f527c54789a9c20" providerId="LiveId" clId="{087D372E-3581-436B-8186-1A80398637AC}" dt="2023-04-02T17:56:28.222" v="265" actId="14100"/>
        <pc:sldMkLst>
          <pc:docMk/>
          <pc:sldMk cId="2516192622" sldId="536"/>
        </pc:sldMkLst>
      </pc:sldChg>
      <pc:sldChg chg="modSp mod">
        <pc:chgData name="Artur B" userId="0f527c54789a9c20" providerId="LiveId" clId="{087D372E-3581-436B-8186-1A80398637AC}" dt="2023-04-02T17:15:20.961" v="29" actId="1076"/>
        <pc:sldMkLst>
          <pc:docMk/>
          <pc:sldMk cId="2516192622" sldId="538"/>
        </pc:sldMkLst>
      </pc:sldChg>
      <pc:sldChg chg="modSp mod">
        <pc:chgData name="Artur B" userId="0f527c54789a9c20" providerId="LiveId" clId="{087D372E-3581-436B-8186-1A80398637AC}" dt="2023-03-19T18:24:59.523" v="1" actId="207"/>
        <pc:sldMkLst>
          <pc:docMk/>
          <pc:sldMk cId="1157082430" sldId="541"/>
        </pc:sldMkLst>
      </pc:sldChg>
    </pc:docChg>
  </pc:docChgLst>
  <pc:docChgLst>
    <pc:chgData name="Artur B" userId="0f527c54789a9c20" providerId="LiveId" clId="{92332709-8C83-42C4-A107-6913C5E18047}"/>
    <pc:docChg chg="custSel delSld modSld">
      <pc:chgData name="Artur B" userId="0f527c54789a9c20" providerId="LiveId" clId="{92332709-8C83-42C4-A107-6913C5E18047}" dt="2025-02-25T15:05:47.338" v="5" actId="47"/>
      <pc:docMkLst>
        <pc:docMk/>
      </pc:docMkLst>
      <pc:sldChg chg="del">
        <pc:chgData name="Artur B" userId="0f527c54789a9c20" providerId="LiveId" clId="{92332709-8C83-42C4-A107-6913C5E18047}" dt="2025-02-25T15:05:35.505" v="3" actId="47"/>
        <pc:sldMkLst>
          <pc:docMk/>
          <pc:sldMk cId="0" sldId="344"/>
        </pc:sldMkLst>
      </pc:sldChg>
      <pc:sldChg chg="del">
        <pc:chgData name="Artur B" userId="0f527c54789a9c20" providerId="LiveId" clId="{92332709-8C83-42C4-A107-6913C5E18047}" dt="2025-02-25T15:05:47.338" v="5" actId="47"/>
        <pc:sldMkLst>
          <pc:docMk/>
          <pc:sldMk cId="3489516947" sldId="466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1157082430" sldId="492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687331029" sldId="509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179127748" sldId="510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4164460321" sldId="511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2015441156" sldId="512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264468088" sldId="514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2138516699" sldId="516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363576192" sldId="517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032569410" sldId="518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562497258" sldId="519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1433874397" sldId="520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624532993" sldId="521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775103833" sldId="522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1024380167" sldId="523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457347093" sldId="524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1899361073" sldId="525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2298101897" sldId="526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2516192622" sldId="527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4131528007" sldId="528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504804371" sldId="529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363576192" sldId="530"/>
        </pc:sldMkLst>
      </pc:sldChg>
      <pc:sldChg chg="delSp modSp mod">
        <pc:chgData name="Artur B" userId="0f527c54789a9c20" providerId="LiveId" clId="{92332709-8C83-42C4-A107-6913C5E18047}" dt="2025-02-25T15:05:44.154" v="4" actId="478"/>
        <pc:sldMkLst>
          <pc:docMk/>
          <pc:sldMk cId="3504804371" sldId="535"/>
        </pc:sldMkLst>
        <pc:spChg chg="del">
          <ac:chgData name="Artur B" userId="0f527c54789a9c20" providerId="LiveId" clId="{92332709-8C83-42C4-A107-6913C5E18047}" dt="2025-02-25T15:05:44.154" v="4" actId="478"/>
          <ac:spMkLst>
            <pc:docMk/>
            <pc:sldMk cId="3504804371" sldId="535"/>
            <ac:spMk id="8" creationId="{00000000-0000-0000-0000-000000000000}"/>
          </ac:spMkLst>
        </pc:spChg>
        <pc:spChg chg="mod">
          <ac:chgData name="Artur B" userId="0f527c54789a9c20" providerId="LiveId" clId="{92332709-8C83-42C4-A107-6913C5E18047}" dt="2025-02-25T15:05:22.217" v="1" actId="20577"/>
          <ac:spMkLst>
            <pc:docMk/>
            <pc:sldMk cId="3504804371" sldId="535"/>
            <ac:spMk id="10" creationId="{00000000-0000-0000-0000-000000000000}"/>
          </ac:spMkLst>
        </pc:spChg>
        <pc:spChg chg="mod">
          <ac:chgData name="Artur B" userId="0f527c54789a9c20" providerId="LiveId" clId="{92332709-8C83-42C4-A107-6913C5E18047}" dt="2025-02-25T15:05:29.530" v="2" actId="1076"/>
          <ac:spMkLst>
            <pc:docMk/>
            <pc:sldMk cId="3504804371" sldId="535"/>
            <ac:spMk id="12" creationId="{00000000-0000-0000-0000-000000000000}"/>
          </ac:spMkLst>
        </pc:spChg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2516192622" sldId="536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363576192" sldId="537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687331029" sldId="540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1157082430" sldId="541"/>
        </pc:sldMkLst>
      </pc:sldChg>
      <pc:sldChg chg="del">
        <pc:chgData name="Artur B" userId="0f527c54789a9c20" providerId="LiveId" clId="{92332709-8C83-42C4-A107-6913C5E18047}" dt="2025-02-25T15:05:16.404" v="0" actId="47"/>
        <pc:sldMkLst>
          <pc:docMk/>
          <pc:sldMk cId="3412778922" sldId="542"/>
        </pc:sldMkLst>
      </pc:sldChg>
    </pc:docChg>
  </pc:docChgLst>
  <pc:docChgLst>
    <pc:chgData name="Artur B" userId="0f527c54789a9c20" providerId="LiveId" clId="{42826CE5-EC00-404D-8919-8620BBC5AFF6}"/>
    <pc:docChg chg="modSld">
      <pc:chgData name="Artur B" userId="0f527c54789a9c20" providerId="LiveId" clId="{42826CE5-EC00-404D-8919-8620BBC5AFF6}" dt="2024-07-16T15:34:43.912" v="1" actId="20577"/>
      <pc:docMkLst>
        <pc:docMk/>
      </pc:docMkLst>
      <pc:sldChg chg="modSp mod">
        <pc:chgData name="Artur B" userId="0f527c54789a9c20" providerId="LiveId" clId="{42826CE5-EC00-404D-8919-8620BBC5AFF6}" dt="2024-07-16T15:34:43.912" v="1" actId="20577"/>
        <pc:sldMkLst>
          <pc:docMk/>
          <pc:sldMk cId="0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341ED-3ED4-4205-A2BC-DBC2D12ACE17}" type="datetimeFigureOut">
              <a:rPr lang="pl-PL" smtClean="0"/>
              <a:pPr/>
              <a:t>25.02.2025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1B390-3AEC-49D7-8B3F-3139CA28ACA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76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435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9449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944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944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1B390-3AEC-49D7-8B3F-3139CA28ACA7}" type="slidenum">
              <a:rPr lang="pl-PL" smtClean="0"/>
              <a:pPr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944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1F9AFFB3-445E-471D-AF3A-2C224AE1DDD7}" type="datetime1">
              <a:rPr lang="en-US" smtClean="0"/>
              <a:pPr/>
              <a:t>2/25/2025</a:t>
            </a:fld>
            <a:endParaRPr lang="en-US" sz="1600" dirty="0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Prostokąt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E8761-4E04-49AD-9D80-6F7104080332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B1DF-1817-42E1-8F15-425C029ACDE4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F0C4-D301-4EAC-B66C-3E8F19AC827A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BC7BC4A-B7E2-4A2F-A6DE-A9414B2EFACC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Prostokąt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C729-C912-456E-B6A1-DC04C79756EA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2691B-7A1E-4791-9CA0-B36199810D4A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356C-92A8-4F52-861F-046C02A5DD50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0A6F-E232-4D0A-83E1-58E71873EAEE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</a:lstStyle>
          <a:p>
            <a:r>
              <a:rPr kumimoji="0" lang="pl-PL" dirty="0"/>
              <a:t>Kliknij, aby edytować styl</a:t>
            </a:r>
            <a:endParaRPr kumimoji="0"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BFDB-A767-4D68-8335-5A67485D7494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B25D-95E8-4919-9F39-258A4AA8C593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pl-PL"/>
              <a:t>dr Artur Bartoszewski  - Architektura systemów komputerowych - ćwiczenia</a:t>
            </a:r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dirty="0"/>
              <a:t>Kliknij, aby edytować style wzorca tekstu</a:t>
            </a:r>
          </a:p>
          <a:p>
            <a:pPr lvl="1" eaLnBrk="1" latinLnBrk="0" hangingPunct="1"/>
            <a:r>
              <a:rPr kumimoji="0" lang="pl-PL" dirty="0"/>
              <a:t>Drugi poziom</a:t>
            </a:r>
          </a:p>
          <a:p>
            <a:pPr lvl="2" eaLnBrk="1" latinLnBrk="0" hangingPunct="1"/>
            <a:r>
              <a:rPr kumimoji="0" lang="pl-PL" dirty="0"/>
              <a:t>Trzeci poziom</a:t>
            </a:r>
          </a:p>
          <a:p>
            <a:pPr lvl="3" eaLnBrk="1" latinLnBrk="0" hangingPunct="1"/>
            <a:r>
              <a:rPr kumimoji="0" lang="pl-PL" dirty="0"/>
              <a:t>Czwarty poziom</a:t>
            </a:r>
          </a:p>
          <a:p>
            <a:pPr lvl="4" eaLnBrk="1" latinLnBrk="0" hangingPunct="1"/>
            <a:r>
              <a:rPr kumimoji="0" lang="pl-PL" dirty="0"/>
              <a:t>Piąty poziom</a:t>
            </a:r>
            <a:endParaRPr kumimoji="0" lang="en-US" dirty="0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73D3976D-0008-4B5A-A32E-BEBEFACB3310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dirty="0"/>
              <a:t>dr Artur Bartoszewski  - Architektura systemów komputerowych - ćwiczenia</a:t>
            </a:r>
            <a:endParaRPr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>
              <a:latin typeface="Calibri" panose="020F0502020204030204" pitchFamily="34" charset="0"/>
            </a:endParaRPr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Volfek\Desktop\ab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596" y="1357298"/>
            <a:ext cx="928694" cy="777782"/>
          </a:xfrm>
          <a:prstGeom prst="rect">
            <a:avLst/>
          </a:prstGeom>
          <a:noFill/>
        </p:spPr>
      </p:pic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3095604" y="1714488"/>
            <a:ext cx="6215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cs typeface="Aharoni" pitchFamily="2" charset="-79"/>
              </a:rPr>
              <a:t>	Zegar czasu rzeczywistego</a:t>
            </a:r>
          </a:p>
        </p:txBody>
      </p:sp>
      <p:sp>
        <p:nvSpPr>
          <p:cNvPr id="11" name="pole tekstowe 10"/>
          <p:cNvSpPr txBox="1"/>
          <p:nvPr/>
        </p:nvSpPr>
        <p:spPr>
          <a:xfrm>
            <a:off x="2095473" y="157161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>
              <a:latin typeface="Calibri" panose="020F0502020204030204" pitchFamily="34" charset="0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79376" y="62836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Podstawy programowania w C++</a:t>
            </a:r>
          </a:p>
        </p:txBody>
      </p:sp>
      <p:sp>
        <p:nvSpPr>
          <p:cNvPr id="13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5310182" y="6357958"/>
            <a:ext cx="5000660" cy="365760"/>
          </a:xfrm>
        </p:spPr>
        <p:txBody>
          <a:bodyPr/>
          <a:lstStyle/>
          <a:p>
            <a:r>
              <a:rPr lang="pl-PL" sz="900" i="1" dirty="0"/>
              <a:t>dr Artur Bartoszewski  - Programowanie obiektowe, </a:t>
            </a:r>
            <a:r>
              <a:rPr lang="pl-PL" sz="900" i="1" dirty="0" err="1"/>
              <a:t>sem</a:t>
            </a:r>
            <a:r>
              <a:rPr lang="pl-PL" sz="900" i="1" dirty="0"/>
              <a:t>. 1I - WYKŁAD</a:t>
            </a:r>
            <a:endParaRPr lang="en-US" sz="900" i="1" dirty="0"/>
          </a:p>
        </p:txBody>
      </p:sp>
      <p:sp>
        <p:nvSpPr>
          <p:cNvPr id="9" name="pole tekstowe 8"/>
          <p:cNvSpPr txBox="1"/>
          <p:nvPr/>
        </p:nvSpPr>
        <p:spPr>
          <a:xfrm>
            <a:off x="3647728" y="3356992"/>
            <a:ext cx="1281120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pl-PL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 panose="020F0502020204030204" pitchFamily="34" charset="0"/>
                <a:sym typeface="Wingdings 2"/>
              </a:rPr>
              <a:t></a:t>
            </a:r>
            <a:endParaRPr lang="pl-PL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 panose="020F0502020204030204" pitchFamily="34" charset="0"/>
            </a:endParaRPr>
          </a:p>
        </p:txBody>
      </p:sp>
      <p:sp>
        <p:nvSpPr>
          <p:cNvPr id="14" name="pole tekstowe 13"/>
          <p:cNvSpPr txBox="1"/>
          <p:nvPr/>
        </p:nvSpPr>
        <p:spPr>
          <a:xfrm>
            <a:off x="5159896" y="3068961"/>
            <a:ext cx="47525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</a:rPr>
              <a:t>Objaśnienie funkcji </a:t>
            </a:r>
            <a:r>
              <a:rPr lang="pl-PL" b="1" dirty="0">
                <a:solidFill>
                  <a:schemeClr val="tx1"/>
                </a:solidFill>
                <a:latin typeface="Calibri" panose="020F0502020204030204" pitchFamily="34" charset="0"/>
              </a:rPr>
              <a:t>time ( ) </a:t>
            </a: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</a:rPr>
              <a:t>i </a:t>
            </a:r>
            <a:r>
              <a:rPr lang="pl-PL" b="1" dirty="0" err="1">
                <a:solidFill>
                  <a:schemeClr val="tx1"/>
                </a:solidFill>
                <a:latin typeface="Calibri" panose="020F0502020204030204" pitchFamily="34" charset="0"/>
              </a:rPr>
              <a:t>localtime</a:t>
            </a:r>
            <a:r>
              <a:rPr lang="pl-PL" b="1" dirty="0">
                <a:solidFill>
                  <a:schemeClr val="tx1"/>
                </a:solidFill>
                <a:latin typeface="Calibri" panose="020F0502020204030204" pitchFamily="34" charset="0"/>
              </a:rPr>
              <a:t> ( ) </a:t>
            </a:r>
            <a:r>
              <a:rPr lang="pl-PL" dirty="0">
                <a:solidFill>
                  <a:schemeClr val="tx1"/>
                </a:solidFill>
                <a:latin typeface="Calibri" panose="020F0502020204030204" pitchFamily="34" charset="0"/>
              </a:rPr>
              <a:t>użytych w poprzednim przykładzie</a:t>
            </a:r>
          </a:p>
        </p:txBody>
      </p:sp>
    </p:spTree>
    <p:extLst>
      <p:ext uri="{BB962C8B-B14F-4D97-AF65-F5344CB8AC3E}">
        <p14:creationId xmlns:p14="http://schemas.microsoft.com/office/powerpoint/2010/main" val="350480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952596" y="57148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Zegar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1952596" y="285729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Składniki klas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5310182" y="6357958"/>
            <a:ext cx="5000660" cy="365760"/>
          </a:xfrm>
        </p:spPr>
        <p:txBody>
          <a:bodyPr/>
          <a:lstStyle/>
          <a:p>
            <a:r>
              <a:rPr lang="pl-PL" sz="900" i="1" dirty="0"/>
              <a:t>dr Artur Bartoszewski  - Programowanie obiektowe, </a:t>
            </a:r>
            <a:r>
              <a:rPr lang="pl-PL" sz="900" i="1" dirty="0" err="1"/>
              <a:t>sem</a:t>
            </a:r>
            <a:r>
              <a:rPr lang="pl-PL" sz="900" i="1" dirty="0"/>
              <a:t>. 1I - WYKŁAD</a:t>
            </a:r>
            <a:endParaRPr lang="en-US" sz="900" i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991544" y="1268761"/>
            <a:ext cx="820891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Aft>
                <a:spcPts val="600"/>
              </a:spcAft>
              <a:buFont typeface="Arial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Zegar czasu rzeczywistego funkcja </a:t>
            </a:r>
            <a:r>
              <a:rPr lang="pl-PL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time( ) </a:t>
            </a:r>
            <a:r>
              <a:rPr lang="pl-PL" sz="2000" dirty="0">
                <a:latin typeface="Calibri" panose="020F0502020204030204" pitchFamily="34" charset="0"/>
              </a:rPr>
              <a:t>pozwala pobrać aktualny czas zegara czasu rzeczywistego podanego jako ilość sekund która upłynęła od 1 stycznia 1970r.</a:t>
            </a:r>
          </a:p>
          <a:p>
            <a:pPr marL="363538" indent="-363538">
              <a:spcAft>
                <a:spcPts val="600"/>
              </a:spcAft>
              <a:buFont typeface="Arial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Wynik zapisany jest do zmiennej typu </a:t>
            </a:r>
            <a:r>
              <a:rPr lang="pl-PL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time_t</a:t>
            </a:r>
            <a:endParaRPr lang="pl-PL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7712"/>
          <a:stretch/>
        </p:blipFill>
        <p:spPr bwMode="auto">
          <a:xfrm>
            <a:off x="1974557" y="2854044"/>
            <a:ext cx="831641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 descr="C:\Users\Volfek\Desktop\ablogo.gif">
            <a:extLst>
              <a:ext uri="{FF2B5EF4-FFF2-40B4-BE49-F238E27FC236}">
                <a16:creationId xmlns:a16="http://schemas.microsoft.com/office/drawing/2014/main" id="{6C51D084-D57C-E2E3-8E9C-D516CB64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76520" y="272035"/>
            <a:ext cx="767691" cy="64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619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952596" y="57148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Zegar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1952596" y="285729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Składniki klas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5310182" y="6357958"/>
            <a:ext cx="5000660" cy="365760"/>
          </a:xfrm>
        </p:spPr>
        <p:txBody>
          <a:bodyPr/>
          <a:lstStyle/>
          <a:p>
            <a:r>
              <a:rPr lang="pl-PL" sz="900" i="1" dirty="0"/>
              <a:t>dr Artur Bartoszewski  - Programowanie obiektowe, </a:t>
            </a:r>
            <a:r>
              <a:rPr lang="pl-PL" sz="900" i="1" dirty="0" err="1"/>
              <a:t>sem</a:t>
            </a:r>
            <a:r>
              <a:rPr lang="pl-PL" sz="900" i="1" dirty="0"/>
              <a:t>. 1I - WYKŁAD</a:t>
            </a:r>
            <a:endParaRPr lang="en-US" sz="9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664" y="1772817"/>
            <a:ext cx="3888432" cy="427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pole tekstowe 10"/>
          <p:cNvSpPr txBox="1"/>
          <p:nvPr/>
        </p:nvSpPr>
        <p:spPr>
          <a:xfrm>
            <a:off x="2063552" y="1268760"/>
            <a:ext cx="622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Calibri" panose="020F0502020204030204" pitchFamily="34" charset="0"/>
              </a:rPr>
              <a:t>Struktura </a:t>
            </a:r>
            <a:r>
              <a:rPr lang="pl-PL" b="1" dirty="0" err="1">
                <a:latin typeface="Calibri" panose="020F0502020204030204" pitchFamily="34" charset="0"/>
              </a:rPr>
              <a:t>tm</a:t>
            </a:r>
            <a:r>
              <a:rPr lang="pl-PL" dirty="0">
                <a:latin typeface="Calibri" panose="020F0502020204030204" pitchFamily="34" charset="0"/>
              </a:rPr>
              <a:t> przechowuje składowe daty i czasu w postaci liczb.</a:t>
            </a:r>
          </a:p>
        </p:txBody>
      </p:sp>
      <p:pic>
        <p:nvPicPr>
          <p:cNvPr id="2" name="Picture 3" descr="C:\Users\Volfek\Desktop\ablogo.gif">
            <a:extLst>
              <a:ext uri="{FF2B5EF4-FFF2-40B4-BE49-F238E27FC236}">
                <a16:creationId xmlns:a16="http://schemas.microsoft.com/office/drawing/2014/main" id="{8470132F-8B45-D30D-0674-ED546514D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76520" y="272035"/>
            <a:ext cx="767691" cy="64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619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952596" y="57148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Zegar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1952596" y="285729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Składniki klas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5310182" y="6357958"/>
            <a:ext cx="5000660" cy="365760"/>
          </a:xfrm>
        </p:spPr>
        <p:txBody>
          <a:bodyPr/>
          <a:lstStyle/>
          <a:p>
            <a:r>
              <a:rPr lang="pl-PL" sz="900" i="1" dirty="0"/>
              <a:t>dr Artur Bartoszewski  - Programowanie obiektowe, </a:t>
            </a:r>
            <a:r>
              <a:rPr lang="pl-PL" sz="900" i="1" dirty="0" err="1"/>
              <a:t>sem</a:t>
            </a:r>
            <a:r>
              <a:rPr lang="pl-PL" sz="900" i="1" dirty="0"/>
              <a:t>. 1I - WYKŁAD</a:t>
            </a:r>
            <a:endParaRPr lang="en-US" sz="900" i="1" dirty="0"/>
          </a:p>
        </p:txBody>
      </p:sp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1991544" y="1268760"/>
          <a:ext cx="8424936" cy="473064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12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1" dirty="0" err="1">
                          <a:latin typeface="Calibri" panose="020F0502020204030204" pitchFamily="34" charset="0"/>
                        </a:rPr>
                        <a:t>tm_sec</a:t>
                      </a:r>
                      <a:endParaRPr lang="pl-PL" sz="1400" b="1" dirty="0"/>
                    </a:p>
                  </a:txBody>
                  <a:tcPr marL="72000" marR="8102" marT="72000" marB="3600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dirty="0">
                          <a:latin typeface="Calibri" panose="020F0502020204030204" pitchFamily="34" charset="0"/>
                        </a:rPr>
                        <a:t>Sekundy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dirty="0"/>
                        <a:t>[0..59]</a:t>
                      </a:r>
                    </a:p>
                  </a:txBody>
                  <a:tcPr marL="72000" marR="8102" marT="72000" marB="3600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6"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1" dirty="0" err="1">
                          <a:latin typeface="Calibri" panose="020F0502020204030204" pitchFamily="34" charset="0"/>
                        </a:rPr>
                        <a:t>tm_min</a:t>
                      </a:r>
                      <a:endParaRPr lang="pl-PL" sz="1400" b="1" dirty="0"/>
                    </a:p>
                  </a:txBody>
                  <a:tcPr marL="72000" marR="8102" marT="72000" marB="3600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dirty="0">
                          <a:latin typeface="Calibri" panose="020F0502020204030204" pitchFamily="34" charset="0"/>
                        </a:rPr>
                        <a:t>Minuty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dirty="0"/>
                        <a:t>[0..59]</a:t>
                      </a:r>
                    </a:p>
                  </a:txBody>
                  <a:tcPr marL="72000" marR="8102" marT="72000" marB="3600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6"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1" dirty="0" err="1">
                          <a:latin typeface="Calibri" panose="020F0502020204030204" pitchFamily="34" charset="0"/>
                        </a:rPr>
                        <a:t>tm_hour</a:t>
                      </a:r>
                      <a:endParaRPr lang="pl-PL" sz="1400" b="1" dirty="0">
                        <a:latin typeface="Calibri" panose="020F0502020204030204" pitchFamily="34" charset="0"/>
                      </a:endParaRPr>
                    </a:p>
                  </a:txBody>
                  <a:tcPr marL="72000" marR="8102" marT="72000" marB="3600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dirty="0">
                          <a:latin typeface="Calibri" panose="020F0502020204030204" pitchFamily="34" charset="0"/>
                        </a:rPr>
                        <a:t>Godziny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dirty="0"/>
                        <a:t>[0..23]</a:t>
                      </a:r>
                    </a:p>
                  </a:txBody>
                  <a:tcPr marL="72000" marR="8102" marT="72000" marB="3600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294"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1" dirty="0" err="1">
                          <a:latin typeface="Calibri" panose="020F0502020204030204" pitchFamily="34" charset="0"/>
                        </a:rPr>
                        <a:t>tm_mday</a:t>
                      </a:r>
                      <a:endParaRPr lang="pl-PL" sz="1400" b="1" dirty="0">
                        <a:latin typeface="Calibri" panose="020F0502020204030204" pitchFamily="34" charset="0"/>
                      </a:endParaRPr>
                    </a:p>
                  </a:txBody>
                  <a:tcPr marL="72000" marR="8102" marT="72000" marB="3600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dirty="0">
                          <a:latin typeface="Calibri" panose="020F0502020204030204" pitchFamily="34" charset="0"/>
                        </a:rPr>
                        <a:t>Dzień </a:t>
                      </a:r>
                      <a:r>
                        <a:rPr lang="pl-PL" sz="1400" dirty="0"/>
                        <a:t>miesiąca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dirty="0"/>
                        <a:t> [1..31]</a:t>
                      </a:r>
                    </a:p>
                  </a:txBody>
                  <a:tcPr marL="72000" marR="8102" marT="72000" marB="3600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086"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1" dirty="0" err="1">
                          <a:latin typeface="Calibri" panose="020F0502020204030204" pitchFamily="34" charset="0"/>
                        </a:rPr>
                        <a:t>tm_mon</a:t>
                      </a:r>
                      <a:endParaRPr lang="pl-PL" sz="1400" b="1" dirty="0">
                        <a:latin typeface="Calibri" panose="020F0502020204030204" pitchFamily="34" charset="0"/>
                      </a:endParaRPr>
                    </a:p>
                  </a:txBody>
                  <a:tcPr marL="72000" marR="8102" marT="72000" marB="3600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dirty="0">
                          <a:latin typeface="Calibri" panose="020F0502020204030204" pitchFamily="34" charset="0"/>
                        </a:rPr>
                        <a:t>Miesiąc</a:t>
                      </a:r>
                      <a:r>
                        <a:rPr lang="pl-PL" sz="1400" baseline="0" dirty="0"/>
                        <a:t> </a:t>
                      </a:r>
                      <a:r>
                        <a:rPr lang="pl-PL" sz="1400" dirty="0">
                          <a:solidFill>
                            <a:srgbClr val="C00000"/>
                          </a:solidFill>
                        </a:rPr>
                        <a:t>[0..11]</a:t>
                      </a:r>
                    </a:p>
                  </a:txBody>
                  <a:tcPr marL="72000" marR="8102" marT="72000" marB="3600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141"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1" dirty="0" err="1">
                          <a:latin typeface="Calibri" panose="020F0502020204030204" pitchFamily="34" charset="0"/>
                        </a:rPr>
                        <a:t>tm_year</a:t>
                      </a:r>
                      <a:endParaRPr lang="pl-PL" sz="1400" b="1" dirty="0">
                        <a:latin typeface="Calibri" panose="020F0502020204030204" pitchFamily="34" charset="0"/>
                      </a:endParaRPr>
                    </a:p>
                  </a:txBody>
                  <a:tcPr marL="72000" marR="8102" marT="72000" marB="3600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dirty="0">
                          <a:latin typeface="Calibri" panose="020F0502020204030204" pitchFamily="34" charset="0"/>
                        </a:rPr>
                        <a:t>Obecny rok. Lata zaczynają się liczyć od roku 1900, czyli: wartość 0 = 1900 rok.</a:t>
                      </a:r>
                    </a:p>
                  </a:txBody>
                  <a:tcPr marL="72000" marR="8102" marT="72000" marB="3600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0480"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1" dirty="0" err="1">
                          <a:latin typeface="Calibri" panose="020F0502020204030204" pitchFamily="34" charset="0"/>
                        </a:rPr>
                        <a:t>tm_wday</a:t>
                      </a:r>
                      <a:endParaRPr lang="pl-PL" sz="1400" b="1" dirty="0">
                        <a:latin typeface="Calibri" panose="020F0502020204030204" pitchFamily="34" charset="0"/>
                      </a:endParaRPr>
                    </a:p>
                  </a:txBody>
                  <a:tcPr marL="72000" marR="8102" marT="72000" marB="3600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dirty="0">
                          <a:latin typeface="Calibri" panose="020F0502020204030204" pitchFamily="34" charset="0"/>
                        </a:rPr>
                        <a:t>Dzień tygodnia. Zakres </a:t>
                      </a:r>
                      <a:r>
                        <a:rPr lang="pl-PL" sz="1400" dirty="0">
                          <a:solidFill>
                            <a:srgbClr val="C00000"/>
                          </a:solidFill>
                        </a:rPr>
                        <a:t>[0..6]. </a:t>
                      </a:r>
                      <a:r>
                        <a:rPr lang="pl-PL" sz="1400" dirty="0"/>
                        <a:t>Znaczenie poszczególnych wartości: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0 = Niedziela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1 = Poniedziałek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2 = Wtorek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3 = Środa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4 = Czwartek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5 = Piątek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6 = Sobota</a:t>
                      </a:r>
                    </a:p>
                  </a:txBody>
                  <a:tcPr marL="72000" marR="8102" marT="72000" marB="3600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086"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1" dirty="0" err="1">
                          <a:latin typeface="Calibri" panose="020F0502020204030204" pitchFamily="34" charset="0"/>
                        </a:rPr>
                        <a:t>tm_yday</a:t>
                      </a:r>
                      <a:endParaRPr lang="pl-PL" sz="1400" b="1" dirty="0">
                        <a:latin typeface="Calibri" panose="020F0502020204030204" pitchFamily="34" charset="0"/>
                      </a:endParaRPr>
                    </a:p>
                  </a:txBody>
                  <a:tcPr marL="72000" marR="8102" marT="72000" marB="3600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dirty="0">
                          <a:latin typeface="Calibri" panose="020F0502020204030204" pitchFamily="34" charset="0"/>
                        </a:rPr>
                        <a:t>Dzień roku. Zakres [0..365].</a:t>
                      </a:r>
                    </a:p>
                  </a:txBody>
                  <a:tcPr marL="72000" marR="8102" marT="72000" marB="3600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181"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b="1" dirty="0" err="1">
                          <a:latin typeface="Calibri" panose="020F0502020204030204" pitchFamily="34" charset="0"/>
                        </a:rPr>
                        <a:t>tm_isdst</a:t>
                      </a:r>
                      <a:endParaRPr lang="pl-PL" sz="1400" b="1" dirty="0"/>
                    </a:p>
                  </a:txBody>
                  <a:tcPr marL="72000" marR="8102" marT="72000" marB="36000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1400" dirty="0">
                          <a:latin typeface="Calibri" panose="020F0502020204030204" pitchFamily="34" charset="0"/>
                        </a:rPr>
                        <a:t>Letnie/zimowe przesunięcie czasowe. Jeśli wartość jest większa od 0 to przesunięcie czasowe jest 'aktywne'. Jeśli wartość mniejsza od 0 to informacja jest niedostępna.</a:t>
                      </a:r>
                    </a:p>
                  </a:txBody>
                  <a:tcPr marL="72000" marR="8102" marT="72000" marB="36000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Picture 3" descr="C:\Users\Volfek\Desktop\ablogo.gif">
            <a:extLst>
              <a:ext uri="{FF2B5EF4-FFF2-40B4-BE49-F238E27FC236}">
                <a16:creationId xmlns:a16="http://schemas.microsoft.com/office/drawing/2014/main" id="{89232B71-97ED-50B2-5816-C4514AB2C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76520" y="272035"/>
            <a:ext cx="767691" cy="64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619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1952596" y="571481"/>
            <a:ext cx="542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Zegar</a:t>
            </a:r>
          </a:p>
        </p:txBody>
      </p:sp>
      <p:sp>
        <p:nvSpPr>
          <p:cNvPr id="12" name="pole tekstowe 11"/>
          <p:cNvSpPr txBox="1"/>
          <p:nvPr/>
        </p:nvSpPr>
        <p:spPr>
          <a:xfrm>
            <a:off x="1952596" y="285729"/>
            <a:ext cx="4286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Składniki klas</a:t>
            </a:r>
          </a:p>
        </p:txBody>
      </p:sp>
      <p:sp>
        <p:nvSpPr>
          <p:cNvPr id="9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5310182" y="6357958"/>
            <a:ext cx="5000660" cy="365760"/>
          </a:xfrm>
        </p:spPr>
        <p:txBody>
          <a:bodyPr/>
          <a:lstStyle/>
          <a:p>
            <a:r>
              <a:rPr lang="pl-PL" sz="900" i="1" dirty="0"/>
              <a:t>dr Artur Bartoszewski  - Programowanie obiektowe, </a:t>
            </a:r>
            <a:r>
              <a:rPr lang="pl-PL" sz="900" i="1" dirty="0" err="1"/>
              <a:t>sem</a:t>
            </a:r>
            <a:r>
              <a:rPr lang="pl-PL" sz="900" i="1" dirty="0"/>
              <a:t>. 1I - WYKŁAD</a:t>
            </a:r>
            <a:endParaRPr lang="en-US" sz="900" i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847528" y="1196753"/>
            <a:ext cx="84969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Funkcja </a:t>
            </a:r>
            <a:r>
              <a:rPr lang="pl-PL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localtime</a:t>
            </a:r>
            <a:r>
              <a:rPr lang="pl-PL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( ) </a:t>
            </a:r>
            <a:r>
              <a:rPr lang="pl-PL" sz="2000" dirty="0">
                <a:latin typeface="Calibri" panose="020F0502020204030204" pitchFamily="34" charset="0"/>
              </a:rPr>
              <a:t>zamienia czas pobrany z zegara na czytelną postać.</a:t>
            </a:r>
          </a:p>
          <a:p>
            <a:pPr marL="174625" indent="-174625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pl-PL" sz="2000" dirty="0">
                <a:latin typeface="Calibri" panose="020F0502020204030204" pitchFamily="34" charset="0"/>
              </a:rPr>
              <a:t>Wynik zapisywany jest jako wskaźnik do predefiniowanej struktury </a:t>
            </a:r>
            <a:r>
              <a:rPr lang="pl-PL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tm</a:t>
            </a:r>
            <a:r>
              <a:rPr lang="pl-PL" sz="2000" dirty="0">
                <a:latin typeface="Calibri" panose="020F0502020204030204" pitchFamily="34" charset="0"/>
              </a:rPr>
              <a:t>, której polami są lata, miesiące, dni, godziny, minuty i sekundy.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13084"/>
          <a:stretch/>
        </p:blipFill>
        <p:spPr bwMode="auto">
          <a:xfrm>
            <a:off x="2639616" y="2649987"/>
            <a:ext cx="6696744" cy="346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 descr="C:\Users\Volfek\Desktop\ablogo.gif">
            <a:extLst>
              <a:ext uri="{FF2B5EF4-FFF2-40B4-BE49-F238E27FC236}">
                <a16:creationId xmlns:a16="http://schemas.microsoft.com/office/drawing/2014/main" id="{5B47EF9E-FC1F-D69D-43DF-C634EBE1E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76520" y="272035"/>
            <a:ext cx="767691" cy="642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6192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16697</TotalTime>
  <Words>343</Words>
  <Application>Microsoft Office PowerPoint</Application>
  <PresentationFormat>Panoramiczny</PresentationFormat>
  <Paragraphs>50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2" baseType="lpstr">
      <vt:lpstr>Arial</vt:lpstr>
      <vt:lpstr>Bookman Old Style</vt:lpstr>
      <vt:lpstr>Calibri</vt:lpstr>
      <vt:lpstr>Georgia</vt:lpstr>
      <vt:lpstr>Wingdings</vt:lpstr>
      <vt:lpstr>Wingdings 3</vt:lpstr>
      <vt:lpstr>Origin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obiektowe</dc:title>
  <dc:subject>Klasy, enkapsulacja</dc:subject>
  <dc:creator>Artur Bartoszewski</dc:creator>
  <cp:keywords>Klasy enkapsulacja</cp:keywords>
  <cp:lastModifiedBy>Artur B</cp:lastModifiedBy>
  <cp:revision>710</cp:revision>
  <dcterms:created xsi:type="dcterms:W3CDTF">2009-02-27T21:32:09Z</dcterms:created>
  <dcterms:modified xsi:type="dcterms:W3CDTF">2025-02-25T15:05:54Z</dcterms:modified>
</cp:coreProperties>
</file>