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as Schuyten" userId="cdda44f3-b8ac-4b25-917b-415cec374016" providerId="ADAL" clId="{FBC86CBC-9D42-4422-8AA9-1320E4FACF34}"/>
    <pc:docChg chg="custSel delSld modSld">
      <pc:chgData name="Matthias Schuyten" userId="cdda44f3-b8ac-4b25-917b-415cec374016" providerId="ADAL" clId="{FBC86CBC-9D42-4422-8AA9-1320E4FACF34}" dt="2025-04-23T04:35:46.319" v="115" actId="404"/>
      <pc:docMkLst>
        <pc:docMk/>
      </pc:docMkLst>
      <pc:sldChg chg="modSp mod">
        <pc:chgData name="Matthias Schuyten" userId="cdda44f3-b8ac-4b25-917b-415cec374016" providerId="ADAL" clId="{FBC86CBC-9D42-4422-8AA9-1320E4FACF34}" dt="2025-04-23T04:29:56.819" v="16" actId="20577"/>
        <pc:sldMkLst>
          <pc:docMk/>
          <pc:sldMk cId="0" sldId="257"/>
        </pc:sldMkLst>
        <pc:spChg chg="mod">
          <ac:chgData name="Matthias Schuyten" userId="cdda44f3-b8ac-4b25-917b-415cec374016" providerId="ADAL" clId="{FBC86CBC-9D42-4422-8AA9-1320E4FACF34}" dt="2025-04-23T04:29:56.819" v="16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Matthias Schuyten" userId="cdda44f3-b8ac-4b25-917b-415cec374016" providerId="ADAL" clId="{FBC86CBC-9D42-4422-8AA9-1320E4FACF34}" dt="2025-04-23T04:32:11.943" v="69" actId="20577"/>
        <pc:sldMkLst>
          <pc:docMk/>
          <pc:sldMk cId="0" sldId="258"/>
        </pc:sldMkLst>
        <pc:spChg chg="mod">
          <ac:chgData name="Matthias Schuyten" userId="cdda44f3-b8ac-4b25-917b-415cec374016" providerId="ADAL" clId="{FBC86CBC-9D42-4422-8AA9-1320E4FACF34}" dt="2025-04-23T04:32:11.943" v="69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Matthias Schuyten" userId="cdda44f3-b8ac-4b25-917b-415cec374016" providerId="ADAL" clId="{FBC86CBC-9D42-4422-8AA9-1320E4FACF34}" dt="2025-04-23T04:31:44.259" v="54" actId="27636"/>
        <pc:sldMkLst>
          <pc:docMk/>
          <pc:sldMk cId="0" sldId="259"/>
        </pc:sldMkLst>
        <pc:spChg chg="mod">
          <ac:chgData name="Matthias Schuyten" userId="cdda44f3-b8ac-4b25-917b-415cec374016" providerId="ADAL" clId="{FBC86CBC-9D42-4422-8AA9-1320E4FACF34}" dt="2025-04-23T04:31:44.259" v="54" actId="27636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Matthias Schuyten" userId="cdda44f3-b8ac-4b25-917b-415cec374016" providerId="ADAL" clId="{FBC86CBC-9D42-4422-8AA9-1320E4FACF34}" dt="2025-04-23T04:33:04.318" v="81" actId="5793"/>
        <pc:sldMkLst>
          <pc:docMk/>
          <pc:sldMk cId="0" sldId="260"/>
        </pc:sldMkLst>
        <pc:spChg chg="mod">
          <ac:chgData name="Matthias Schuyten" userId="cdda44f3-b8ac-4b25-917b-415cec374016" providerId="ADAL" clId="{FBC86CBC-9D42-4422-8AA9-1320E4FACF34}" dt="2025-04-23T04:33:04.318" v="81" actId="5793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Matthias Schuyten" userId="cdda44f3-b8ac-4b25-917b-415cec374016" providerId="ADAL" clId="{FBC86CBC-9D42-4422-8AA9-1320E4FACF34}" dt="2025-04-23T04:33:59.549" v="96" actId="20577"/>
        <pc:sldMkLst>
          <pc:docMk/>
          <pc:sldMk cId="0" sldId="261"/>
        </pc:sldMkLst>
        <pc:spChg chg="mod">
          <ac:chgData name="Matthias Schuyten" userId="cdda44f3-b8ac-4b25-917b-415cec374016" providerId="ADAL" clId="{FBC86CBC-9D42-4422-8AA9-1320E4FACF34}" dt="2025-04-23T04:33:59.549" v="96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Matthias Schuyten" userId="cdda44f3-b8ac-4b25-917b-415cec374016" providerId="ADAL" clId="{FBC86CBC-9D42-4422-8AA9-1320E4FACF34}" dt="2025-04-23T04:35:46.319" v="115" actId="404"/>
        <pc:sldMkLst>
          <pc:docMk/>
          <pc:sldMk cId="0" sldId="262"/>
        </pc:sldMkLst>
        <pc:spChg chg="mod">
          <ac:chgData name="Matthias Schuyten" userId="cdda44f3-b8ac-4b25-917b-415cec374016" providerId="ADAL" clId="{FBC86CBC-9D42-4422-8AA9-1320E4FACF34}" dt="2025-04-23T04:35:46.319" v="115" actId="404"/>
          <ac:spMkLst>
            <pc:docMk/>
            <pc:sldMk cId="0" sldId="262"/>
            <ac:spMk id="3" creationId="{00000000-0000-0000-0000-000000000000}"/>
          </ac:spMkLst>
        </pc:spChg>
      </pc:sldChg>
      <pc:sldChg chg="del">
        <pc:chgData name="Matthias Schuyten" userId="cdda44f3-b8ac-4b25-917b-415cec374016" providerId="ADAL" clId="{FBC86CBC-9D42-4422-8AA9-1320E4FACF34}" dt="2025-04-22T17:15:51.405" v="10" actId="47"/>
        <pc:sldMkLst>
          <pc:docMk/>
          <pc:sldMk cId="0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Hoofdstuk 5.1</a:t>
            </a:r>
          </a:p>
          <a:p>
            <a:r>
              <a:t>Functies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Organiseer en hergebruik je code met functies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Wat zijn Functies?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Een </a:t>
            </a:r>
            <a:r>
              <a:rPr dirty="0" err="1"/>
              <a:t>functie</a:t>
            </a:r>
            <a:r>
              <a:rPr dirty="0"/>
              <a:t> is </a:t>
            </a:r>
            <a:r>
              <a:rPr dirty="0" err="1"/>
              <a:t>een</a:t>
            </a:r>
            <a:r>
              <a:rPr dirty="0"/>
              <a:t> </a:t>
            </a:r>
            <a:r>
              <a:rPr dirty="0" err="1"/>
              <a:t>blok</a:t>
            </a:r>
            <a:r>
              <a:rPr dirty="0"/>
              <a:t> code met </a:t>
            </a:r>
            <a:r>
              <a:rPr dirty="0" err="1"/>
              <a:t>een</a:t>
            </a:r>
            <a:r>
              <a:rPr dirty="0"/>
              <a:t> naam </a:t>
            </a:r>
            <a:r>
              <a:rPr dirty="0" err="1"/>
              <a:t>dat</a:t>
            </a:r>
            <a:r>
              <a:rPr dirty="0"/>
              <a:t> </a:t>
            </a:r>
            <a:r>
              <a:rPr dirty="0" err="1"/>
              <a:t>een</a:t>
            </a:r>
            <a:r>
              <a:rPr dirty="0"/>
              <a:t> </a:t>
            </a:r>
            <a:r>
              <a:rPr dirty="0" err="1"/>
              <a:t>specifieke</a:t>
            </a:r>
            <a:r>
              <a:rPr dirty="0"/>
              <a:t> </a:t>
            </a:r>
            <a:r>
              <a:rPr dirty="0" err="1"/>
              <a:t>taak</a:t>
            </a:r>
            <a:r>
              <a:rPr dirty="0"/>
              <a:t> </a:t>
            </a:r>
            <a:r>
              <a:rPr dirty="0" err="1"/>
              <a:t>uitvoert</a:t>
            </a:r>
            <a:r>
              <a:rPr dirty="0"/>
              <a:t>.</a:t>
            </a:r>
          </a:p>
          <a:p>
            <a:r>
              <a:rPr dirty="0" err="1"/>
              <a:t>Voordelen</a:t>
            </a:r>
            <a:r>
              <a:rPr dirty="0"/>
              <a:t>:</a:t>
            </a:r>
          </a:p>
          <a:p>
            <a:pPr lvl="1"/>
            <a:r>
              <a:rPr sz="2400" dirty="0" err="1"/>
              <a:t>Modulair</a:t>
            </a:r>
            <a:r>
              <a:rPr sz="2400" dirty="0"/>
              <a:t>: Code </a:t>
            </a:r>
            <a:r>
              <a:rPr sz="2400" dirty="0" err="1"/>
              <a:t>opdelen</a:t>
            </a:r>
            <a:r>
              <a:rPr sz="2400" dirty="0"/>
              <a:t> in </a:t>
            </a:r>
            <a:r>
              <a:rPr sz="2400" dirty="0" err="1"/>
              <a:t>kleinere</a:t>
            </a:r>
            <a:r>
              <a:rPr sz="2400" dirty="0"/>
              <a:t> taken.</a:t>
            </a:r>
          </a:p>
          <a:p>
            <a:pPr lvl="1"/>
            <a:r>
              <a:rPr sz="2400" dirty="0" err="1"/>
              <a:t>Herbruikbaar</a:t>
            </a:r>
            <a:r>
              <a:rPr sz="2400" dirty="0"/>
              <a:t>: </a:t>
            </a:r>
            <a:r>
              <a:rPr sz="2400" dirty="0" err="1"/>
              <a:t>Dezelfde</a:t>
            </a:r>
            <a:r>
              <a:rPr sz="2400" dirty="0"/>
              <a:t> </a:t>
            </a:r>
            <a:r>
              <a:rPr sz="2400" dirty="0" err="1"/>
              <a:t>logica</a:t>
            </a:r>
            <a:r>
              <a:rPr sz="2400" dirty="0"/>
              <a:t> </a:t>
            </a:r>
            <a:r>
              <a:rPr sz="2400" dirty="0" err="1"/>
              <a:t>makkelijk</a:t>
            </a:r>
            <a:r>
              <a:rPr sz="2400" dirty="0"/>
              <a:t> </a:t>
            </a:r>
            <a:r>
              <a:rPr sz="2400" dirty="0" err="1"/>
              <a:t>opnieuw</a:t>
            </a:r>
            <a:r>
              <a:rPr sz="2400" dirty="0"/>
              <a:t> </a:t>
            </a:r>
            <a:r>
              <a:rPr sz="2400" dirty="0" err="1"/>
              <a:t>gebruiken</a:t>
            </a:r>
            <a:r>
              <a:rPr sz="2400" dirty="0"/>
              <a:t> (DRY).</a:t>
            </a:r>
          </a:p>
          <a:p>
            <a:pPr lvl="1"/>
            <a:r>
              <a:rPr sz="2400" dirty="0" err="1"/>
              <a:t>Leesbaar</a:t>
            </a:r>
            <a:r>
              <a:rPr sz="2400" dirty="0"/>
              <a:t>: </a:t>
            </a:r>
            <a:r>
              <a:rPr sz="2400" dirty="0" err="1"/>
              <a:t>Duidelijke</a:t>
            </a:r>
            <a:r>
              <a:rPr sz="2400" dirty="0"/>
              <a:t> </a:t>
            </a:r>
            <a:r>
              <a:rPr sz="2400" dirty="0" err="1"/>
              <a:t>namen</a:t>
            </a:r>
            <a:r>
              <a:rPr sz="2400" dirty="0"/>
              <a:t> </a:t>
            </a:r>
            <a:r>
              <a:rPr sz="2400" dirty="0" err="1"/>
              <a:t>maken</a:t>
            </a:r>
            <a:r>
              <a:rPr sz="2400" dirty="0"/>
              <a:t> code </a:t>
            </a:r>
            <a:r>
              <a:rPr sz="2400" dirty="0" err="1"/>
              <a:t>begrijpelijker</a:t>
            </a:r>
            <a:r>
              <a:rPr sz="2400" dirty="0"/>
              <a:t>.</a:t>
            </a:r>
          </a:p>
          <a:p>
            <a:pPr lvl="1"/>
            <a:r>
              <a:rPr sz="2400" dirty="0" err="1"/>
              <a:t>Onderhoudbaar</a:t>
            </a:r>
            <a:r>
              <a:rPr sz="2400" dirty="0"/>
              <a:t>: </a:t>
            </a:r>
            <a:r>
              <a:rPr sz="2400" dirty="0" err="1"/>
              <a:t>Aanpassingen</a:t>
            </a:r>
            <a:r>
              <a:rPr sz="2400" dirty="0"/>
              <a:t> op </a:t>
            </a:r>
            <a:r>
              <a:rPr sz="2400" dirty="0" err="1"/>
              <a:t>één</a:t>
            </a:r>
            <a:r>
              <a:rPr sz="2400" dirty="0"/>
              <a:t> centrale </a:t>
            </a:r>
            <a:r>
              <a:rPr sz="2400" dirty="0" err="1"/>
              <a:t>plek</a:t>
            </a:r>
            <a:r>
              <a:rPr sz="24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Een Functie Definiëren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dirty="0"/>
          </a:p>
          <a:p>
            <a:r>
              <a:rPr dirty="0" err="1"/>
              <a:t>Gebruik</a:t>
            </a:r>
            <a:r>
              <a:rPr dirty="0"/>
              <a:t> het `def` </a:t>
            </a:r>
            <a:r>
              <a:rPr dirty="0" err="1"/>
              <a:t>sleutelwoord</a:t>
            </a:r>
            <a:r>
              <a:rPr dirty="0"/>
              <a:t>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dirty="0"/>
              <a:t>def </a:t>
            </a:r>
            <a:r>
              <a:rPr dirty="0" err="1"/>
              <a:t>functienaam</a:t>
            </a:r>
            <a:r>
              <a:rPr dirty="0"/>
              <a:t>(parameters):</a:t>
            </a:r>
          </a:p>
          <a:p>
            <a:pPr marL="457200" lvl="1" indent="0">
              <a:buNone/>
            </a:pPr>
            <a:r>
              <a:rPr dirty="0"/>
              <a:t>    # Code </a:t>
            </a:r>
            <a:r>
              <a:rPr dirty="0" err="1"/>
              <a:t>blok</a:t>
            </a:r>
            <a:r>
              <a:rPr dirty="0"/>
              <a:t> (</a:t>
            </a:r>
            <a:r>
              <a:rPr dirty="0" err="1"/>
              <a:t>ingesprongen</a:t>
            </a:r>
            <a:r>
              <a:rPr dirty="0"/>
              <a:t>)</a:t>
            </a:r>
          </a:p>
          <a:p>
            <a:pPr marL="457200" lvl="1" indent="0">
              <a:buNone/>
            </a:pPr>
            <a:r>
              <a:rPr dirty="0"/>
              <a:t>    # ... </a:t>
            </a:r>
            <a:r>
              <a:rPr dirty="0" err="1"/>
              <a:t>doet</a:t>
            </a:r>
            <a:r>
              <a:rPr dirty="0"/>
              <a:t> </a:t>
            </a:r>
            <a:r>
              <a:rPr dirty="0" err="1"/>
              <a:t>iets</a:t>
            </a:r>
            <a:r>
              <a:rPr dirty="0"/>
              <a:t> ...</a:t>
            </a:r>
          </a:p>
          <a:p>
            <a:pPr marL="457200" lvl="1" indent="0">
              <a:buNone/>
            </a:pPr>
            <a:r>
              <a:rPr dirty="0"/>
              <a:t>    return </a:t>
            </a:r>
            <a:r>
              <a:rPr dirty="0" err="1"/>
              <a:t>waarde</a:t>
            </a:r>
            <a:r>
              <a:rPr dirty="0"/>
              <a:t> </a:t>
            </a:r>
            <a:r>
              <a:rPr lang="en-US" dirty="0"/>
              <a:t># </a:t>
            </a:r>
            <a:r>
              <a:rPr lang="en-US" dirty="0" err="1"/>
              <a:t>optioneel</a:t>
            </a:r>
            <a:endParaRPr lang="en-US" dirty="0"/>
          </a:p>
          <a:p>
            <a:pPr marL="457200" lvl="1" indent="0">
              <a:buNone/>
            </a:pPr>
            <a:endParaRPr dirty="0"/>
          </a:p>
          <a:p>
            <a:r>
              <a:rPr dirty="0" err="1"/>
              <a:t>Voorbeeld</a:t>
            </a:r>
            <a:r>
              <a:rPr dirty="0"/>
              <a:t>:</a:t>
            </a:r>
          </a:p>
          <a:p>
            <a:pPr marL="457200" lvl="1" indent="0">
              <a:buNone/>
            </a:pPr>
            <a:r>
              <a:rPr dirty="0"/>
              <a:t>def </a:t>
            </a:r>
            <a:r>
              <a:rPr dirty="0" err="1"/>
              <a:t>groet</a:t>
            </a:r>
            <a:r>
              <a:rPr dirty="0"/>
              <a:t>():</a:t>
            </a:r>
          </a:p>
          <a:p>
            <a:pPr marL="457200" lvl="1" indent="0">
              <a:buNone/>
            </a:pPr>
            <a:r>
              <a:rPr dirty="0"/>
              <a:t>  print("Hallo </a:t>
            </a:r>
            <a:r>
              <a:rPr dirty="0" err="1"/>
              <a:t>daar</a:t>
            </a:r>
            <a:r>
              <a:rPr dirty="0"/>
              <a:t>!")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Een Functie Aanroepen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dirty="0"/>
          </a:p>
          <a:p>
            <a:r>
              <a:rPr dirty="0"/>
              <a:t>Roep </a:t>
            </a:r>
            <a:r>
              <a:rPr dirty="0" err="1"/>
              <a:t>een</a:t>
            </a:r>
            <a:r>
              <a:rPr dirty="0"/>
              <a:t> </a:t>
            </a:r>
            <a:r>
              <a:rPr dirty="0" err="1"/>
              <a:t>functie</a:t>
            </a:r>
            <a:r>
              <a:rPr dirty="0"/>
              <a:t> </a:t>
            </a:r>
            <a:r>
              <a:rPr dirty="0" err="1"/>
              <a:t>aan</a:t>
            </a:r>
            <a:r>
              <a:rPr dirty="0"/>
              <a:t> met </a:t>
            </a:r>
            <a:r>
              <a:rPr dirty="0" err="1"/>
              <a:t>haar</a:t>
            </a:r>
            <a:r>
              <a:rPr dirty="0"/>
              <a:t> naam </a:t>
            </a:r>
            <a:r>
              <a:rPr dirty="0" err="1"/>
              <a:t>gevolgd</a:t>
            </a:r>
            <a:r>
              <a:rPr dirty="0"/>
              <a:t> door </a:t>
            </a:r>
            <a:r>
              <a:rPr dirty="0" err="1"/>
              <a:t>haakjes</a:t>
            </a:r>
            <a:r>
              <a:rPr dirty="0"/>
              <a:t> `()`: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def </a:t>
            </a:r>
            <a:r>
              <a:rPr dirty="0" err="1"/>
              <a:t>groet</a:t>
            </a:r>
            <a:r>
              <a:rPr dirty="0"/>
              <a:t>():</a:t>
            </a:r>
          </a:p>
          <a:p>
            <a:pPr marL="457200" lvl="1" indent="0">
              <a:buNone/>
            </a:pPr>
            <a:r>
              <a:rPr dirty="0"/>
              <a:t>  print("Hallo </a:t>
            </a:r>
            <a:r>
              <a:rPr dirty="0" err="1"/>
              <a:t>daar</a:t>
            </a:r>
            <a:r>
              <a:rPr dirty="0"/>
              <a:t>!")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 err="1"/>
              <a:t>groet</a:t>
            </a:r>
            <a:r>
              <a:rPr dirty="0"/>
              <a:t>()</a:t>
            </a:r>
          </a:p>
          <a:p>
            <a:pPr marL="0" indent="0">
              <a:buNone/>
            </a:pPr>
            <a:r>
              <a:rPr dirty="0" err="1"/>
              <a:t>groet</a:t>
            </a:r>
            <a:r>
              <a:rPr dirty="0"/>
              <a:t>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Parameters en Argumenten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sz="2800" dirty="0"/>
          </a:p>
          <a:p>
            <a:r>
              <a:rPr sz="2800" dirty="0" err="1"/>
              <a:t>Functies</a:t>
            </a:r>
            <a:r>
              <a:rPr sz="2800" dirty="0"/>
              <a:t> </a:t>
            </a:r>
            <a:r>
              <a:rPr sz="2800" dirty="0" err="1"/>
              <a:t>kunnen</a:t>
            </a:r>
            <a:r>
              <a:rPr sz="2800" dirty="0"/>
              <a:t> </a:t>
            </a:r>
            <a:r>
              <a:rPr sz="2800" dirty="0" err="1"/>
              <a:t>gegevens</a:t>
            </a:r>
            <a:r>
              <a:rPr sz="2800" dirty="0"/>
              <a:t> </a:t>
            </a:r>
            <a:r>
              <a:rPr sz="2800" dirty="0" err="1"/>
              <a:t>ontvangen</a:t>
            </a:r>
            <a:r>
              <a:rPr sz="2800" dirty="0"/>
              <a:t>:</a:t>
            </a:r>
          </a:p>
          <a:p>
            <a:pPr lvl="1"/>
            <a:r>
              <a:rPr sz="2400" dirty="0"/>
              <a:t>Parameters: </a:t>
            </a:r>
            <a:r>
              <a:rPr sz="2400" dirty="0" err="1"/>
              <a:t>Variabelen</a:t>
            </a:r>
            <a:r>
              <a:rPr sz="2400" dirty="0"/>
              <a:t> in de </a:t>
            </a:r>
            <a:r>
              <a:rPr sz="2400" dirty="0" err="1"/>
              <a:t>functie</a:t>
            </a:r>
            <a:r>
              <a:rPr sz="2400" dirty="0"/>
              <a:t> </a:t>
            </a:r>
            <a:r>
              <a:rPr sz="2400" dirty="0" err="1"/>
              <a:t>definitie</a:t>
            </a:r>
            <a:r>
              <a:rPr sz="2400" dirty="0"/>
              <a:t> def </a:t>
            </a:r>
            <a:r>
              <a:rPr sz="2400" b="1" dirty="0" err="1"/>
              <a:t>func</a:t>
            </a:r>
            <a:r>
              <a:rPr sz="2400" b="1" dirty="0"/>
              <a:t>(param):</a:t>
            </a:r>
          </a:p>
          <a:p>
            <a:pPr lvl="1"/>
            <a:r>
              <a:rPr sz="2400" dirty="0" err="1"/>
              <a:t>Argumenten</a:t>
            </a:r>
            <a:r>
              <a:rPr sz="2400" dirty="0"/>
              <a:t>: </a:t>
            </a:r>
            <a:r>
              <a:rPr sz="2400" dirty="0" err="1"/>
              <a:t>Waarden</a:t>
            </a:r>
            <a:r>
              <a:rPr sz="2400" dirty="0"/>
              <a:t> </a:t>
            </a:r>
            <a:r>
              <a:rPr sz="2400" dirty="0" err="1"/>
              <a:t>meegegeven</a:t>
            </a:r>
            <a:r>
              <a:rPr sz="2400" dirty="0"/>
              <a:t> </a:t>
            </a:r>
            <a:r>
              <a:rPr sz="2400" dirty="0" err="1"/>
              <a:t>bij</a:t>
            </a:r>
            <a:r>
              <a:rPr sz="2400" dirty="0"/>
              <a:t> het </a:t>
            </a:r>
            <a:r>
              <a:rPr sz="2400" dirty="0" err="1"/>
              <a:t>aanroepen</a:t>
            </a:r>
            <a:r>
              <a:rPr sz="2400" dirty="0"/>
              <a:t> </a:t>
            </a:r>
            <a:r>
              <a:rPr sz="2400" b="1" dirty="0" err="1"/>
              <a:t>func</a:t>
            </a:r>
            <a:r>
              <a:rPr sz="2400" b="1" dirty="0"/>
              <a:t>(</a:t>
            </a:r>
            <a:r>
              <a:rPr sz="2400" b="1" dirty="0" err="1"/>
              <a:t>arg</a:t>
            </a:r>
            <a:r>
              <a:rPr sz="2400" b="1" dirty="0"/>
              <a:t>)</a:t>
            </a:r>
          </a:p>
          <a:p>
            <a:r>
              <a:rPr sz="2800" dirty="0" err="1"/>
              <a:t>Voorbeeld</a:t>
            </a:r>
            <a:r>
              <a:rPr sz="2800" dirty="0"/>
              <a:t>:</a:t>
            </a:r>
            <a:endParaRPr lang="en-US" sz="2800" dirty="0"/>
          </a:p>
          <a:p>
            <a:pPr marL="0" indent="0">
              <a:buNone/>
            </a:pPr>
            <a:endParaRPr sz="2800" dirty="0"/>
          </a:p>
          <a:p>
            <a:pPr marL="0" indent="0">
              <a:buNone/>
            </a:pPr>
            <a:r>
              <a:rPr sz="2800" dirty="0"/>
              <a:t>def </a:t>
            </a:r>
            <a:r>
              <a:rPr sz="2800" dirty="0" err="1"/>
              <a:t>begroet_persoon</a:t>
            </a:r>
            <a:r>
              <a:rPr sz="2800" dirty="0"/>
              <a:t>(naam):</a:t>
            </a:r>
          </a:p>
          <a:p>
            <a:pPr marL="457200" lvl="1" indent="0">
              <a:buNone/>
            </a:pPr>
            <a:r>
              <a:rPr sz="2400" dirty="0"/>
              <a:t>  print(</a:t>
            </a:r>
            <a:r>
              <a:rPr sz="2400" dirty="0" err="1"/>
              <a:t>f"Hallo</a:t>
            </a:r>
            <a:r>
              <a:rPr sz="2400" dirty="0"/>
              <a:t>, {naam}!")</a:t>
            </a:r>
          </a:p>
          <a:p>
            <a:pPr lvl="1"/>
            <a:endParaRPr dirty="0"/>
          </a:p>
          <a:p>
            <a:pPr marL="0" indent="0">
              <a:buNone/>
            </a:pPr>
            <a:r>
              <a:rPr dirty="0" err="1"/>
              <a:t>begroet_persoon</a:t>
            </a:r>
            <a:r>
              <a:rPr dirty="0"/>
              <a:t>("Alice")</a:t>
            </a:r>
          </a:p>
          <a:p>
            <a:pPr marL="0" indent="0">
              <a:buNone/>
            </a:pPr>
            <a:r>
              <a:rPr dirty="0" err="1"/>
              <a:t>begroet_persoon</a:t>
            </a:r>
            <a:r>
              <a:rPr dirty="0"/>
              <a:t>("Bob")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Return Waarden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dirty="0"/>
          </a:p>
          <a:p>
            <a:r>
              <a:rPr dirty="0" err="1"/>
              <a:t>Functies</a:t>
            </a:r>
            <a:r>
              <a:rPr dirty="0"/>
              <a:t> </a:t>
            </a:r>
            <a:r>
              <a:rPr dirty="0" err="1"/>
              <a:t>kunnen</a:t>
            </a:r>
            <a:r>
              <a:rPr dirty="0"/>
              <a:t> </a:t>
            </a:r>
            <a:r>
              <a:rPr dirty="0" err="1"/>
              <a:t>een</a:t>
            </a:r>
            <a:r>
              <a:rPr dirty="0"/>
              <a:t> </a:t>
            </a:r>
            <a:r>
              <a:rPr dirty="0" err="1"/>
              <a:t>resultaat</a:t>
            </a:r>
            <a:r>
              <a:rPr dirty="0"/>
              <a:t> </a:t>
            </a:r>
            <a:r>
              <a:rPr dirty="0" err="1"/>
              <a:t>teruggeven</a:t>
            </a:r>
            <a:r>
              <a:rPr dirty="0"/>
              <a:t> met </a:t>
            </a:r>
            <a:r>
              <a:rPr b="1" dirty="0"/>
              <a:t>return</a:t>
            </a:r>
            <a:r>
              <a:rPr dirty="0"/>
              <a:t>.</a:t>
            </a:r>
            <a:endParaRPr lang="en-US" dirty="0"/>
          </a:p>
          <a:p>
            <a:endParaRPr dirty="0"/>
          </a:p>
          <a:p>
            <a:pPr marL="800100" lvl="2" indent="0">
              <a:buNone/>
            </a:pPr>
            <a:r>
              <a:rPr dirty="0"/>
              <a:t>def </a:t>
            </a:r>
            <a:r>
              <a:rPr dirty="0" err="1"/>
              <a:t>tel_op</a:t>
            </a:r>
            <a:r>
              <a:rPr dirty="0"/>
              <a:t>(getal1, getal2):</a:t>
            </a:r>
          </a:p>
          <a:p>
            <a:pPr marL="1314450" lvl="3" indent="0">
              <a:buNone/>
            </a:pPr>
            <a:r>
              <a:rPr dirty="0"/>
              <a:t>  </a:t>
            </a:r>
            <a:r>
              <a:rPr dirty="0" err="1"/>
              <a:t>som</a:t>
            </a:r>
            <a:r>
              <a:rPr dirty="0"/>
              <a:t> = getal1 + getal2</a:t>
            </a:r>
          </a:p>
          <a:p>
            <a:pPr marL="1314450" lvl="3" indent="0">
              <a:buNone/>
            </a:pPr>
            <a:r>
              <a:rPr dirty="0"/>
              <a:t>  return </a:t>
            </a:r>
            <a:r>
              <a:rPr dirty="0" err="1"/>
              <a:t>som</a:t>
            </a:r>
            <a:endParaRPr dirty="0"/>
          </a:p>
          <a:p>
            <a:pPr marL="800100" lvl="2" indent="0">
              <a:buNone/>
            </a:pPr>
            <a:r>
              <a:rPr dirty="0" err="1"/>
              <a:t>resultaat</a:t>
            </a:r>
            <a:r>
              <a:rPr dirty="0"/>
              <a:t> = </a:t>
            </a:r>
            <a:r>
              <a:rPr dirty="0" err="1"/>
              <a:t>tel_op</a:t>
            </a:r>
            <a:r>
              <a:rPr dirty="0"/>
              <a:t>(10, 5)</a:t>
            </a:r>
          </a:p>
          <a:p>
            <a:pPr marL="800100" lvl="2" indent="0">
              <a:buNone/>
            </a:pPr>
            <a:r>
              <a:rPr dirty="0"/>
              <a:t>print(</a:t>
            </a:r>
            <a:r>
              <a:rPr dirty="0" err="1"/>
              <a:t>f"Het</a:t>
            </a:r>
            <a:r>
              <a:rPr dirty="0"/>
              <a:t> </a:t>
            </a:r>
            <a:r>
              <a:rPr dirty="0" err="1"/>
              <a:t>resultaat</a:t>
            </a:r>
            <a:r>
              <a:rPr dirty="0"/>
              <a:t> is: {</a:t>
            </a:r>
            <a:r>
              <a:rPr dirty="0" err="1"/>
              <a:t>resultaat</a:t>
            </a:r>
            <a:r>
              <a:rPr dirty="0"/>
              <a:t>}")</a:t>
            </a:r>
          </a:p>
          <a:p>
            <a:pPr marL="1314450" lvl="3" indent="0">
              <a:buNone/>
            </a:pPr>
            <a:endParaRPr dirty="0"/>
          </a:p>
          <a:p>
            <a:pPr marL="1314450" lvl="3" indent="0">
              <a:buNone/>
            </a:pPr>
            <a:r>
              <a:rPr dirty="0"/>
              <a:t># </a:t>
            </a:r>
            <a:r>
              <a:rPr dirty="0" err="1"/>
              <a:t>Meerdere</a:t>
            </a:r>
            <a:r>
              <a:rPr dirty="0"/>
              <a:t> </a:t>
            </a:r>
            <a:r>
              <a:rPr dirty="0" err="1"/>
              <a:t>waarden</a:t>
            </a:r>
            <a:r>
              <a:rPr dirty="0"/>
              <a:t> </a:t>
            </a:r>
            <a:r>
              <a:rPr dirty="0" err="1"/>
              <a:t>teruggeven</a:t>
            </a:r>
            <a:r>
              <a:rPr dirty="0"/>
              <a:t> (</a:t>
            </a:r>
            <a:r>
              <a:rPr dirty="0" err="1"/>
              <a:t>als</a:t>
            </a:r>
            <a:r>
              <a:rPr dirty="0"/>
              <a:t> tuple)</a:t>
            </a:r>
          </a:p>
          <a:p>
            <a:pPr marL="800100" lvl="2" indent="0">
              <a:buNone/>
            </a:pPr>
            <a:r>
              <a:rPr dirty="0"/>
              <a:t>def </a:t>
            </a:r>
            <a:r>
              <a:rPr dirty="0" err="1"/>
              <a:t>bereken</a:t>
            </a:r>
            <a:r>
              <a:rPr dirty="0"/>
              <a:t>(a, b):</a:t>
            </a:r>
          </a:p>
          <a:p>
            <a:pPr marL="1314450" lvl="3" indent="0">
              <a:buNone/>
            </a:pPr>
            <a:r>
              <a:rPr dirty="0"/>
              <a:t>    return </a:t>
            </a:r>
            <a:r>
              <a:rPr dirty="0" err="1"/>
              <a:t>a+b</a:t>
            </a:r>
            <a:r>
              <a:rPr dirty="0"/>
              <a:t>, a*b</a:t>
            </a:r>
          </a:p>
          <a:p>
            <a:pPr marL="1314450" lvl="3" indent="0">
              <a:buNone/>
            </a:pPr>
            <a:endParaRPr dirty="0"/>
          </a:p>
          <a:p>
            <a:pPr marL="800100" lvl="2" indent="0">
              <a:buNone/>
            </a:pPr>
            <a:r>
              <a:rPr dirty="0"/>
              <a:t>s, p = </a:t>
            </a:r>
            <a:r>
              <a:rPr dirty="0" err="1"/>
              <a:t>bereken</a:t>
            </a:r>
            <a:r>
              <a:rPr dirty="0"/>
              <a:t>(5, 3)</a:t>
            </a:r>
          </a:p>
          <a:p>
            <a:pPr marL="800100" lvl="2" indent="0">
              <a:buNone/>
            </a:pPr>
            <a:r>
              <a:rPr dirty="0"/>
              <a:t>print(</a:t>
            </a:r>
            <a:r>
              <a:rPr dirty="0" err="1"/>
              <a:t>f"Som</a:t>
            </a:r>
            <a:r>
              <a:rPr dirty="0"/>
              <a:t>: {s}, Product: {p}")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 van Variabelen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dirty="0"/>
          </a:p>
          <a:p>
            <a:pPr lvl="1"/>
            <a:r>
              <a:rPr sz="2400" dirty="0" err="1"/>
              <a:t>Lokaal</a:t>
            </a:r>
            <a:r>
              <a:rPr sz="2400" dirty="0"/>
              <a:t>: </a:t>
            </a:r>
            <a:r>
              <a:rPr sz="2400" dirty="0" err="1"/>
              <a:t>Gedefinieerd</a:t>
            </a:r>
            <a:r>
              <a:rPr sz="2400" dirty="0"/>
              <a:t> </a:t>
            </a:r>
            <a:r>
              <a:rPr sz="2400" dirty="0" err="1"/>
              <a:t>binnen</a:t>
            </a:r>
            <a:r>
              <a:rPr sz="2400" dirty="0"/>
              <a:t> </a:t>
            </a:r>
            <a:r>
              <a:rPr sz="2400" dirty="0" err="1"/>
              <a:t>een</a:t>
            </a:r>
            <a:r>
              <a:rPr sz="2400" dirty="0"/>
              <a:t> </a:t>
            </a:r>
            <a:r>
              <a:rPr sz="2400" dirty="0" err="1"/>
              <a:t>functie</a:t>
            </a:r>
            <a:r>
              <a:rPr sz="2400" dirty="0"/>
              <a:t>, </a:t>
            </a:r>
            <a:r>
              <a:rPr sz="2400" dirty="0" err="1"/>
              <a:t>alleen</a:t>
            </a:r>
            <a:r>
              <a:rPr sz="2400" dirty="0"/>
              <a:t> </a:t>
            </a:r>
            <a:r>
              <a:rPr sz="2400" dirty="0" err="1"/>
              <a:t>daar</a:t>
            </a:r>
            <a:r>
              <a:rPr sz="2400" dirty="0"/>
              <a:t> </a:t>
            </a:r>
            <a:r>
              <a:rPr sz="2400" dirty="0" err="1"/>
              <a:t>geldig</a:t>
            </a:r>
            <a:r>
              <a:rPr sz="2400" dirty="0"/>
              <a:t>.</a:t>
            </a:r>
          </a:p>
          <a:p>
            <a:pPr lvl="1"/>
            <a:r>
              <a:rPr sz="2400" dirty="0" err="1"/>
              <a:t>Globaal</a:t>
            </a:r>
            <a:r>
              <a:rPr sz="2400" dirty="0"/>
              <a:t>: </a:t>
            </a:r>
            <a:r>
              <a:rPr sz="2400" dirty="0" err="1"/>
              <a:t>Gedefinieerd</a:t>
            </a:r>
            <a:r>
              <a:rPr sz="2400" dirty="0"/>
              <a:t> </a:t>
            </a:r>
            <a:r>
              <a:rPr sz="2400" dirty="0" err="1"/>
              <a:t>buiten</a:t>
            </a:r>
            <a:r>
              <a:rPr sz="2400" dirty="0"/>
              <a:t> </a:t>
            </a:r>
            <a:r>
              <a:rPr sz="2400" dirty="0" err="1"/>
              <a:t>functies</a:t>
            </a:r>
            <a:r>
              <a:rPr sz="2400" dirty="0"/>
              <a:t>, </a:t>
            </a:r>
            <a:r>
              <a:rPr sz="2400" dirty="0" err="1"/>
              <a:t>overal</a:t>
            </a:r>
            <a:r>
              <a:rPr sz="2400" dirty="0"/>
              <a:t> </a:t>
            </a:r>
            <a:r>
              <a:rPr sz="2400" dirty="0" err="1"/>
              <a:t>toegankelijk</a:t>
            </a:r>
            <a:r>
              <a:rPr sz="2400" dirty="0"/>
              <a:t>.</a:t>
            </a:r>
          </a:p>
          <a:p>
            <a:r>
              <a:rPr sz="2800" dirty="0" err="1"/>
              <a:t>Voorbeeld</a:t>
            </a:r>
            <a:r>
              <a:rPr sz="2800" dirty="0"/>
              <a:t>:</a:t>
            </a:r>
            <a:endParaRPr lang="en-US" sz="2800" dirty="0"/>
          </a:p>
          <a:p>
            <a:pPr marL="0" indent="0">
              <a:buNone/>
            </a:pPr>
            <a:endParaRPr sz="2800" dirty="0"/>
          </a:p>
          <a:p>
            <a:pPr marL="0" indent="0">
              <a:buNone/>
            </a:pPr>
            <a:r>
              <a:rPr sz="2800" dirty="0" err="1"/>
              <a:t>globale_var</a:t>
            </a:r>
            <a:r>
              <a:rPr sz="2800" dirty="0"/>
              <a:t> = "Ik ben </a:t>
            </a:r>
            <a:r>
              <a:rPr sz="2800" dirty="0" err="1"/>
              <a:t>globaal</a:t>
            </a:r>
            <a:r>
              <a:rPr sz="2800" dirty="0"/>
              <a:t>"</a:t>
            </a:r>
          </a:p>
          <a:p>
            <a:pPr marL="457200" lvl="1" indent="0">
              <a:buNone/>
            </a:pPr>
            <a:endParaRPr sz="2400" dirty="0"/>
          </a:p>
          <a:p>
            <a:pPr marL="0" indent="0">
              <a:buNone/>
            </a:pPr>
            <a:r>
              <a:rPr sz="2800" dirty="0"/>
              <a:t>def </a:t>
            </a:r>
            <a:r>
              <a:rPr sz="2800" dirty="0" err="1"/>
              <a:t>mijn_functie</a:t>
            </a:r>
            <a:r>
              <a:rPr sz="2800" dirty="0"/>
              <a:t>():</a:t>
            </a:r>
          </a:p>
          <a:p>
            <a:pPr marL="457200" lvl="1" indent="0">
              <a:buNone/>
            </a:pPr>
            <a:r>
              <a:rPr sz="2400" dirty="0"/>
              <a:t>  </a:t>
            </a:r>
            <a:r>
              <a:rPr sz="2400" dirty="0" err="1"/>
              <a:t>lokale_var</a:t>
            </a:r>
            <a:r>
              <a:rPr sz="2400" dirty="0"/>
              <a:t> = "Ik ben </a:t>
            </a:r>
            <a:r>
              <a:rPr sz="2400" dirty="0" err="1"/>
              <a:t>lokaal</a:t>
            </a:r>
            <a:r>
              <a:rPr sz="2400" dirty="0"/>
              <a:t>"</a:t>
            </a:r>
          </a:p>
          <a:p>
            <a:pPr marL="457200" lvl="1" indent="0">
              <a:buNone/>
            </a:pPr>
            <a:r>
              <a:rPr sz="2400" dirty="0"/>
              <a:t>  print(</a:t>
            </a:r>
            <a:r>
              <a:rPr sz="2400" dirty="0" err="1"/>
              <a:t>lokale_var</a:t>
            </a:r>
            <a:r>
              <a:rPr sz="2400" dirty="0"/>
              <a:t>)</a:t>
            </a:r>
          </a:p>
          <a:p>
            <a:pPr marL="457200" lvl="1" indent="0">
              <a:buNone/>
            </a:pPr>
            <a:r>
              <a:rPr sz="2400" dirty="0"/>
              <a:t>  print(</a:t>
            </a:r>
            <a:r>
              <a:rPr sz="2400" dirty="0" err="1"/>
              <a:t>globale_var</a:t>
            </a:r>
            <a:r>
              <a:rPr sz="2400" dirty="0"/>
              <a:t>)</a:t>
            </a:r>
          </a:p>
          <a:p>
            <a:pPr marL="457200" lvl="1" indent="0">
              <a:buNone/>
            </a:pPr>
            <a:endParaRPr sz="2400" dirty="0"/>
          </a:p>
          <a:p>
            <a:pPr marL="0" indent="0">
              <a:buNone/>
            </a:pPr>
            <a:r>
              <a:rPr sz="2800" dirty="0" err="1"/>
              <a:t>mijn_functie</a:t>
            </a:r>
            <a:r>
              <a:rPr sz="2800" dirty="0"/>
              <a:t>()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sz="2900" dirty="0"/>
              <a:t>print(</a:t>
            </a:r>
            <a:r>
              <a:rPr sz="2900" dirty="0" err="1"/>
              <a:t>lokale_var</a:t>
            </a:r>
            <a:r>
              <a:rPr sz="2900" dirty="0"/>
              <a:t>) # </a:t>
            </a:r>
            <a:r>
              <a:rPr sz="2900" dirty="0" err="1"/>
              <a:t>Geeft</a:t>
            </a:r>
            <a:r>
              <a:rPr sz="2900" dirty="0"/>
              <a:t> FOUT!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On-screen Show (4:3)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Hoofdstuk 5.1 Functies</vt:lpstr>
      <vt:lpstr>Wat zijn Functies?</vt:lpstr>
      <vt:lpstr>Een Functie Definiëren</vt:lpstr>
      <vt:lpstr>Een Functie Aanroepen</vt:lpstr>
      <vt:lpstr>Parameters en Argumenten</vt:lpstr>
      <vt:lpstr>Return Waarden</vt:lpstr>
      <vt:lpstr>Scope van Variabelen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Matthias Schuyten</cp:lastModifiedBy>
  <cp:revision>1</cp:revision>
  <dcterms:created xsi:type="dcterms:W3CDTF">2013-01-27T09:14:16Z</dcterms:created>
  <dcterms:modified xsi:type="dcterms:W3CDTF">2025-04-23T04:35:50Z</dcterms:modified>
  <cp:category/>
</cp:coreProperties>
</file>