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Hoofdstuk 3.1</a:t>
            </a:r>
          </a:p>
          <a:p>
            <a:r>
              <a:t>Vergelijkingen en Voorwaarden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Leer hoe je vergelijkingen en voorwaarden gebruikt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Vergelijkingsoperatoren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`==` : Is gelijk aan</a:t>
            </a:r>
          </a:p>
          <a:p>
            <a:pPr lvl="1"/>
            <a:r>
              <a:t>`!=` : Is niet gelijk aan</a:t>
            </a:r>
          </a:p>
          <a:p>
            <a:pPr lvl="1"/>
            <a:r>
              <a:t>`&gt;` : Is groter dan</a:t>
            </a:r>
          </a:p>
          <a:p>
            <a:pPr lvl="1"/>
            <a:r>
              <a:t>`&lt;` : Is kleiner dan</a:t>
            </a:r>
          </a:p>
          <a:p>
            <a:pPr lvl="1"/>
            <a:r>
              <a:t>`&gt;=` : Is groter dan of gelijk aan</a:t>
            </a:r>
          </a:p>
          <a:p>
            <a:pPr lvl="1"/>
            <a:r>
              <a:t>`&lt;=` : Is kleiner dan of gelijk aan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Voorbeelden van Vergelijkingen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x = 5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y = 3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print(x == y)  # False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print(x != y)  # True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print(x &gt; y)   # True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print(x &lt; y)   # False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Meerdere Voorwaarden Combineren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Gebruik `and`, `or`, en `not` om voorwaarden te combineren:</a:t>
            </a:r>
          </a:p>
          <a:p>
            <a:pPr lvl="1"/>
            <a:r>
              <a:t>`and` : Beide voorwaarden moeten waar zijn</a:t>
            </a:r>
          </a:p>
          <a:p>
            <a:pPr lvl="1"/>
            <a:r>
              <a:t>`or` : Minstens één voorwaarde moet waar zijn</a:t>
            </a:r>
          </a:p>
          <a:p>
            <a:pPr lvl="1"/>
            <a:r>
              <a:t>`not` : Keert de waarheid van de voorwaarde 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Voorbeeld met Meerdere Voorwaarden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leeftijd = 16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heeft_toestemming = True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/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if leeftijd &gt;= 16 and heeft_toestemming: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    print('Je mag met de bromfiets rijden!')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else: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    print('Je mag nog niet met de bromfiets rijden.')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