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Hoofdstuk 3.2</a:t>
            </a:r>
          </a:p>
          <a:p>
            <a:r>
              <a:t>If-statements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Laat je programma beslissingen nemen met if-statements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Het if-statement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Syntax:</a:t>
            </a:r>
          </a:p>
          <a:p>
            <a:pPr lvl="1"/>
            <a:r>
              <a:rPr sz="1100" b="0">
                <a:solidFill>
                  <a:srgbClr val="00008B"/>
                </a:solidFill>
                <a:latin typeface="Consolas"/>
              </a:rPr>
              <a:t>if voorwaarde:</a:t>
            </a:r>
          </a:p>
          <a:p>
            <a:pPr lvl="1"/>
            <a:r>
              <a:rPr sz="1100" b="0">
                <a:solidFill>
                  <a:srgbClr val="00008B"/>
                </a:solidFill>
                <a:latin typeface="Consolas"/>
              </a:rPr>
              <a:t>    # code die wordt uitgevoerd als de voorwaarde waar 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Voorbeeld van een if-statement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100" b="0">
                <a:solidFill>
                  <a:srgbClr val="00008B"/>
                </a:solidFill>
                <a:latin typeface="Consolas"/>
              </a:rPr>
              <a:t>leeftijd = 18</a:t>
            </a:r>
          </a:p>
          <a:p>
            <a:pPr lvl="1"/>
            <a:r>
              <a:rPr sz="1100" b="0">
                <a:solidFill>
                  <a:srgbClr val="00008B"/>
                </a:solidFill>
                <a:latin typeface="Consolas"/>
              </a:rPr>
              <a:t/>
            </a:r>
          </a:p>
          <a:p>
            <a:pPr/>
            <a:r>
              <a:rPr sz="1100" b="0">
                <a:solidFill>
                  <a:srgbClr val="00008B"/>
                </a:solidFill>
                <a:latin typeface="Consolas"/>
              </a:rPr>
              <a:t>if leeftijd &gt;= 18:</a:t>
            </a:r>
          </a:p>
          <a:p>
            <a:pPr/>
            <a:r>
              <a:rPr sz="1100" b="0">
                <a:solidFill>
                  <a:srgbClr val="00008B"/>
                </a:solidFill>
                <a:latin typeface="Consolas"/>
              </a:rPr>
              <a:t>    print('Je bent volwassen.')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Het 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Syntax:</a:t>
            </a:r>
          </a:p>
          <a:p>
            <a:pPr lvl="1"/>
            <a:r>
              <a:rPr sz="1100" b="0">
                <a:solidFill>
                  <a:srgbClr val="00008B"/>
                </a:solidFill>
                <a:latin typeface="Consolas"/>
              </a:rPr>
              <a:t>if voorwaarde:</a:t>
            </a:r>
          </a:p>
          <a:p>
            <a:pPr lvl="1"/>
            <a:r>
              <a:rPr sz="1100" b="0">
                <a:solidFill>
                  <a:srgbClr val="00008B"/>
                </a:solidFill>
                <a:latin typeface="Consolas"/>
              </a:rPr>
              <a:t>    # code als voorwaarde waar is</a:t>
            </a:r>
          </a:p>
          <a:p>
            <a:pPr lvl="1"/>
            <a:r>
              <a:rPr sz="1100" b="0">
                <a:solidFill>
                  <a:srgbClr val="00008B"/>
                </a:solidFill>
                <a:latin typeface="Consolas"/>
              </a:rPr>
              <a:t>else:</a:t>
            </a:r>
          </a:p>
          <a:p>
            <a:pPr lvl="1"/>
            <a:r>
              <a:rPr sz="1100" b="0">
                <a:solidFill>
                  <a:srgbClr val="00008B"/>
                </a:solidFill>
                <a:latin typeface="Consolas"/>
              </a:rPr>
              <a:t>    # code als voorwaarde niet waar 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Voorbeeld van een if-else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rPr sz="1100" b="0">
                <a:solidFill>
                  <a:srgbClr val="00008B"/>
                </a:solidFill>
                <a:latin typeface="Consolas"/>
              </a:rPr>
              <a:t>punten = 75</a:t>
            </a:r>
          </a:p>
          <a:p>
            <a:pPr lvl="1"/>
            <a:r>
              <a:rPr sz="1100" b="0">
                <a:solidFill>
                  <a:srgbClr val="00008B"/>
                </a:solidFill>
                <a:latin typeface="Consolas"/>
              </a:rPr>
              <a:t/>
            </a:r>
          </a:p>
          <a:p>
            <a:pPr/>
            <a:r>
              <a:rPr sz="1100" b="0">
                <a:solidFill>
                  <a:srgbClr val="00008B"/>
                </a:solidFill>
                <a:latin typeface="Consolas"/>
              </a:rPr>
              <a:t>if punten &gt;= 50:</a:t>
            </a:r>
          </a:p>
          <a:p>
            <a:pPr/>
            <a:r>
              <a:rPr sz="1100" b="0">
                <a:solidFill>
                  <a:srgbClr val="00008B"/>
                </a:solidFill>
                <a:latin typeface="Consolas"/>
              </a:rPr>
              <a:t>    print('Gefeliciteerd, je bent geslaagd!')</a:t>
            </a:r>
          </a:p>
          <a:p>
            <a:pPr/>
            <a:r>
              <a:rPr sz="1100" b="0">
                <a:solidFill>
                  <a:srgbClr val="00008B"/>
                </a:solidFill>
                <a:latin typeface="Consolas"/>
              </a:rPr>
              <a:t>else:</a:t>
            </a:r>
          </a:p>
          <a:p>
            <a:pPr/>
            <a:r>
              <a:rPr sz="1100" b="0">
                <a:solidFill>
                  <a:srgbClr val="00008B"/>
                </a:solidFill>
                <a:latin typeface="Consolas"/>
              </a:rPr>
              <a:t>    print('Helaas, je bent niet geslaagd.')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Tips voor if-statements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lvl="1"/>
            <a:r>
              <a:t>1. Inspringing is belangrijk: gebruik consistente indentatie.</a:t>
            </a:r>
          </a:p>
          <a:p>
            <a:pPr lvl="1"/>
            <a:r>
              <a:t>2. Vergeet de dubbele punt ':' na de voorwaarde niet.</a:t>
            </a:r>
          </a:p>
          <a:p>
            <a:pPr lvl="1"/>
            <a:r>
              <a:t>3. Houd het leesbaar: splits complexe voorwaarden op.</a:t>
            </a:r>
          </a:p>
          <a:p>
            <a:pPr lvl="1"/>
            <a:r>
              <a:t>4. Test je voorwaarden met verschillende inputs.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