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as Schuyten" userId="cdda44f3-b8ac-4b25-917b-415cec374016" providerId="ADAL" clId="{C5680FA7-5282-4F69-B56A-5E40B159422C}"/>
    <pc:docChg chg="custSel modSld">
      <pc:chgData name="Matthias Schuyten" userId="cdda44f3-b8ac-4b25-917b-415cec374016" providerId="ADAL" clId="{C5680FA7-5282-4F69-B56A-5E40B159422C}" dt="2025-03-12T06:28:36.440" v="28" actId="20577"/>
      <pc:docMkLst>
        <pc:docMk/>
      </pc:docMkLst>
      <pc:sldChg chg="modSp mod">
        <pc:chgData name="Matthias Schuyten" userId="cdda44f3-b8ac-4b25-917b-415cec374016" providerId="ADAL" clId="{C5680FA7-5282-4F69-B56A-5E40B159422C}" dt="2025-03-12T06:27:34.865" v="27" actId="20577"/>
        <pc:sldMkLst>
          <pc:docMk/>
          <pc:sldMk cId="0" sldId="256"/>
        </pc:sldMkLst>
        <pc:spChg chg="mod">
          <ac:chgData name="Matthias Schuyten" userId="cdda44f3-b8ac-4b25-917b-415cec374016" providerId="ADAL" clId="{C5680FA7-5282-4F69-B56A-5E40B159422C}" dt="2025-03-12T06:27:34.865" v="2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C5680FA7-5282-4F69-B56A-5E40B159422C}" dt="2025-03-11T18:53:28.584" v="8" actId="5793"/>
        <pc:sldMkLst>
          <pc:docMk/>
          <pc:sldMk cId="0" sldId="258"/>
        </pc:sldMkLst>
        <pc:spChg chg="mod">
          <ac:chgData name="Matthias Schuyten" userId="cdda44f3-b8ac-4b25-917b-415cec374016" providerId="ADAL" clId="{C5680FA7-5282-4F69-B56A-5E40B159422C}" dt="2025-03-11T18:53:28.584" v="8" actId="579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tthias Schuyten" userId="cdda44f3-b8ac-4b25-917b-415cec374016" providerId="ADAL" clId="{C5680FA7-5282-4F69-B56A-5E40B159422C}" dt="2025-03-12T06:28:36.440" v="28" actId="20577"/>
        <pc:sldMkLst>
          <pc:docMk/>
          <pc:sldMk cId="0" sldId="259"/>
        </pc:sldMkLst>
        <pc:spChg chg="mod">
          <ac:chgData name="Matthias Schuyten" userId="cdda44f3-b8ac-4b25-917b-415cec374016" providerId="ADAL" clId="{C5680FA7-5282-4F69-B56A-5E40B159422C}" dt="2025-03-12T06:28:36.440" v="28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Hoofdstuk 4.4</a:t>
            </a:r>
          </a:p>
          <a:p>
            <a:r>
              <a:t>Dictionaries (Woordenboeken)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M. Schuyten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zijn Dictionaries?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Een dictionary is een verzameling van sleutel-waarde paren:</a:t>
            </a:r>
          </a:p>
          <a:p>
            <a:pPr lvl="1"/>
            <a:r>
              <a:t>Ongeordend (tot Python 3.7)</a:t>
            </a:r>
          </a:p>
          <a:p>
            <a:pPr lvl="1"/>
            <a:r>
              <a:t>Veranderlijk (Mutable)</a:t>
            </a:r>
          </a:p>
          <a:p>
            <a:pPr lvl="1"/>
            <a:r>
              <a:t>Sleutels moeten uniek zijn</a:t>
            </a:r>
          </a:p>
          <a:p>
            <a:pPr lvl="1"/>
            <a:r>
              <a:t>Sleutels moeten onveranderlijk (immutable) zijn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Een Dictionary Aanmaken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 err="1"/>
              <a:t>Een</a:t>
            </a:r>
            <a:r>
              <a:rPr dirty="0"/>
              <a:t> </a:t>
            </a:r>
            <a:r>
              <a:rPr dirty="0" err="1"/>
              <a:t>lege</a:t>
            </a:r>
            <a:r>
              <a:rPr dirty="0"/>
              <a:t> dictionary</a:t>
            </a:r>
          </a:p>
          <a:p>
            <a:pPr marL="457200" lvl="1" indent="0">
              <a:buNone/>
            </a:pPr>
            <a:r>
              <a:rPr dirty="0" err="1"/>
              <a:t>leeg_woordenboek</a:t>
            </a:r>
            <a:r>
              <a:rPr dirty="0"/>
              <a:t> = {}</a:t>
            </a:r>
          </a:p>
          <a:p>
            <a:pPr lvl="1"/>
            <a:endParaRPr dirty="0"/>
          </a:p>
          <a:p>
            <a:r>
              <a:rPr dirty="0" err="1"/>
              <a:t>Een</a:t>
            </a:r>
            <a:r>
              <a:rPr dirty="0"/>
              <a:t> dictionary met </a:t>
            </a:r>
            <a:r>
              <a:rPr dirty="0" err="1"/>
              <a:t>sleutel-waarde</a:t>
            </a:r>
            <a:r>
              <a:rPr dirty="0"/>
              <a:t> </a:t>
            </a:r>
            <a:r>
              <a:rPr dirty="0" err="1"/>
              <a:t>paren</a:t>
            </a:r>
            <a:endParaRPr lang="en-US" dirty="0"/>
          </a:p>
          <a:p>
            <a:endParaRPr dirty="0"/>
          </a:p>
          <a:p>
            <a:pPr marL="457200" lvl="1" indent="0">
              <a:buNone/>
            </a:pPr>
            <a:r>
              <a:rPr dirty="0"/>
              <a:t>student = {</a:t>
            </a:r>
          </a:p>
          <a:p>
            <a:pPr marL="457200" lvl="1" indent="0">
              <a:buNone/>
            </a:pPr>
            <a:r>
              <a:rPr dirty="0"/>
              <a:t>    'naam': 'Friso',</a:t>
            </a:r>
          </a:p>
          <a:p>
            <a:pPr marL="457200" lvl="1" indent="0">
              <a:buNone/>
            </a:pPr>
            <a:r>
              <a:rPr dirty="0"/>
              <a:t>    '</a:t>
            </a:r>
            <a:r>
              <a:rPr dirty="0" err="1"/>
              <a:t>leeftijd</a:t>
            </a:r>
            <a:r>
              <a:rPr dirty="0"/>
              <a:t>': 17,</a:t>
            </a:r>
          </a:p>
          <a:p>
            <a:pPr marL="457200" lvl="1" indent="0">
              <a:buNone/>
            </a:pPr>
            <a:r>
              <a:rPr dirty="0"/>
              <a:t>    '</a:t>
            </a:r>
            <a:r>
              <a:rPr dirty="0" err="1"/>
              <a:t>klas</a:t>
            </a:r>
            <a:r>
              <a:rPr dirty="0"/>
              <a:t>': '5BCW',</a:t>
            </a:r>
          </a:p>
          <a:p>
            <a:pPr marL="457200" lvl="1" indent="0">
              <a:buNone/>
            </a:pPr>
            <a:r>
              <a:rPr dirty="0"/>
              <a:t>    '</a:t>
            </a:r>
            <a:r>
              <a:rPr dirty="0" err="1"/>
              <a:t>vakken</a:t>
            </a:r>
            <a:r>
              <a:rPr dirty="0"/>
              <a:t>': ['</a:t>
            </a:r>
            <a:r>
              <a:rPr dirty="0" err="1"/>
              <a:t>Wiskunde</a:t>
            </a:r>
            <a:r>
              <a:rPr dirty="0"/>
              <a:t>', 'Informatica', '</a:t>
            </a:r>
            <a:r>
              <a:rPr dirty="0" err="1"/>
              <a:t>Nederlands</a:t>
            </a:r>
            <a:r>
              <a:rPr dirty="0"/>
              <a:t>']</a:t>
            </a:r>
          </a:p>
          <a:p>
            <a:pPr marL="457200" lvl="1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Toegang tot Waarden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457200" lvl="1" indent="0">
              <a:buNone/>
            </a:pPr>
            <a:r>
              <a:rPr dirty="0"/>
              <a:t>student = {'naam': '</a:t>
            </a:r>
            <a:r>
              <a:rPr dirty="0" err="1"/>
              <a:t>Lobna</a:t>
            </a:r>
            <a:r>
              <a:rPr dirty="0"/>
              <a:t>', '</a:t>
            </a:r>
            <a:r>
              <a:rPr dirty="0" err="1"/>
              <a:t>leeftijd</a:t>
            </a:r>
            <a:r>
              <a:rPr dirty="0"/>
              <a:t>': 17}</a:t>
            </a:r>
          </a:p>
          <a:p>
            <a:pPr lvl="1"/>
            <a:endParaRPr dirty="0"/>
          </a:p>
          <a:p>
            <a:r>
              <a:rPr dirty="0" err="1"/>
              <a:t>Direct</a:t>
            </a:r>
            <a:r>
              <a:rPr lang="en-US" dirty="0" err="1"/>
              <a:t>e</a:t>
            </a:r>
            <a:r>
              <a:rPr dirty="0"/>
              <a:t> </a:t>
            </a:r>
            <a:r>
              <a:rPr dirty="0" err="1"/>
              <a:t>toegang</a:t>
            </a:r>
            <a:endParaRPr dirty="0"/>
          </a:p>
          <a:p>
            <a:pPr marL="457200" lvl="1" indent="0">
              <a:buNone/>
            </a:pPr>
            <a:r>
              <a:rPr dirty="0"/>
              <a:t>print(student['naam'])</a:t>
            </a:r>
          </a:p>
          <a:p>
            <a:pPr lvl="1"/>
            <a:endParaRPr dirty="0"/>
          </a:p>
          <a:p>
            <a:r>
              <a:rPr dirty="0" err="1"/>
              <a:t>Veilige</a:t>
            </a:r>
            <a:r>
              <a:rPr dirty="0"/>
              <a:t> </a:t>
            </a:r>
            <a:r>
              <a:rPr dirty="0" err="1"/>
              <a:t>toegang</a:t>
            </a:r>
            <a:r>
              <a:rPr dirty="0"/>
              <a:t> met get()</a:t>
            </a:r>
          </a:p>
          <a:p>
            <a:pPr marL="457200" lvl="1" indent="0">
              <a:buNone/>
            </a:pPr>
            <a:r>
              <a:rPr dirty="0"/>
              <a:t>print(</a:t>
            </a:r>
            <a:r>
              <a:rPr dirty="0" err="1"/>
              <a:t>student.get</a:t>
            </a:r>
            <a:r>
              <a:rPr dirty="0"/>
              <a:t>('</a:t>
            </a:r>
            <a:r>
              <a:rPr dirty="0" err="1"/>
              <a:t>adres</a:t>
            </a:r>
            <a:r>
              <a:rPr dirty="0"/>
              <a:t>', '</a:t>
            </a:r>
            <a:r>
              <a:rPr dirty="0" err="1"/>
              <a:t>Onbekend</a:t>
            </a:r>
            <a:r>
              <a:rPr dirty="0"/>
              <a:t>'))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Wijzigen van een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lvl="1"/>
            <a:r>
              <a:t>Toevoegen: dict['nieuwe_sleutel'] = waarde</a:t>
            </a:r>
          </a:p>
          <a:p>
            <a:pPr lvl="1"/>
            <a:r>
              <a:t>Wijzigen: dict['bestaande_sleutel'] = nieuwe_waarde</a:t>
            </a:r>
          </a:p>
          <a:p>
            <a:pPr lvl="1"/>
            <a:r>
              <a:t>Verwijderen: del dict['sleutel']</a:t>
            </a:r>
          </a:p>
          <a:p>
            <a:pPr lvl="1"/>
            <a:r>
              <a:t>Verwijderen met return: waarde = dict.pop('sleutel')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On-screen Show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Hoofdstuk 4.4 Dictionaries (Woordenboeken)</vt:lpstr>
      <vt:lpstr>Wat zijn Dictionaries?</vt:lpstr>
      <vt:lpstr>Een Dictionary Aanmaken</vt:lpstr>
      <vt:lpstr>Toegang tot Waarden</vt:lpstr>
      <vt:lpstr>Wijzigen van een Dictionary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Matthias Schuyten</cp:lastModifiedBy>
  <cp:revision>1</cp:revision>
  <dcterms:created xsi:type="dcterms:W3CDTF">2013-01-27T09:14:16Z</dcterms:created>
  <dcterms:modified xsi:type="dcterms:W3CDTF">2025-03-12T06:28:47Z</dcterms:modified>
  <cp:category/>
</cp:coreProperties>
</file>