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Schuyten" userId="cdda44f3-b8ac-4b25-917b-415cec374016" providerId="ADAL" clId="{F2AA766E-797F-4A3E-A56B-35CE9CA00D2A}"/>
    <pc:docChg chg="undo custSel modSld">
      <pc:chgData name="Matthias Schuyten" userId="cdda44f3-b8ac-4b25-917b-415cec374016" providerId="ADAL" clId="{F2AA766E-797F-4A3E-A56B-35CE9CA00D2A}" dt="2025-03-12T06:30:56.358" v="27" actId="6549"/>
      <pc:docMkLst>
        <pc:docMk/>
      </pc:docMkLst>
      <pc:sldChg chg="modSp mod">
        <pc:chgData name="Matthias Schuyten" userId="cdda44f3-b8ac-4b25-917b-415cec374016" providerId="ADAL" clId="{F2AA766E-797F-4A3E-A56B-35CE9CA00D2A}" dt="2025-03-12T06:27:43.050" v="21" actId="20577"/>
        <pc:sldMkLst>
          <pc:docMk/>
          <pc:sldMk cId="0" sldId="256"/>
        </pc:sldMkLst>
        <pc:spChg chg="mod">
          <ac:chgData name="Matthias Schuyten" userId="cdda44f3-b8ac-4b25-917b-415cec374016" providerId="ADAL" clId="{F2AA766E-797F-4A3E-A56B-35CE9CA00D2A}" dt="2025-03-12T06:27:43.050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F2AA766E-797F-4A3E-A56B-35CE9CA00D2A}" dt="2025-03-11T18:51:55.022" v="6" actId="12"/>
        <pc:sldMkLst>
          <pc:docMk/>
          <pc:sldMk cId="0" sldId="257"/>
        </pc:sldMkLst>
        <pc:spChg chg="mod">
          <ac:chgData name="Matthias Schuyten" userId="cdda44f3-b8ac-4b25-917b-415cec374016" providerId="ADAL" clId="{F2AA766E-797F-4A3E-A56B-35CE9CA00D2A}" dt="2025-03-11T18:51:55.022" v="6" actId="12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F2AA766E-797F-4A3E-A56B-35CE9CA00D2A}" dt="2025-03-12T06:30:02.973" v="23" actId="1076"/>
        <pc:sldMkLst>
          <pc:docMk/>
          <pc:sldMk cId="0" sldId="258"/>
        </pc:sldMkLst>
        <pc:spChg chg="mod">
          <ac:chgData name="Matthias Schuyten" userId="cdda44f3-b8ac-4b25-917b-415cec374016" providerId="ADAL" clId="{F2AA766E-797F-4A3E-A56B-35CE9CA00D2A}" dt="2025-03-12T06:30:02.973" v="23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F2AA766E-797F-4A3E-A56B-35CE9CA00D2A}" dt="2025-03-11T18:52:09.199" v="9" actId="27636"/>
        <pc:sldMkLst>
          <pc:docMk/>
          <pc:sldMk cId="0" sldId="259"/>
        </pc:sldMkLst>
        <pc:spChg chg="mod">
          <ac:chgData name="Matthias Schuyten" userId="cdda44f3-b8ac-4b25-917b-415cec374016" providerId="ADAL" clId="{F2AA766E-797F-4A3E-A56B-35CE9CA00D2A}" dt="2025-03-11T18:52:09.199" v="9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F2AA766E-797F-4A3E-A56B-35CE9CA00D2A}" dt="2025-03-12T06:30:56.358" v="27" actId="6549"/>
        <pc:sldMkLst>
          <pc:docMk/>
          <pc:sldMk cId="0" sldId="260"/>
        </pc:sldMkLst>
        <pc:spChg chg="mod">
          <ac:chgData name="Matthias Schuyten" userId="cdda44f3-b8ac-4b25-917b-415cec374016" providerId="ADAL" clId="{F2AA766E-797F-4A3E-A56B-35CE9CA00D2A}" dt="2025-03-12T06:30:56.358" v="27" actId="6549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Hoofdstuk 4.5</a:t>
            </a:r>
          </a:p>
          <a:p>
            <a:r>
              <a:t>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Schuyten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 is een While Loop?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Een</a:t>
            </a:r>
            <a:r>
              <a:rPr dirty="0"/>
              <a:t> while-loop </a:t>
            </a:r>
            <a:r>
              <a:rPr dirty="0" err="1"/>
              <a:t>voert</a:t>
            </a:r>
            <a:r>
              <a:rPr dirty="0"/>
              <a:t> code </a:t>
            </a:r>
            <a:r>
              <a:rPr dirty="0" err="1"/>
              <a:t>herhaaldelijk</a:t>
            </a:r>
            <a:r>
              <a:rPr dirty="0"/>
              <a:t> </a:t>
            </a:r>
            <a:r>
              <a:rPr dirty="0" err="1"/>
              <a:t>uit</a:t>
            </a:r>
            <a:r>
              <a:rPr dirty="0"/>
              <a:t> </a:t>
            </a:r>
            <a:r>
              <a:rPr dirty="0" err="1"/>
              <a:t>zolang</a:t>
            </a:r>
            <a:r>
              <a:rPr dirty="0"/>
              <a:t>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/>
              <a:t>voorwaarde</a:t>
            </a:r>
            <a:r>
              <a:rPr dirty="0"/>
              <a:t> </a:t>
            </a:r>
            <a:r>
              <a:rPr dirty="0" err="1"/>
              <a:t>waar</a:t>
            </a:r>
            <a:r>
              <a:rPr dirty="0"/>
              <a:t> is:</a:t>
            </a:r>
          </a:p>
          <a:p>
            <a:pPr marL="457200" lvl="1" indent="0">
              <a:buNone/>
            </a:pPr>
            <a:r>
              <a:rPr dirty="0"/>
              <a:t>1. </a:t>
            </a:r>
            <a:r>
              <a:rPr dirty="0" err="1"/>
              <a:t>Evalueer</a:t>
            </a:r>
            <a:r>
              <a:rPr dirty="0"/>
              <a:t> de </a:t>
            </a:r>
            <a:r>
              <a:rPr dirty="0" err="1"/>
              <a:t>voorwaarde</a:t>
            </a:r>
            <a:endParaRPr dirty="0"/>
          </a:p>
          <a:p>
            <a:pPr marL="457200" lvl="1" indent="0">
              <a:buNone/>
            </a:pPr>
            <a:r>
              <a:rPr dirty="0"/>
              <a:t>2. </a:t>
            </a:r>
            <a:r>
              <a:rPr dirty="0" err="1"/>
              <a:t>Voer</a:t>
            </a:r>
            <a:r>
              <a:rPr dirty="0"/>
              <a:t> code </a:t>
            </a:r>
            <a:r>
              <a:rPr dirty="0" err="1"/>
              <a:t>uit</a:t>
            </a:r>
            <a:r>
              <a:rPr dirty="0"/>
              <a:t> </a:t>
            </a:r>
            <a:r>
              <a:rPr dirty="0" err="1"/>
              <a:t>als</a:t>
            </a:r>
            <a:r>
              <a:rPr dirty="0"/>
              <a:t> </a:t>
            </a:r>
            <a:r>
              <a:rPr dirty="0" err="1"/>
              <a:t>voorwaarde</a:t>
            </a:r>
            <a:r>
              <a:rPr dirty="0"/>
              <a:t> </a:t>
            </a:r>
            <a:r>
              <a:rPr dirty="0" err="1"/>
              <a:t>waar</a:t>
            </a:r>
            <a:r>
              <a:rPr dirty="0"/>
              <a:t> is</a:t>
            </a:r>
          </a:p>
          <a:p>
            <a:pPr marL="457200" lvl="1" indent="0">
              <a:buNone/>
            </a:pPr>
            <a:r>
              <a:rPr dirty="0"/>
              <a:t>3. </a:t>
            </a:r>
            <a:r>
              <a:rPr dirty="0" err="1"/>
              <a:t>Herhaal</a:t>
            </a:r>
            <a:r>
              <a:rPr dirty="0"/>
              <a:t> tot </a:t>
            </a:r>
            <a:r>
              <a:rPr dirty="0" err="1"/>
              <a:t>voorwaarde</a:t>
            </a:r>
            <a:r>
              <a:rPr dirty="0"/>
              <a:t> </a:t>
            </a:r>
            <a:r>
              <a:rPr dirty="0" err="1"/>
              <a:t>onwaar</a:t>
            </a:r>
            <a:r>
              <a:rPr dirty="0"/>
              <a:t> </a:t>
            </a:r>
            <a:r>
              <a:rPr dirty="0" err="1"/>
              <a:t>wordt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Eenvoudige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135" y="2111477"/>
            <a:ext cx="3239729" cy="3453581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teller = 1</a:t>
            </a:r>
          </a:p>
          <a:p>
            <a:pPr marL="0" indent="0">
              <a:buNone/>
            </a:pPr>
            <a:r>
              <a:rPr dirty="0"/>
              <a:t>while teller &lt;= 5:</a:t>
            </a:r>
          </a:p>
          <a:p>
            <a:pPr marL="0" indent="0">
              <a:buNone/>
            </a:pPr>
            <a:r>
              <a:rPr dirty="0"/>
              <a:t>    print(teller)</a:t>
            </a:r>
          </a:p>
          <a:p>
            <a:pPr marL="0" indent="0">
              <a:buNone/>
            </a:pPr>
            <a:r>
              <a:rPr dirty="0"/>
              <a:t>    teller +=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 en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lvl="1"/>
            <a:r>
              <a:rPr dirty="0"/>
              <a:t>break: </a:t>
            </a:r>
            <a:r>
              <a:rPr dirty="0" err="1"/>
              <a:t>Verlaat</a:t>
            </a:r>
            <a:r>
              <a:rPr dirty="0"/>
              <a:t> de loop </a:t>
            </a:r>
            <a:r>
              <a:rPr dirty="0" err="1"/>
              <a:t>onmiddellijk</a:t>
            </a:r>
            <a:endParaRPr dirty="0"/>
          </a:p>
          <a:p>
            <a:pPr lvl="1"/>
            <a:r>
              <a:rPr dirty="0"/>
              <a:t>continue: Ga door </a:t>
            </a:r>
            <a:r>
              <a:rPr dirty="0" err="1"/>
              <a:t>naar</a:t>
            </a:r>
            <a:r>
              <a:rPr dirty="0"/>
              <a:t> de </a:t>
            </a:r>
            <a:r>
              <a:rPr dirty="0" err="1"/>
              <a:t>volgende</a:t>
            </a:r>
            <a:r>
              <a:rPr dirty="0"/>
              <a:t> </a:t>
            </a:r>
            <a:r>
              <a:rPr dirty="0" err="1"/>
              <a:t>iteratie</a:t>
            </a:r>
            <a:endParaRPr dirty="0"/>
          </a:p>
          <a:p>
            <a:pPr lvl="1"/>
            <a:endParaRPr dirty="0"/>
          </a:p>
          <a:p>
            <a:pPr marL="457200" lvl="1" indent="0">
              <a:buNone/>
            </a:pPr>
            <a:r>
              <a:rPr b="1" dirty="0" err="1"/>
              <a:t>Voorbeeld</a:t>
            </a:r>
            <a:r>
              <a:rPr b="1" dirty="0"/>
              <a:t>:</a:t>
            </a:r>
            <a:endParaRPr lang="en-US" b="1" dirty="0"/>
          </a:p>
          <a:p>
            <a:pPr marL="457200" lvl="1" indent="0">
              <a:buNone/>
            </a:pPr>
            <a:endParaRPr b="1" dirty="0"/>
          </a:p>
          <a:p>
            <a:pPr marL="457200" lvl="1" indent="0">
              <a:buNone/>
            </a:pPr>
            <a:r>
              <a:rPr dirty="0"/>
              <a:t>while True:</a:t>
            </a:r>
          </a:p>
          <a:p>
            <a:pPr marL="457200" lvl="1" indent="0">
              <a:buNone/>
            </a:pPr>
            <a:r>
              <a:rPr dirty="0"/>
              <a:t>    if </a:t>
            </a:r>
            <a:r>
              <a:rPr dirty="0" err="1"/>
              <a:t>conditie</a:t>
            </a:r>
            <a:r>
              <a:rPr dirty="0"/>
              <a:t>:</a:t>
            </a:r>
          </a:p>
          <a:p>
            <a:pPr marL="457200" lvl="1" indent="0">
              <a:buNone/>
            </a:pPr>
            <a:r>
              <a:rPr dirty="0"/>
              <a:t>        break    # </a:t>
            </a:r>
            <a:r>
              <a:rPr dirty="0" err="1"/>
              <a:t>Verlaat</a:t>
            </a:r>
            <a:r>
              <a:rPr dirty="0"/>
              <a:t> de loop</a:t>
            </a:r>
          </a:p>
          <a:p>
            <a:pPr marL="457200" lvl="1" indent="0">
              <a:buNone/>
            </a:pPr>
            <a:r>
              <a:rPr dirty="0"/>
              <a:t>    if </a:t>
            </a:r>
            <a:r>
              <a:rPr dirty="0" err="1"/>
              <a:t>andere_conditie</a:t>
            </a:r>
            <a:r>
              <a:rPr dirty="0"/>
              <a:t>:</a:t>
            </a:r>
          </a:p>
          <a:p>
            <a:pPr marL="457200" lvl="1" indent="0">
              <a:buNone/>
            </a:pPr>
            <a:r>
              <a:rPr dirty="0"/>
              <a:t>        continue # Ga </a:t>
            </a:r>
            <a:r>
              <a:rPr dirty="0" err="1"/>
              <a:t>naar</a:t>
            </a:r>
            <a:r>
              <a:rPr dirty="0"/>
              <a:t> </a:t>
            </a:r>
            <a:r>
              <a:rPr dirty="0" err="1"/>
              <a:t>volgende</a:t>
            </a:r>
            <a:r>
              <a:rPr dirty="0"/>
              <a:t> </a:t>
            </a:r>
            <a:r>
              <a:rPr dirty="0" err="1"/>
              <a:t>iteratie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Praktische Toepassingen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457200" lvl="1" indent="0">
              <a:buNone/>
            </a:pPr>
            <a:r>
              <a:rPr dirty="0"/>
              <a:t>1. </a:t>
            </a:r>
            <a:r>
              <a:rPr dirty="0" err="1"/>
              <a:t>Gebruikersinvoer</a:t>
            </a:r>
            <a:r>
              <a:rPr dirty="0"/>
              <a:t> </a:t>
            </a:r>
            <a:r>
              <a:rPr dirty="0" err="1"/>
              <a:t>valideren</a:t>
            </a:r>
            <a:endParaRPr dirty="0"/>
          </a:p>
          <a:p>
            <a:pPr marL="457200" lvl="1" indent="0">
              <a:buNone/>
            </a:pPr>
            <a:r>
              <a:rPr dirty="0"/>
              <a:t>2. </a:t>
            </a:r>
            <a:r>
              <a:rPr dirty="0" err="1"/>
              <a:t>Spellen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simulaties</a:t>
            </a:r>
            <a:endParaRPr dirty="0"/>
          </a:p>
          <a:p>
            <a:pPr marL="457200" lvl="1" indent="0">
              <a:buNone/>
            </a:pPr>
            <a:r>
              <a:rPr dirty="0"/>
              <a:t>3. </a:t>
            </a:r>
            <a:r>
              <a:rPr dirty="0" err="1"/>
              <a:t>Dataverwerking</a:t>
            </a:r>
            <a:endParaRPr dirty="0"/>
          </a:p>
          <a:p>
            <a:pPr marL="457200" lvl="1" indent="0">
              <a:buNone/>
            </a:pPr>
            <a:r>
              <a:rPr dirty="0"/>
              <a:t>4. </a:t>
            </a:r>
            <a:r>
              <a:rPr dirty="0" err="1"/>
              <a:t>Wachten</a:t>
            </a:r>
            <a:r>
              <a:rPr dirty="0"/>
              <a:t> op </a:t>
            </a:r>
            <a:r>
              <a:rPr dirty="0" err="1"/>
              <a:t>bepaalde</a:t>
            </a:r>
            <a:r>
              <a:rPr dirty="0"/>
              <a:t> </a:t>
            </a:r>
            <a:r>
              <a:rPr dirty="0" err="1"/>
              <a:t>condities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Hoofdstuk 4.5 While Loops</vt:lpstr>
      <vt:lpstr>Wat is een While Loop?</vt:lpstr>
      <vt:lpstr>Eenvoudige While Loop</vt:lpstr>
      <vt:lpstr>Break en Continue Statements</vt:lpstr>
      <vt:lpstr>Praktische Toepassingen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Matthias Schuyten</cp:lastModifiedBy>
  <cp:revision>1</cp:revision>
  <dcterms:created xsi:type="dcterms:W3CDTF">2013-01-27T09:14:16Z</dcterms:created>
  <dcterms:modified xsi:type="dcterms:W3CDTF">2025-03-12T06:31:03Z</dcterms:modified>
  <cp:category/>
</cp:coreProperties>
</file>