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7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6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501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0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2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24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A1FA-0872-684B-9870-2F5F83BFDDC8}" type="datetimeFigureOut">
              <a:rPr lang="nl-NL" smtClean="0"/>
              <a:t>18-10-18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32C0-B501-3D43-BC5B-5EC15DC54B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854856" y="1935289"/>
            <a:ext cx="4524904" cy="2664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97" y="2644246"/>
            <a:ext cx="4318000" cy="195580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2904597" y="1935289"/>
            <a:ext cx="3336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 to Carpool4Uni</a:t>
            </a:r>
            <a:endParaRPr lang="nl-N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97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9"/>
          <a:stretch/>
        </p:blipFill>
        <p:spPr>
          <a:xfrm>
            <a:off x="0" y="546100"/>
            <a:ext cx="12192000" cy="566896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66" y="2556933"/>
            <a:ext cx="3407832" cy="2031999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6320366" y="1303867"/>
            <a:ext cx="3407832" cy="1253066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2017182" y="546099"/>
            <a:ext cx="4169305" cy="5668963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4" descr="fbeeldingsresultaat voor u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" y="3220511"/>
            <a:ext cx="5989103" cy="29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fbeeldingsresultaat voor ub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2"/>
          <a:stretch/>
        </p:blipFill>
        <p:spPr bwMode="auto">
          <a:xfrm>
            <a:off x="1498865" y="737394"/>
            <a:ext cx="337793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 14"/>
          <p:cNvSpPr/>
          <p:nvPr/>
        </p:nvSpPr>
        <p:spPr>
          <a:xfrm rot="20968924">
            <a:off x="2816348" y="2322370"/>
            <a:ext cx="610740" cy="77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Accept</a:t>
            </a:r>
            <a:endParaRPr lang="nl-NL" sz="8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78" y="5596994"/>
            <a:ext cx="2697407" cy="550333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6893982" y="1129572"/>
            <a:ext cx="377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nl-NL" sz="5400" b="1" cap="none" spc="0" dirty="0" smtClean="0">
                <a:ln/>
                <a:solidFill>
                  <a:schemeClr val="accent3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Carpool4Uni</a:t>
            </a:r>
            <a:endParaRPr lang="nl-NL" sz="5400" b="1" cap="none" spc="0" dirty="0">
              <a:ln/>
              <a:solidFill>
                <a:schemeClr val="accent3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3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3"/>
          <a:stretch/>
        </p:blipFill>
        <p:spPr>
          <a:xfrm>
            <a:off x="0" y="524933"/>
            <a:ext cx="12192000" cy="5770034"/>
          </a:xfrm>
        </p:spPr>
      </p:pic>
      <p:sp>
        <p:nvSpPr>
          <p:cNvPr id="6" name="Rechthoek 5"/>
          <p:cNvSpPr/>
          <p:nvPr/>
        </p:nvSpPr>
        <p:spPr>
          <a:xfrm>
            <a:off x="440265" y="660401"/>
            <a:ext cx="1422402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" y="660401"/>
            <a:ext cx="3124600" cy="65616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77332" y="2421467"/>
            <a:ext cx="7095067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14267" y="2421467"/>
            <a:ext cx="3251200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40264" y="1456267"/>
            <a:ext cx="6603473" cy="3296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Mijn Ritten    </a:t>
            </a:r>
            <a:r>
              <a:rPr lang="nl-NL" dirty="0" smtClean="0">
                <a:solidFill>
                  <a:schemeClr val="tx1"/>
                </a:solidFill>
              </a:rPr>
              <a:t>Rit </a:t>
            </a:r>
            <a:r>
              <a:rPr lang="nl-NL" dirty="0" smtClean="0">
                <a:solidFill>
                  <a:schemeClr val="tx1"/>
                </a:solidFill>
              </a:rPr>
              <a:t>aanvragen    Rit opgeven    Report   </a:t>
            </a:r>
            <a:r>
              <a:rPr lang="nl-NL" dirty="0">
                <a:solidFill>
                  <a:schemeClr val="tx1"/>
                </a:solidFill>
              </a:rPr>
              <a:t>Help 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0769599" y="660401"/>
            <a:ext cx="1083733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My profile</a:t>
            </a: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fbeeldingsresultaat voor elektrische auto advertent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430" y="2566458"/>
            <a:ext cx="2707436" cy="35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55226"/>
              </p:ext>
            </p:extLst>
          </p:nvPr>
        </p:nvGraphicFramePr>
        <p:xfrm>
          <a:off x="677332" y="2518834"/>
          <a:ext cx="6891870" cy="3776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374"/>
                <a:gridCol w="1378374"/>
                <a:gridCol w="1378374"/>
                <a:gridCol w="1378374"/>
                <a:gridCol w="1378374"/>
              </a:tblGrid>
              <a:tr h="944033">
                <a:tc>
                  <a:txBody>
                    <a:bodyPr/>
                    <a:lstStyle/>
                    <a:p>
                      <a:r>
                        <a:rPr lang="nl-NL" dirty="0" smtClean="0"/>
                        <a:t>Naam</a:t>
                      </a:r>
                    </a:p>
                    <a:p>
                      <a:r>
                        <a:rPr lang="nl-NL" dirty="0" smtClean="0"/>
                        <a:t>Chauffeur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Lengte</a:t>
                      </a:r>
                      <a:r>
                        <a:rPr lang="nl-NL" baseline="0" dirty="0" smtClean="0"/>
                        <a:t> </a:t>
                      </a:r>
                    </a:p>
                    <a:p>
                      <a:r>
                        <a:rPr lang="nl-NL" baseline="0" dirty="0" smtClean="0"/>
                        <a:t>Rit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Tijd</a:t>
                      </a:r>
                      <a:r>
                        <a:rPr lang="nl-NL" baseline="0" dirty="0" smtClean="0"/>
                        <a:t> </a:t>
                      </a:r>
                    </a:p>
                    <a:p>
                      <a:r>
                        <a:rPr lang="nl-NL" baseline="0" dirty="0" smtClean="0"/>
                        <a:t>Ophaal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Tijd </a:t>
                      </a:r>
                    </a:p>
                    <a:p>
                      <a:r>
                        <a:rPr lang="nl-NL" dirty="0" smtClean="0"/>
                        <a:t>Afzet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Prijs </a:t>
                      </a:r>
                    </a:p>
                    <a:p>
                      <a:r>
                        <a:rPr lang="nl-NL" dirty="0" smtClean="0"/>
                        <a:t>Rit</a:t>
                      </a:r>
                      <a:endParaRPr lang="nl-NL" dirty="0"/>
                    </a:p>
                  </a:txBody>
                  <a:tcPr/>
                </a:tc>
              </a:tr>
              <a:tr h="944033">
                <a:tc>
                  <a:txBody>
                    <a:bodyPr/>
                    <a:lstStyle/>
                    <a:p>
                      <a:r>
                        <a:rPr lang="nl-NL" dirty="0" smtClean="0"/>
                        <a:t>Philip</a:t>
                      </a:r>
                      <a:r>
                        <a:rPr lang="nl-NL" baseline="0" dirty="0" smtClean="0"/>
                        <a:t> </a:t>
                      </a:r>
                    </a:p>
                    <a:p>
                      <a:r>
                        <a:rPr lang="nl-NL" baseline="0" dirty="0" smtClean="0"/>
                        <a:t>Rijswijk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10.2 Km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7:04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7:30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nl-NL" dirty="0" smtClean="0"/>
                        <a:t>20.40</a:t>
                      </a:r>
                      <a:endParaRPr lang="nl-NL" dirty="0"/>
                    </a:p>
                  </a:txBody>
                  <a:tcPr/>
                </a:tc>
              </a:tr>
              <a:tr h="944033">
                <a:tc>
                  <a:txBody>
                    <a:bodyPr/>
                    <a:lstStyle/>
                    <a:p>
                      <a:r>
                        <a:rPr lang="nl-NL" dirty="0" smtClean="0"/>
                        <a:t>Josephine</a:t>
                      </a:r>
                    </a:p>
                    <a:p>
                      <a:r>
                        <a:rPr lang="nl-NL" dirty="0" smtClean="0"/>
                        <a:t>Van</a:t>
                      </a:r>
                      <a:r>
                        <a:rPr lang="nl-NL" baseline="0" dirty="0" smtClean="0"/>
                        <a:t> Nelle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9.6</a:t>
                      </a:r>
                      <a:r>
                        <a:rPr lang="nl-NL" baseline="0" dirty="0" smtClean="0"/>
                        <a:t> km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7:09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7:29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nl-NL" dirty="0" smtClean="0"/>
                        <a:t>19.20</a:t>
                      </a:r>
                      <a:endParaRPr lang="nl-NL" dirty="0"/>
                    </a:p>
                  </a:txBody>
                  <a:tcPr/>
                </a:tc>
              </a:tr>
              <a:tr h="944033">
                <a:tc>
                  <a:txBody>
                    <a:bodyPr/>
                    <a:lstStyle/>
                    <a:p>
                      <a:r>
                        <a:rPr lang="nl-NL" dirty="0" smtClean="0"/>
                        <a:t>Jochem</a:t>
                      </a:r>
                      <a:r>
                        <a:rPr lang="nl-NL" baseline="0" dirty="0" smtClean="0"/>
                        <a:t> </a:t>
                      </a:r>
                    </a:p>
                    <a:p>
                      <a:r>
                        <a:rPr lang="nl-NL" baseline="0" dirty="0" smtClean="0"/>
                        <a:t>Meijer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10.6 km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6:50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7:20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nl-NL" dirty="0" smtClean="0"/>
                        <a:t>21.2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hthoek 12"/>
          <p:cNvSpPr/>
          <p:nvPr/>
        </p:nvSpPr>
        <p:spPr>
          <a:xfrm>
            <a:off x="8144933" y="660401"/>
            <a:ext cx="457200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769599" y="660401"/>
            <a:ext cx="1174751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Mijn profiel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3"/>
          <a:stretch/>
        </p:blipFill>
        <p:spPr>
          <a:xfrm>
            <a:off x="0" y="524933"/>
            <a:ext cx="12192000" cy="5770034"/>
          </a:xfrm>
        </p:spPr>
      </p:pic>
      <p:sp>
        <p:nvSpPr>
          <p:cNvPr id="6" name="Rechthoek 5"/>
          <p:cNvSpPr/>
          <p:nvPr/>
        </p:nvSpPr>
        <p:spPr>
          <a:xfrm>
            <a:off x="440265" y="660401"/>
            <a:ext cx="1422402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" y="660401"/>
            <a:ext cx="3124600" cy="65616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77332" y="2421467"/>
            <a:ext cx="7095067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14267" y="2421467"/>
            <a:ext cx="3251200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40264" y="1456267"/>
            <a:ext cx="6603473" cy="3296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Mijn Ritten    </a:t>
            </a:r>
            <a:r>
              <a:rPr lang="nl-NL" dirty="0" smtClean="0">
                <a:solidFill>
                  <a:srgbClr val="FF0000"/>
                </a:solidFill>
              </a:rPr>
              <a:t>Rit </a:t>
            </a:r>
            <a:r>
              <a:rPr lang="nl-NL" dirty="0" smtClean="0">
                <a:solidFill>
                  <a:srgbClr val="FF0000"/>
                </a:solidFill>
              </a:rPr>
              <a:t>aanvragen    </a:t>
            </a:r>
            <a:r>
              <a:rPr lang="nl-NL" dirty="0" smtClean="0">
                <a:solidFill>
                  <a:schemeClr val="tx1"/>
                </a:solidFill>
              </a:rPr>
              <a:t>Rit opgeven    Report   </a:t>
            </a:r>
            <a:r>
              <a:rPr lang="nl-NL" dirty="0">
                <a:solidFill>
                  <a:schemeClr val="tx1"/>
                </a:solidFill>
              </a:rPr>
              <a:t>Help 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0769599" y="660401"/>
            <a:ext cx="1083733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My profile</a:t>
            </a: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fbeeldingsresultaat voor elektrische auto advertent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430" y="2566458"/>
            <a:ext cx="2707436" cy="35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8144933" y="660401"/>
            <a:ext cx="457200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3843335" y="3052762"/>
            <a:ext cx="2509200" cy="6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...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3843335" y="3682472"/>
            <a:ext cx="2509200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334757" y="3052763"/>
            <a:ext cx="2508579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Afzet adres: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1334758" y="3682472"/>
            <a:ext cx="2508578" cy="63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Tijd afzet: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675495" y="4577559"/>
            <a:ext cx="1677040" cy="728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ysClr val="windowText" lastClr="000000"/>
                </a:solidFill>
              </a:rPr>
              <a:t>Kijk met wie je mee kan rijden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1151466" y="5934841"/>
            <a:ext cx="2480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u="sng" dirty="0" smtClean="0"/>
              <a:t>Voorkeuren aanpassen voor deze rit</a:t>
            </a:r>
            <a:endParaRPr lang="nl-NL" sz="1200" b="1" u="sng" dirty="0"/>
          </a:p>
        </p:txBody>
      </p:sp>
      <p:sp>
        <p:nvSpPr>
          <p:cNvPr id="25" name="Rechthoek 24"/>
          <p:cNvSpPr/>
          <p:nvPr/>
        </p:nvSpPr>
        <p:spPr>
          <a:xfrm>
            <a:off x="10769599" y="660401"/>
            <a:ext cx="1174751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Mijn profiel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3"/>
          <a:stretch/>
        </p:blipFill>
        <p:spPr>
          <a:xfrm>
            <a:off x="0" y="524933"/>
            <a:ext cx="12192000" cy="5770034"/>
          </a:xfrm>
        </p:spPr>
      </p:pic>
      <p:sp>
        <p:nvSpPr>
          <p:cNvPr id="6" name="Rechthoek 5"/>
          <p:cNvSpPr/>
          <p:nvPr/>
        </p:nvSpPr>
        <p:spPr>
          <a:xfrm>
            <a:off x="440265" y="660401"/>
            <a:ext cx="1422402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" y="660401"/>
            <a:ext cx="3124600" cy="65616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77332" y="2421467"/>
            <a:ext cx="7095067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14267" y="2421467"/>
            <a:ext cx="3251200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40264" y="1456267"/>
            <a:ext cx="6603473" cy="3296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Mijn Ritten    Rit </a:t>
            </a:r>
            <a:r>
              <a:rPr lang="nl-NL" dirty="0" smtClean="0">
                <a:solidFill>
                  <a:schemeClr val="tx1"/>
                </a:solidFill>
              </a:rPr>
              <a:t>aanvragen    </a:t>
            </a:r>
            <a:r>
              <a:rPr lang="nl-NL" dirty="0" smtClean="0">
                <a:solidFill>
                  <a:srgbClr val="FF0000"/>
                </a:solidFill>
              </a:rPr>
              <a:t>Rit opgeven    </a:t>
            </a:r>
            <a:r>
              <a:rPr lang="nl-NL" dirty="0" smtClean="0">
                <a:solidFill>
                  <a:schemeClr val="tx1"/>
                </a:solidFill>
              </a:rPr>
              <a:t>Report   </a:t>
            </a:r>
            <a:r>
              <a:rPr lang="nl-NL" dirty="0">
                <a:solidFill>
                  <a:schemeClr val="tx1"/>
                </a:solidFill>
              </a:rPr>
              <a:t>Help 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0769599" y="660401"/>
            <a:ext cx="1083733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My profile</a:t>
            </a: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fbeeldingsresultaat voor elektrische auto advertent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430" y="2566458"/>
            <a:ext cx="2707436" cy="35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8144933" y="660401"/>
            <a:ext cx="457200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3814760" y="2717272"/>
            <a:ext cx="2509200" cy="6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...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3814760" y="3346982"/>
            <a:ext cx="2509200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1306182" y="2717273"/>
            <a:ext cx="2508579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Vertrek adres: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1306183" y="3346982"/>
            <a:ext cx="2508578" cy="63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Tijd vertrek: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780909" y="5562395"/>
            <a:ext cx="1543050" cy="621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ysClr val="windowText" lastClr="000000"/>
                </a:solidFill>
              </a:rPr>
              <a:t>Rit opgeven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3814759" y="4087727"/>
            <a:ext cx="2509200" cy="629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...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814759" y="4717437"/>
            <a:ext cx="2509200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1306181" y="4087728"/>
            <a:ext cx="2508579" cy="629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Aankomst adres: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1306182" y="4717437"/>
            <a:ext cx="2508578" cy="63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Tijd aankomst: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151466" y="5934841"/>
            <a:ext cx="2480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u="sng" dirty="0" smtClean="0"/>
              <a:t>Voorkeuren aanpassen voor deze rit</a:t>
            </a:r>
            <a:endParaRPr lang="nl-NL" sz="1200" b="1" u="sng" dirty="0"/>
          </a:p>
        </p:txBody>
      </p:sp>
      <p:sp>
        <p:nvSpPr>
          <p:cNvPr id="27" name="Rechthoek 26"/>
          <p:cNvSpPr/>
          <p:nvPr/>
        </p:nvSpPr>
        <p:spPr>
          <a:xfrm>
            <a:off x="10769599" y="660401"/>
            <a:ext cx="1174751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Mijn profiel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2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3"/>
          <a:stretch/>
        </p:blipFill>
        <p:spPr>
          <a:xfrm>
            <a:off x="0" y="524933"/>
            <a:ext cx="12192000" cy="5770034"/>
          </a:xfrm>
        </p:spPr>
      </p:pic>
      <p:sp>
        <p:nvSpPr>
          <p:cNvPr id="6" name="Rechthoek 5"/>
          <p:cNvSpPr/>
          <p:nvPr/>
        </p:nvSpPr>
        <p:spPr>
          <a:xfrm>
            <a:off x="440265" y="660401"/>
            <a:ext cx="1422402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" y="660401"/>
            <a:ext cx="3124600" cy="65616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77332" y="2421467"/>
            <a:ext cx="7095067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14267" y="2421467"/>
            <a:ext cx="3251200" cy="387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440264" y="1456267"/>
            <a:ext cx="6603473" cy="32967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Mijn Ritten    Rit </a:t>
            </a:r>
            <a:r>
              <a:rPr lang="nl-NL" dirty="0" smtClean="0">
                <a:solidFill>
                  <a:schemeClr val="tx1"/>
                </a:solidFill>
              </a:rPr>
              <a:t>aanvragen    Rit </a:t>
            </a:r>
            <a:r>
              <a:rPr lang="nl-NL" dirty="0" smtClean="0">
                <a:solidFill>
                  <a:schemeClr val="tx1"/>
                </a:solidFill>
              </a:rPr>
              <a:t>opgeven    </a:t>
            </a:r>
            <a:r>
              <a:rPr lang="nl-NL" dirty="0" smtClean="0">
                <a:solidFill>
                  <a:schemeClr val="tx1"/>
                </a:solidFill>
              </a:rPr>
              <a:t>Report   </a:t>
            </a:r>
            <a:r>
              <a:rPr lang="nl-NL" dirty="0">
                <a:solidFill>
                  <a:schemeClr val="tx1"/>
                </a:solidFill>
              </a:rPr>
              <a:t>Help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10769599" y="660401"/>
            <a:ext cx="1174751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smtClean="0">
                <a:solidFill>
                  <a:srgbClr val="FF0000"/>
                </a:solidFill>
              </a:rPr>
              <a:t>Mijn </a:t>
            </a:r>
            <a:r>
              <a:rPr lang="nl-NL" sz="1600" dirty="0" smtClean="0">
                <a:solidFill>
                  <a:srgbClr val="FF0000"/>
                </a:solidFill>
              </a:rPr>
              <a:t>profiel</a:t>
            </a:r>
            <a:endParaRPr lang="nl-NL" sz="16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fbeeldingsresultaat voor elektrische auto advertent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430" y="2566458"/>
            <a:ext cx="2707436" cy="35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8144933" y="660401"/>
            <a:ext cx="457200" cy="558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090411" y="256645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/>
              <a:t>Mijn Naam:</a:t>
            </a:r>
            <a:endParaRPr lang="nl-NL" sz="1400" b="1" dirty="0"/>
          </a:p>
        </p:txBody>
      </p:sp>
      <p:sp>
        <p:nvSpPr>
          <p:cNvPr id="12" name="Afgeronde rechthoek 11"/>
          <p:cNvSpPr/>
          <p:nvPr/>
        </p:nvSpPr>
        <p:spPr>
          <a:xfrm>
            <a:off x="1486261" y="2874235"/>
            <a:ext cx="1928452" cy="408369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Jan Jansen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090411" y="3555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/>
              <a:t>Mijn Status:</a:t>
            </a:r>
            <a:endParaRPr lang="nl-NL" sz="1400" b="1" dirty="0"/>
          </a:p>
        </p:txBody>
      </p:sp>
      <p:sp>
        <p:nvSpPr>
          <p:cNvPr id="23" name="Tekstvak 22"/>
          <p:cNvSpPr txBox="1"/>
          <p:nvPr/>
        </p:nvSpPr>
        <p:spPr>
          <a:xfrm>
            <a:off x="1090411" y="3809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/>
              <a:t>Docent</a:t>
            </a:r>
            <a:endParaRPr lang="nl-NL" sz="1400" b="1" dirty="0"/>
          </a:p>
        </p:txBody>
      </p:sp>
      <p:sp>
        <p:nvSpPr>
          <p:cNvPr id="24" name="Tekstvak 23"/>
          <p:cNvSpPr txBox="1"/>
          <p:nvPr/>
        </p:nvSpPr>
        <p:spPr>
          <a:xfrm>
            <a:off x="2714627" y="3809753"/>
            <a:ext cx="112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Student  </a:t>
            </a:r>
            <a:r>
              <a:rPr lang="nl-NL" sz="1400" dirty="0" smtClean="0"/>
              <a:t> </a:t>
            </a:r>
            <a:r>
              <a:rPr lang="nl-NL" sz="1400" dirty="0"/>
              <a:t>☑</a:t>
            </a:r>
            <a:endParaRPr lang="nl-NL" sz="1400" b="1" dirty="0"/>
          </a:p>
        </p:txBody>
      </p:sp>
      <p:sp>
        <p:nvSpPr>
          <p:cNvPr id="15" name="Rechthoek 14"/>
          <p:cNvSpPr/>
          <p:nvPr/>
        </p:nvSpPr>
        <p:spPr>
          <a:xfrm>
            <a:off x="1824637" y="3918133"/>
            <a:ext cx="118800" cy="11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1090411" y="453040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/>
              <a:t>Mijn Woonadres:</a:t>
            </a:r>
            <a:endParaRPr lang="nl-NL" sz="1400" b="1" dirty="0"/>
          </a:p>
        </p:txBody>
      </p:sp>
      <p:sp>
        <p:nvSpPr>
          <p:cNvPr id="28" name="Afgeronde rechthoek 27"/>
          <p:cNvSpPr/>
          <p:nvPr/>
        </p:nvSpPr>
        <p:spPr>
          <a:xfrm>
            <a:off x="1486261" y="4838178"/>
            <a:ext cx="3414352" cy="408369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Ocarinalaan 32, 2287 RA</a:t>
            </a:r>
            <a:r>
              <a:rPr lang="nl-NL" smtClean="0">
                <a:solidFill>
                  <a:schemeClr val="tx1"/>
                </a:solidFill>
              </a:rPr>
              <a:t>, Rijswijk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90411" y="5659418"/>
            <a:ext cx="3662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u="sng" dirty="0" smtClean="0"/>
              <a:t>Klik hier voor meer geavanceerde profielopties</a:t>
            </a:r>
            <a:endParaRPr lang="nl-NL" sz="1400" b="1" u="sng" dirty="0"/>
          </a:p>
        </p:txBody>
      </p:sp>
      <p:sp>
        <p:nvSpPr>
          <p:cNvPr id="30" name="Tekstvak 29"/>
          <p:cNvSpPr txBox="1"/>
          <p:nvPr/>
        </p:nvSpPr>
        <p:spPr>
          <a:xfrm>
            <a:off x="4900613" y="4888473"/>
            <a:ext cx="139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u="sng" dirty="0" smtClean="0"/>
              <a:t>Locatie op kaart</a:t>
            </a:r>
            <a:endParaRPr lang="nl-NL" sz="1200" b="1" u="sng" dirty="0"/>
          </a:p>
        </p:txBody>
      </p:sp>
      <p:sp>
        <p:nvSpPr>
          <p:cNvPr id="31" name="Rechthoek 30"/>
          <p:cNvSpPr/>
          <p:nvPr/>
        </p:nvSpPr>
        <p:spPr>
          <a:xfrm>
            <a:off x="5728758" y="5528732"/>
            <a:ext cx="1543050" cy="6212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ysClr val="windowText" lastClr="000000"/>
                </a:solidFill>
              </a:rPr>
              <a:t>Gegevens opslaan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2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162</Words>
  <Application>Microsoft Macintosh PowerPoint</Application>
  <PresentationFormat>Breedbeeld</PresentationFormat>
  <Paragraphs>68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vantzet</dc:creator>
  <cp:lastModifiedBy>bart vantzet</cp:lastModifiedBy>
  <cp:revision>14</cp:revision>
  <dcterms:created xsi:type="dcterms:W3CDTF">2018-10-12T10:36:32Z</dcterms:created>
  <dcterms:modified xsi:type="dcterms:W3CDTF">2018-10-18T10:07:48Z</dcterms:modified>
</cp:coreProperties>
</file>