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37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3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cker, Jackson (hackerjs)" userId="042fad9f-2b48-4e59-b8c7-b026b5b9983f" providerId="ADAL" clId="{BF85940B-0966-4B3F-A113-4ADDB8C587FF}"/>
    <pc:docChg chg="undo custSel addSld modSld">
      <pc:chgData name="Hacker, Jackson (hackerjs)" userId="042fad9f-2b48-4e59-b8c7-b026b5b9983f" providerId="ADAL" clId="{BF85940B-0966-4B3F-A113-4ADDB8C587FF}" dt="2023-03-01T21:05:54.395" v="2795" actId="1076"/>
      <pc:docMkLst>
        <pc:docMk/>
      </pc:docMkLst>
      <pc:sldChg chg="addSp delSp modSp new mod setBg">
        <pc:chgData name="Hacker, Jackson (hackerjs)" userId="042fad9f-2b48-4e59-b8c7-b026b5b9983f" providerId="ADAL" clId="{BF85940B-0966-4B3F-A113-4ADDB8C587FF}" dt="2023-03-01T21:05:54.395" v="2795" actId="1076"/>
        <pc:sldMkLst>
          <pc:docMk/>
          <pc:sldMk cId="604955913" sldId="256"/>
        </pc:sldMkLst>
        <pc:spChg chg="del">
          <ac:chgData name="Hacker, Jackson (hackerjs)" userId="042fad9f-2b48-4e59-b8c7-b026b5b9983f" providerId="ADAL" clId="{BF85940B-0966-4B3F-A113-4ADDB8C587FF}" dt="2023-02-28T19:44:46.426" v="1" actId="478"/>
          <ac:spMkLst>
            <pc:docMk/>
            <pc:sldMk cId="604955913" sldId="256"/>
            <ac:spMk id="2" creationId="{C30A8F49-50C3-9795-01AB-59C39FC5E2DA}"/>
          </ac:spMkLst>
        </pc:spChg>
        <pc:spChg chg="del">
          <ac:chgData name="Hacker, Jackson (hackerjs)" userId="042fad9f-2b48-4e59-b8c7-b026b5b9983f" providerId="ADAL" clId="{BF85940B-0966-4B3F-A113-4ADDB8C587FF}" dt="2023-02-28T19:44:47.521" v="2" actId="478"/>
          <ac:spMkLst>
            <pc:docMk/>
            <pc:sldMk cId="604955913" sldId="256"/>
            <ac:spMk id="3" creationId="{0AE4EC6F-157E-10DA-178C-00C0D8B273EE}"/>
          </ac:spMkLst>
        </pc:spChg>
        <pc:spChg chg="add mod">
          <ac:chgData name="Hacker, Jackson (hackerjs)" userId="042fad9f-2b48-4e59-b8c7-b026b5b9983f" providerId="ADAL" clId="{BF85940B-0966-4B3F-A113-4ADDB8C587FF}" dt="2023-03-01T20:21:00.985" v="1893" actId="1076"/>
          <ac:spMkLst>
            <pc:docMk/>
            <pc:sldMk cId="604955913" sldId="256"/>
            <ac:spMk id="4" creationId="{A705AB95-7EE1-356B-B403-A734251DDE8C}"/>
          </ac:spMkLst>
        </pc:spChg>
        <pc:spChg chg="add mod">
          <ac:chgData name="Hacker, Jackson (hackerjs)" userId="042fad9f-2b48-4e59-b8c7-b026b5b9983f" providerId="ADAL" clId="{BF85940B-0966-4B3F-A113-4ADDB8C587FF}" dt="2023-03-01T20:07:30.804" v="1090" actId="14100"/>
          <ac:spMkLst>
            <pc:docMk/>
            <pc:sldMk cId="604955913" sldId="256"/>
            <ac:spMk id="5" creationId="{B8208E87-A8A3-2BB2-120E-E997AAF0380B}"/>
          </ac:spMkLst>
        </pc:spChg>
        <pc:spChg chg="add del">
          <ac:chgData name="Hacker, Jackson (hackerjs)" userId="042fad9f-2b48-4e59-b8c7-b026b5b9983f" providerId="ADAL" clId="{BF85940B-0966-4B3F-A113-4ADDB8C587FF}" dt="2023-02-28T19:47:53.095" v="6" actId="22"/>
          <ac:spMkLst>
            <pc:docMk/>
            <pc:sldMk cId="604955913" sldId="256"/>
            <ac:spMk id="6" creationId="{03CC46D8-ABFA-0CC9-C42F-B15A1FC23918}"/>
          </ac:spMkLst>
        </pc:spChg>
        <pc:spChg chg="add mod">
          <ac:chgData name="Hacker, Jackson (hackerjs)" userId="042fad9f-2b48-4e59-b8c7-b026b5b9983f" providerId="ADAL" clId="{BF85940B-0966-4B3F-A113-4ADDB8C587FF}" dt="2023-03-01T21:04:26.323" v="2600" actId="1076"/>
          <ac:spMkLst>
            <pc:docMk/>
            <pc:sldMk cId="604955913" sldId="256"/>
            <ac:spMk id="6" creationId="{71D07CF8-461F-6180-2212-9A2E628B2208}"/>
          </ac:spMkLst>
        </pc:spChg>
        <pc:spChg chg="add mod">
          <ac:chgData name="Hacker, Jackson (hackerjs)" userId="042fad9f-2b48-4e59-b8c7-b026b5b9983f" providerId="ADAL" clId="{BF85940B-0966-4B3F-A113-4ADDB8C587FF}" dt="2023-03-01T03:00:45.660" v="822" actId="113"/>
          <ac:spMkLst>
            <pc:docMk/>
            <pc:sldMk cId="604955913" sldId="256"/>
            <ac:spMk id="7" creationId="{9C75AE57-E097-03DC-FB7C-4C351CEAF2BF}"/>
          </ac:spMkLst>
        </pc:spChg>
        <pc:spChg chg="add mod">
          <ac:chgData name="Hacker, Jackson (hackerjs)" userId="042fad9f-2b48-4e59-b8c7-b026b5b9983f" providerId="ADAL" clId="{BF85940B-0966-4B3F-A113-4ADDB8C587FF}" dt="2023-03-01T03:00:42.875" v="821" actId="113"/>
          <ac:spMkLst>
            <pc:docMk/>
            <pc:sldMk cId="604955913" sldId="256"/>
            <ac:spMk id="8" creationId="{E026421A-38D8-DB45-8FB2-D0FD61B8BCC1}"/>
          </ac:spMkLst>
        </pc:spChg>
        <pc:spChg chg="add del mod">
          <ac:chgData name="Hacker, Jackson (hackerjs)" userId="042fad9f-2b48-4e59-b8c7-b026b5b9983f" providerId="ADAL" clId="{BF85940B-0966-4B3F-A113-4ADDB8C587FF}" dt="2023-03-01T02:53:26.325" v="743"/>
          <ac:spMkLst>
            <pc:docMk/>
            <pc:sldMk cId="604955913" sldId="256"/>
            <ac:spMk id="9" creationId="{58701EE2-09C1-F11E-B87D-6E2BC54102D7}"/>
          </ac:spMkLst>
        </pc:spChg>
        <pc:spChg chg="add mod">
          <ac:chgData name="Hacker, Jackson (hackerjs)" userId="042fad9f-2b48-4e59-b8c7-b026b5b9983f" providerId="ADAL" clId="{BF85940B-0966-4B3F-A113-4ADDB8C587FF}" dt="2023-03-01T18:40:15.630" v="1014" actId="113"/>
          <ac:spMkLst>
            <pc:docMk/>
            <pc:sldMk cId="604955913" sldId="256"/>
            <ac:spMk id="9" creationId="{CACC3346-18D1-E91B-5B34-23482F79ECDB}"/>
          </ac:spMkLst>
        </pc:spChg>
        <pc:spChg chg="add mod">
          <ac:chgData name="Hacker, Jackson (hackerjs)" userId="042fad9f-2b48-4e59-b8c7-b026b5b9983f" providerId="ADAL" clId="{BF85940B-0966-4B3F-A113-4ADDB8C587FF}" dt="2023-02-28T20:06:12.066" v="390" actId="1076"/>
          <ac:spMkLst>
            <pc:docMk/>
            <pc:sldMk cId="604955913" sldId="256"/>
            <ac:spMk id="11" creationId="{345F715E-BE50-4E49-13F4-A83F1C2BF519}"/>
          </ac:spMkLst>
        </pc:spChg>
        <pc:spChg chg="add mod">
          <ac:chgData name="Hacker, Jackson (hackerjs)" userId="042fad9f-2b48-4e59-b8c7-b026b5b9983f" providerId="ADAL" clId="{BF85940B-0966-4B3F-A113-4ADDB8C587FF}" dt="2023-03-01T20:21:38.226" v="1895" actId="1076"/>
          <ac:spMkLst>
            <pc:docMk/>
            <pc:sldMk cId="604955913" sldId="256"/>
            <ac:spMk id="12" creationId="{BF46EDB1-3AE6-4032-7A28-B2B0CF7D3B05}"/>
          </ac:spMkLst>
        </pc:spChg>
        <pc:spChg chg="add del mod">
          <ac:chgData name="Hacker, Jackson (hackerjs)" userId="042fad9f-2b48-4e59-b8c7-b026b5b9983f" providerId="ADAL" clId="{BF85940B-0966-4B3F-A113-4ADDB8C587FF}" dt="2023-03-01T02:53:26.325" v="745"/>
          <ac:spMkLst>
            <pc:docMk/>
            <pc:sldMk cId="604955913" sldId="256"/>
            <ac:spMk id="13" creationId="{63454BB1-5A5C-5EBD-7C3D-26F692E29F29}"/>
          </ac:spMkLst>
        </pc:spChg>
        <pc:spChg chg="add mod">
          <ac:chgData name="Hacker, Jackson (hackerjs)" userId="042fad9f-2b48-4e59-b8c7-b026b5b9983f" providerId="ADAL" clId="{BF85940B-0966-4B3F-A113-4ADDB8C587FF}" dt="2023-03-01T20:08:56.839" v="1123" actId="1076"/>
          <ac:spMkLst>
            <pc:docMk/>
            <pc:sldMk cId="604955913" sldId="256"/>
            <ac:spMk id="13" creationId="{FC265C36-CD1C-4468-2C1E-58D7A3A1709F}"/>
          </ac:spMkLst>
        </pc:spChg>
        <pc:spChg chg="add del mod">
          <ac:chgData name="Hacker, Jackson (hackerjs)" userId="042fad9f-2b48-4e59-b8c7-b026b5b9983f" providerId="ADAL" clId="{BF85940B-0966-4B3F-A113-4ADDB8C587FF}" dt="2023-02-28T19:56:45.371" v="234" actId="22"/>
          <ac:spMkLst>
            <pc:docMk/>
            <pc:sldMk cId="604955913" sldId="256"/>
            <ac:spMk id="14" creationId="{07859DC2-7009-3541-688E-79EE06F220F9}"/>
          </ac:spMkLst>
        </pc:spChg>
        <pc:spChg chg="add mod">
          <ac:chgData name="Hacker, Jackson (hackerjs)" userId="042fad9f-2b48-4e59-b8c7-b026b5b9983f" providerId="ADAL" clId="{BF85940B-0966-4B3F-A113-4ADDB8C587FF}" dt="2023-02-28T21:47:20.117" v="502" actId="1076"/>
          <ac:spMkLst>
            <pc:docMk/>
            <pc:sldMk cId="604955913" sldId="256"/>
            <ac:spMk id="15" creationId="{AB9041A8-CEBD-64E6-E483-43B6444FEBB4}"/>
          </ac:spMkLst>
        </pc:spChg>
        <pc:spChg chg="add mod">
          <ac:chgData name="Hacker, Jackson (hackerjs)" userId="042fad9f-2b48-4e59-b8c7-b026b5b9983f" providerId="ADAL" clId="{BF85940B-0966-4B3F-A113-4ADDB8C587FF}" dt="2023-02-28T21:47:36.481" v="506" actId="1076"/>
          <ac:spMkLst>
            <pc:docMk/>
            <pc:sldMk cId="604955913" sldId="256"/>
            <ac:spMk id="16" creationId="{5A887285-F5D5-A739-A0FC-A8E1A07C4D2F}"/>
          </ac:spMkLst>
        </pc:spChg>
        <pc:spChg chg="add mod">
          <ac:chgData name="Hacker, Jackson (hackerjs)" userId="042fad9f-2b48-4e59-b8c7-b026b5b9983f" providerId="ADAL" clId="{BF85940B-0966-4B3F-A113-4ADDB8C587FF}" dt="2023-03-01T20:14:49.990" v="1531" actId="1076"/>
          <ac:spMkLst>
            <pc:docMk/>
            <pc:sldMk cId="604955913" sldId="256"/>
            <ac:spMk id="17" creationId="{7755AE13-0AE6-F15F-53D5-DC69EEB21FA3}"/>
          </ac:spMkLst>
        </pc:spChg>
        <pc:spChg chg="add mod">
          <ac:chgData name="Hacker, Jackson (hackerjs)" userId="042fad9f-2b48-4e59-b8c7-b026b5b9983f" providerId="ADAL" clId="{BF85940B-0966-4B3F-A113-4ADDB8C587FF}" dt="2023-03-01T18:36:36.623" v="931" actId="1076"/>
          <ac:spMkLst>
            <pc:docMk/>
            <pc:sldMk cId="604955913" sldId="256"/>
            <ac:spMk id="18" creationId="{F6C6766E-AECD-23F0-938D-5A9A7210A404}"/>
          </ac:spMkLst>
        </pc:spChg>
        <pc:spChg chg="add mod">
          <ac:chgData name="Hacker, Jackson (hackerjs)" userId="042fad9f-2b48-4e59-b8c7-b026b5b9983f" providerId="ADAL" clId="{BF85940B-0966-4B3F-A113-4ADDB8C587FF}" dt="2023-03-01T18:38:29.501" v="945" actId="1076"/>
          <ac:spMkLst>
            <pc:docMk/>
            <pc:sldMk cId="604955913" sldId="256"/>
            <ac:spMk id="21" creationId="{DA5625C0-3BDB-C15B-AA02-B2C14F59C5C7}"/>
          </ac:spMkLst>
        </pc:spChg>
        <pc:spChg chg="add mod">
          <ac:chgData name="Hacker, Jackson (hackerjs)" userId="042fad9f-2b48-4e59-b8c7-b026b5b9983f" providerId="ADAL" clId="{BF85940B-0966-4B3F-A113-4ADDB8C587FF}" dt="2023-03-01T20:06:23.374" v="1081" actId="1076"/>
          <ac:spMkLst>
            <pc:docMk/>
            <pc:sldMk cId="604955913" sldId="256"/>
            <ac:spMk id="22" creationId="{2628FDBB-682C-BAC3-8A4E-A73449F0C9CD}"/>
          </ac:spMkLst>
        </pc:spChg>
        <pc:spChg chg="add mod">
          <ac:chgData name="Hacker, Jackson (hackerjs)" userId="042fad9f-2b48-4e59-b8c7-b026b5b9983f" providerId="ADAL" clId="{BF85940B-0966-4B3F-A113-4ADDB8C587FF}" dt="2023-03-01T20:14:57.870" v="1533" actId="1076"/>
          <ac:spMkLst>
            <pc:docMk/>
            <pc:sldMk cId="604955913" sldId="256"/>
            <ac:spMk id="23" creationId="{90A4C549-EB45-3201-E30C-064C69A671DB}"/>
          </ac:spMkLst>
        </pc:spChg>
        <pc:spChg chg="add del mod">
          <ac:chgData name="Hacker, Jackson (hackerjs)" userId="042fad9f-2b48-4e59-b8c7-b026b5b9983f" providerId="ADAL" clId="{BF85940B-0966-4B3F-A113-4ADDB8C587FF}" dt="2023-03-01T20:04:36.466" v="1060" actId="767"/>
          <ac:spMkLst>
            <pc:docMk/>
            <pc:sldMk cId="604955913" sldId="256"/>
            <ac:spMk id="24" creationId="{0B1AD1FF-D438-1452-DE0E-DA59D42114CB}"/>
          </ac:spMkLst>
        </pc:spChg>
        <pc:spChg chg="add mod">
          <ac:chgData name="Hacker, Jackson (hackerjs)" userId="042fad9f-2b48-4e59-b8c7-b026b5b9983f" providerId="ADAL" clId="{BF85940B-0966-4B3F-A113-4ADDB8C587FF}" dt="2023-03-01T20:20:22.081" v="1888" actId="113"/>
          <ac:spMkLst>
            <pc:docMk/>
            <pc:sldMk cId="604955913" sldId="256"/>
            <ac:spMk id="25" creationId="{1FC64652-4B32-82FA-8D65-43AAF3069F10}"/>
          </ac:spMkLst>
        </pc:spChg>
        <pc:spChg chg="add del mod">
          <ac:chgData name="Hacker, Jackson (hackerjs)" userId="042fad9f-2b48-4e59-b8c7-b026b5b9983f" providerId="ADAL" clId="{BF85940B-0966-4B3F-A113-4ADDB8C587FF}" dt="2023-03-01T20:05:06.613" v="1067"/>
          <ac:spMkLst>
            <pc:docMk/>
            <pc:sldMk cId="604955913" sldId="256"/>
            <ac:spMk id="26" creationId="{A6D4BF43-E181-CD1D-88B1-90683D565D5B}"/>
          </ac:spMkLst>
        </pc:spChg>
        <pc:spChg chg="add mod">
          <ac:chgData name="Hacker, Jackson (hackerjs)" userId="042fad9f-2b48-4e59-b8c7-b026b5b9983f" providerId="ADAL" clId="{BF85940B-0966-4B3F-A113-4ADDB8C587FF}" dt="2023-03-01T20:19:29.596" v="1872" actId="1076"/>
          <ac:spMkLst>
            <pc:docMk/>
            <pc:sldMk cId="604955913" sldId="256"/>
            <ac:spMk id="27" creationId="{78D6EF40-7416-DC57-8098-5FF1477332E2}"/>
          </ac:spMkLst>
        </pc:spChg>
        <pc:spChg chg="add del mod">
          <ac:chgData name="Hacker, Jackson (hackerjs)" userId="042fad9f-2b48-4e59-b8c7-b026b5b9983f" providerId="ADAL" clId="{BF85940B-0966-4B3F-A113-4ADDB8C587FF}" dt="2023-03-01T20:19:52.424" v="1886" actId="20577"/>
          <ac:spMkLst>
            <pc:docMk/>
            <pc:sldMk cId="604955913" sldId="256"/>
            <ac:spMk id="28" creationId="{9018BCFF-31C9-EF32-74FF-01019C03EF9E}"/>
          </ac:spMkLst>
        </pc:spChg>
        <pc:spChg chg="add mod">
          <ac:chgData name="Hacker, Jackson (hackerjs)" userId="042fad9f-2b48-4e59-b8c7-b026b5b9983f" providerId="ADAL" clId="{BF85940B-0966-4B3F-A113-4ADDB8C587FF}" dt="2023-03-01T21:04:16.079" v="2597" actId="1076"/>
          <ac:spMkLst>
            <pc:docMk/>
            <pc:sldMk cId="604955913" sldId="256"/>
            <ac:spMk id="29" creationId="{72292A93-F462-01C3-CF70-0698C078BE3C}"/>
          </ac:spMkLst>
        </pc:spChg>
        <pc:spChg chg="add mod">
          <ac:chgData name="Hacker, Jackson (hackerjs)" userId="042fad9f-2b48-4e59-b8c7-b026b5b9983f" providerId="ADAL" clId="{BF85940B-0966-4B3F-A113-4ADDB8C587FF}" dt="2023-03-01T21:03:19.016" v="2441" actId="1076"/>
          <ac:spMkLst>
            <pc:docMk/>
            <pc:sldMk cId="604955913" sldId="256"/>
            <ac:spMk id="30" creationId="{E29FE075-6D4D-2B5D-9738-4595E65DBF10}"/>
          </ac:spMkLst>
        </pc:spChg>
        <pc:spChg chg="add mod">
          <ac:chgData name="Hacker, Jackson (hackerjs)" userId="042fad9f-2b48-4e59-b8c7-b026b5b9983f" providerId="ADAL" clId="{BF85940B-0966-4B3F-A113-4ADDB8C587FF}" dt="2023-03-01T21:05:54.395" v="2795" actId="1076"/>
          <ac:spMkLst>
            <pc:docMk/>
            <pc:sldMk cId="604955913" sldId="256"/>
            <ac:spMk id="31" creationId="{AD1835D1-ACA0-7A73-2853-7CF2EB25EBA4}"/>
          </ac:spMkLst>
        </pc:spChg>
        <pc:picChg chg="add mod">
          <ac:chgData name="Hacker, Jackson (hackerjs)" userId="042fad9f-2b48-4e59-b8c7-b026b5b9983f" providerId="ADAL" clId="{BF85940B-0966-4B3F-A113-4ADDB8C587FF}" dt="2023-03-01T18:36:33.677" v="930" actId="1076"/>
          <ac:picMkLst>
            <pc:docMk/>
            <pc:sldMk cId="604955913" sldId="256"/>
            <ac:picMk id="2" creationId="{CADE77A4-6821-07FA-C5A3-53C9EED6E4E2}"/>
          </ac:picMkLst>
        </pc:picChg>
        <pc:picChg chg="add mod">
          <ac:chgData name="Hacker, Jackson (hackerjs)" userId="042fad9f-2b48-4e59-b8c7-b026b5b9983f" providerId="ADAL" clId="{BF85940B-0966-4B3F-A113-4ADDB8C587FF}" dt="2023-03-01T02:53:39.901" v="746" actId="14100"/>
          <ac:picMkLst>
            <pc:docMk/>
            <pc:sldMk cId="604955913" sldId="256"/>
            <ac:picMk id="3" creationId="{0BDE0CF3-4CE4-7E7E-4D64-E46E25C9202A}"/>
          </ac:picMkLst>
        </pc:picChg>
        <pc:picChg chg="add del mod">
          <ac:chgData name="Hacker, Jackson (hackerjs)" userId="042fad9f-2b48-4e59-b8c7-b026b5b9983f" providerId="ADAL" clId="{BF85940B-0966-4B3F-A113-4ADDB8C587FF}" dt="2023-02-28T19:50:15.991" v="67" actId="478"/>
          <ac:picMkLst>
            <pc:docMk/>
            <pc:sldMk cId="604955913" sldId="256"/>
            <ac:picMk id="8" creationId="{F117817F-7D20-D355-D72E-0CB291855684}"/>
          </ac:picMkLst>
        </pc:picChg>
        <pc:picChg chg="add mod">
          <ac:chgData name="Hacker, Jackson (hackerjs)" userId="042fad9f-2b48-4e59-b8c7-b026b5b9983f" providerId="ADAL" clId="{BF85940B-0966-4B3F-A113-4ADDB8C587FF}" dt="2023-02-28T20:05:50.128" v="389" actId="1076"/>
          <ac:picMkLst>
            <pc:docMk/>
            <pc:sldMk cId="604955913" sldId="256"/>
            <ac:picMk id="10" creationId="{EAD36302-F9D6-EE5C-7B19-0D8EC2915CFF}"/>
          </ac:picMkLst>
        </pc:picChg>
        <pc:picChg chg="add mod">
          <ac:chgData name="Hacker, Jackson (hackerjs)" userId="042fad9f-2b48-4e59-b8c7-b026b5b9983f" providerId="ADAL" clId="{BF85940B-0966-4B3F-A113-4ADDB8C587FF}" dt="2023-03-01T02:56:32.699" v="778" actId="1076"/>
          <ac:picMkLst>
            <pc:docMk/>
            <pc:sldMk cId="604955913" sldId="256"/>
            <ac:picMk id="14" creationId="{01B0B701-0914-9854-4898-62778B6FAEE7}"/>
          </ac:picMkLst>
        </pc:picChg>
        <pc:picChg chg="add mod">
          <ac:chgData name="Hacker, Jackson (hackerjs)" userId="042fad9f-2b48-4e59-b8c7-b026b5b9983f" providerId="ADAL" clId="{BF85940B-0966-4B3F-A113-4ADDB8C587FF}" dt="2023-03-01T18:38:23.289" v="944" actId="1076"/>
          <ac:picMkLst>
            <pc:docMk/>
            <pc:sldMk cId="604955913" sldId="256"/>
            <ac:picMk id="19" creationId="{238A0F02-7384-EFBB-B1D9-363D9948ACD7}"/>
          </ac:picMkLst>
        </pc:picChg>
        <pc:picChg chg="add mod">
          <ac:chgData name="Hacker, Jackson (hackerjs)" userId="042fad9f-2b48-4e59-b8c7-b026b5b9983f" providerId="ADAL" clId="{BF85940B-0966-4B3F-A113-4ADDB8C587FF}" dt="2023-03-01T18:38:23.289" v="944" actId="1076"/>
          <ac:picMkLst>
            <pc:docMk/>
            <pc:sldMk cId="604955913" sldId="256"/>
            <ac:picMk id="20" creationId="{4194DBA0-4798-F9A0-B5CE-5AF86325184E}"/>
          </ac:picMkLst>
        </pc:picChg>
        <pc:picChg chg="add mod">
          <ac:chgData name="Hacker, Jackson (hackerjs)" userId="042fad9f-2b48-4e59-b8c7-b026b5b9983f" providerId="ADAL" clId="{BF85940B-0966-4B3F-A113-4ADDB8C587FF}" dt="2023-03-01T20:20:54.523" v="1889" actId="1076"/>
          <ac:picMkLst>
            <pc:docMk/>
            <pc:sldMk cId="604955913" sldId="256"/>
            <ac:picMk id="1026" creationId="{7C011C0B-DAF4-26FA-71B1-E095CD07662F}"/>
          </ac:picMkLst>
        </pc:picChg>
        <pc:picChg chg="add mod">
          <ac:chgData name="Hacker, Jackson (hackerjs)" userId="042fad9f-2b48-4e59-b8c7-b026b5b9983f" providerId="ADAL" clId="{BF85940B-0966-4B3F-A113-4ADDB8C587FF}" dt="2023-03-01T02:56:28.430" v="777" actId="1076"/>
          <ac:picMkLst>
            <pc:docMk/>
            <pc:sldMk cId="604955913" sldId="256"/>
            <ac:picMk id="1028" creationId="{2FF6144D-59A4-9B50-D5B1-5DCD484A73A1}"/>
          </ac:picMkLst>
        </pc:picChg>
        <pc:picChg chg="add mod">
          <ac:chgData name="Hacker, Jackson (hackerjs)" userId="042fad9f-2b48-4e59-b8c7-b026b5b9983f" providerId="ADAL" clId="{BF85940B-0966-4B3F-A113-4ADDB8C587FF}" dt="2023-03-01T02:52:36.625" v="733" actId="1076"/>
          <ac:picMkLst>
            <pc:docMk/>
            <pc:sldMk cId="604955913" sldId="256"/>
            <ac:picMk id="1030" creationId="{771F576F-8ED4-FB21-FFA2-DCE22CAA9BB5}"/>
          </ac:picMkLst>
        </pc:picChg>
        <pc:picChg chg="add del mod">
          <ac:chgData name="Hacker, Jackson (hackerjs)" userId="042fad9f-2b48-4e59-b8c7-b026b5b9983f" providerId="ADAL" clId="{BF85940B-0966-4B3F-A113-4ADDB8C587FF}" dt="2023-02-28T21:42:11.787" v="458" actId="478"/>
          <ac:picMkLst>
            <pc:docMk/>
            <pc:sldMk cId="604955913" sldId="256"/>
            <ac:picMk id="1032" creationId="{23AE7111-F74B-D25F-BE6B-0686BF9A371D}"/>
          </ac:picMkLst>
        </pc:picChg>
        <pc:picChg chg="add mod">
          <ac:chgData name="Hacker, Jackson (hackerjs)" userId="042fad9f-2b48-4e59-b8c7-b026b5b9983f" providerId="ADAL" clId="{BF85940B-0966-4B3F-A113-4ADDB8C587FF}" dt="2023-03-01T18:38:23.289" v="944" actId="1076"/>
          <ac:picMkLst>
            <pc:docMk/>
            <pc:sldMk cId="604955913" sldId="256"/>
            <ac:picMk id="1032" creationId="{303563B3-1E3F-1EEB-1982-85428FAFF714}"/>
          </ac:picMkLst>
        </pc:picChg>
        <pc:picChg chg="add mod">
          <ac:chgData name="Hacker, Jackson (hackerjs)" userId="042fad9f-2b48-4e59-b8c7-b026b5b9983f" providerId="ADAL" clId="{BF85940B-0966-4B3F-A113-4ADDB8C587FF}" dt="2023-03-01T02:52:31.400" v="732" actId="1076"/>
          <ac:picMkLst>
            <pc:docMk/>
            <pc:sldMk cId="604955913" sldId="256"/>
            <ac:picMk id="1034" creationId="{6AC50F98-79A2-4796-A7AF-3048FE9E7A7A}"/>
          </ac:picMkLst>
        </pc:picChg>
        <pc:picChg chg="add mod">
          <ac:chgData name="Hacker, Jackson (hackerjs)" userId="042fad9f-2b48-4e59-b8c7-b026b5b9983f" providerId="ADAL" clId="{BF85940B-0966-4B3F-A113-4ADDB8C587FF}" dt="2023-03-01T02:52:45.557" v="736" actId="1076"/>
          <ac:picMkLst>
            <pc:docMk/>
            <pc:sldMk cId="604955913" sldId="256"/>
            <ac:picMk id="1036" creationId="{521987E2-0C04-7755-C75C-E8D47FF75957}"/>
          </ac:picMkLst>
        </pc:picChg>
        <pc:picChg chg="add mod">
          <ac:chgData name="Hacker, Jackson (hackerjs)" userId="042fad9f-2b48-4e59-b8c7-b026b5b9983f" providerId="ADAL" clId="{BF85940B-0966-4B3F-A113-4ADDB8C587FF}" dt="2023-03-01T02:52:50.650" v="737" actId="1076"/>
          <ac:picMkLst>
            <pc:docMk/>
            <pc:sldMk cId="604955913" sldId="256"/>
            <ac:picMk id="1038" creationId="{6499D91C-2A0B-595F-05C8-B2EC2D95C82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429059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08629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75517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2463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D3751-0AD1-46D3-AE65-82D65B45972D}"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08088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D3751-0AD1-46D3-AE65-82D65B45972D}"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65326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D3751-0AD1-46D3-AE65-82D65B45972D}"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41390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D3751-0AD1-46D3-AE65-82D65B45972D}"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28599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D3751-0AD1-46D3-AE65-82D65B45972D}"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279144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2ED3751-0AD1-46D3-AE65-82D65B45972D}"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28003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2ED3751-0AD1-46D3-AE65-82D65B45972D}"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30076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52ED3751-0AD1-46D3-AE65-82D65B45972D}" type="datetimeFigureOut">
              <a:rPr lang="en-US" smtClean="0"/>
              <a:t>3/1/2023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FEA58D5-9FA1-40FE-B84D-DCC9DCA569BA}" type="slidenum">
              <a:rPr lang="en-US" smtClean="0"/>
              <a:t>‹#›</a:t>
            </a:fld>
            <a:endParaRPr lang="en-US"/>
          </a:p>
        </p:txBody>
      </p:sp>
    </p:spTree>
    <p:extLst>
      <p:ext uri="{BB962C8B-B14F-4D97-AF65-F5344CB8AC3E}">
        <p14:creationId xmlns:p14="http://schemas.microsoft.com/office/powerpoint/2010/main" val="161594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5AB95-7EE1-356B-B403-A734251DDE8C}"/>
              </a:ext>
            </a:extLst>
          </p:cNvPr>
          <p:cNvSpPr/>
          <p:nvPr/>
        </p:nvSpPr>
        <p:spPr>
          <a:xfrm>
            <a:off x="0" y="0"/>
            <a:ext cx="32918400" cy="9899373"/>
          </a:xfrm>
          <a:prstGeom prst="rect">
            <a:avLst/>
          </a:prstGeom>
          <a:solidFill>
            <a:srgbClr val="9E37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EAD36302-F9D6-EE5C-7B19-0D8EC2915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82" y="998298"/>
            <a:ext cx="6869103" cy="6869103"/>
          </a:xfrm>
          <a:prstGeom prst="rect">
            <a:avLst/>
          </a:prstGeom>
        </p:spPr>
      </p:pic>
      <p:sp>
        <p:nvSpPr>
          <p:cNvPr id="11" name="TextBox 10">
            <a:extLst>
              <a:ext uri="{FF2B5EF4-FFF2-40B4-BE49-F238E27FC236}">
                <a16:creationId xmlns:a16="http://schemas.microsoft.com/office/drawing/2014/main" id="{345F715E-BE50-4E49-13F4-A83F1C2BF519}"/>
              </a:ext>
            </a:extLst>
          </p:cNvPr>
          <p:cNvSpPr txBox="1"/>
          <p:nvPr/>
        </p:nvSpPr>
        <p:spPr>
          <a:xfrm>
            <a:off x="9463645" y="3091674"/>
            <a:ext cx="13979691" cy="3539430"/>
          </a:xfrm>
          <a:prstGeom prst="rect">
            <a:avLst/>
          </a:prstGeom>
          <a:noFill/>
        </p:spPr>
        <p:txBody>
          <a:bodyPr wrap="square" rtlCol="0">
            <a:spAutoFit/>
          </a:bodyPr>
          <a:lstStyle/>
          <a:p>
            <a:pPr algn="ctr"/>
            <a:r>
              <a:rPr lang="en-US" sz="11200" dirty="0" err="1">
                <a:solidFill>
                  <a:schemeClr val="bg1"/>
                </a:solidFill>
                <a:latin typeface="Lucida Sans" panose="020B0602030504020204" pitchFamily="34" charset="0"/>
              </a:rPr>
              <a:t>MyPi</a:t>
            </a:r>
            <a:r>
              <a:rPr lang="en-US" sz="11200" dirty="0">
                <a:solidFill>
                  <a:schemeClr val="bg1"/>
                </a:solidFill>
                <a:latin typeface="Lucida Sans" panose="020B0602030504020204" pitchFamily="34" charset="0"/>
              </a:rPr>
              <a:t>: A Large Pizza Order Generator</a:t>
            </a:r>
          </a:p>
        </p:txBody>
      </p:sp>
      <p:pic>
        <p:nvPicPr>
          <p:cNvPr id="1026" name="Picture 2" descr="Expert Profile: Badri Narayanan Vellambi Ravisankar | Research Directory">
            <a:extLst>
              <a:ext uri="{FF2B5EF4-FFF2-40B4-BE49-F238E27FC236}">
                <a16:creationId xmlns:a16="http://schemas.microsoft.com/office/drawing/2014/main" id="{7C011C0B-DAF4-26FA-71B1-E095CD076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9899" y="5095304"/>
            <a:ext cx="2271091" cy="29145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F46EDB1-3AE6-4032-7A28-B2B0CF7D3B05}"/>
              </a:ext>
            </a:extLst>
          </p:cNvPr>
          <p:cNvSpPr txBox="1"/>
          <p:nvPr/>
        </p:nvSpPr>
        <p:spPr>
          <a:xfrm>
            <a:off x="25788357" y="8179511"/>
            <a:ext cx="4301006"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Dr. Badri Vellambi</a:t>
            </a:r>
          </a:p>
          <a:p>
            <a:pPr algn="ctr"/>
            <a:r>
              <a:rPr lang="en-US" sz="3200" dirty="0">
                <a:solidFill>
                  <a:schemeClr val="bg1"/>
                </a:solidFill>
                <a:latin typeface="Lucida Sans" panose="020B0602030504020204" pitchFamily="34" charset="0"/>
              </a:rPr>
              <a:t>Faculty Advisor</a:t>
            </a:r>
          </a:p>
        </p:txBody>
      </p:sp>
      <p:sp>
        <p:nvSpPr>
          <p:cNvPr id="15" name="TextBox 14">
            <a:extLst>
              <a:ext uri="{FF2B5EF4-FFF2-40B4-BE49-F238E27FC236}">
                <a16:creationId xmlns:a16="http://schemas.microsoft.com/office/drawing/2014/main" id="{AB9041A8-CEBD-64E6-E483-43B6444FEBB4}"/>
              </a:ext>
            </a:extLst>
          </p:cNvPr>
          <p:cNvSpPr txBox="1"/>
          <p:nvPr/>
        </p:nvSpPr>
        <p:spPr>
          <a:xfrm>
            <a:off x="23684438" y="3831108"/>
            <a:ext cx="4301007"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Jackson Hacker</a:t>
            </a:r>
          </a:p>
          <a:p>
            <a:pPr algn="ctr"/>
            <a:r>
              <a:rPr lang="en-US" sz="3200" dirty="0">
                <a:solidFill>
                  <a:schemeClr val="bg1"/>
                </a:solidFill>
                <a:latin typeface="Lucida Sans" panose="020B0602030504020204" pitchFamily="34" charset="0"/>
              </a:rPr>
              <a:t>Computer Science</a:t>
            </a:r>
          </a:p>
        </p:txBody>
      </p:sp>
      <p:sp>
        <p:nvSpPr>
          <p:cNvPr id="16" name="TextBox 15">
            <a:extLst>
              <a:ext uri="{FF2B5EF4-FFF2-40B4-BE49-F238E27FC236}">
                <a16:creationId xmlns:a16="http://schemas.microsoft.com/office/drawing/2014/main" id="{5A887285-F5D5-A739-A0FC-A8E1A07C4D2F}"/>
              </a:ext>
            </a:extLst>
          </p:cNvPr>
          <p:cNvSpPr txBox="1"/>
          <p:nvPr/>
        </p:nvSpPr>
        <p:spPr>
          <a:xfrm>
            <a:off x="27922023" y="3831108"/>
            <a:ext cx="4301006"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Baru Yogesh</a:t>
            </a:r>
          </a:p>
          <a:p>
            <a:pPr algn="ctr"/>
            <a:r>
              <a:rPr lang="en-US" sz="3200" dirty="0">
                <a:solidFill>
                  <a:schemeClr val="bg1"/>
                </a:solidFill>
                <a:latin typeface="Lucida Sans" panose="020B0602030504020204" pitchFamily="34" charset="0"/>
              </a:rPr>
              <a:t>Computer Science</a:t>
            </a:r>
          </a:p>
        </p:txBody>
      </p:sp>
      <p:sp>
        <p:nvSpPr>
          <p:cNvPr id="17" name="Rectangle: Rounded Corners 16">
            <a:extLst>
              <a:ext uri="{FF2B5EF4-FFF2-40B4-BE49-F238E27FC236}">
                <a16:creationId xmlns:a16="http://schemas.microsoft.com/office/drawing/2014/main" id="{7755AE13-0AE6-F15F-53D5-DC69EEB21FA3}"/>
              </a:ext>
            </a:extLst>
          </p:cNvPr>
          <p:cNvSpPr/>
          <p:nvPr/>
        </p:nvSpPr>
        <p:spPr>
          <a:xfrm>
            <a:off x="1781444" y="11602928"/>
            <a:ext cx="13721131" cy="9899373"/>
          </a:xfrm>
          <a:prstGeom prst="roundRect">
            <a:avLst/>
          </a:prstGeom>
          <a:solidFill>
            <a:schemeClr val="bg1">
              <a:lumMod val="6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a:extLst>
              <a:ext uri="{FF2B5EF4-FFF2-40B4-BE49-F238E27FC236}">
                <a16:creationId xmlns:a16="http://schemas.microsoft.com/office/drawing/2014/main" id="{CADE77A4-6821-07FA-C5A3-53C9EED6E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786" y="22133952"/>
            <a:ext cx="8836411" cy="88364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BDE0CF3-4CE4-7E7E-4D64-E46E25C92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73664" y="12838152"/>
            <a:ext cx="7638191" cy="70749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1F576F-8ED4-FB21-FFA2-DCE22CAA9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1376" y="13146459"/>
            <a:ext cx="3010587" cy="30105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cket.IO - Wikipedia">
            <a:extLst>
              <a:ext uri="{FF2B5EF4-FFF2-40B4-BE49-F238E27FC236}">
                <a16:creationId xmlns:a16="http://schemas.microsoft.com/office/drawing/2014/main" id="{6AC50F98-79A2-4796-A7AF-3048FE9E7A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8184" y="13146459"/>
            <a:ext cx="3010589" cy="301058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act-native-logo - Secret Source Web">
            <a:extLst>
              <a:ext uri="{FF2B5EF4-FFF2-40B4-BE49-F238E27FC236}">
                <a16:creationId xmlns:a16="http://schemas.microsoft.com/office/drawing/2014/main" id="{521987E2-0C04-7755-C75C-E8D47FF75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50764" y="16779640"/>
            <a:ext cx="2989072" cy="29890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499D91C-2A0B-595F-05C8-B2EC2D95C8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11950" y="16713389"/>
            <a:ext cx="2920013" cy="31996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8208E87-A8A3-2BB2-120E-E997AAF0380B}"/>
              </a:ext>
            </a:extLst>
          </p:cNvPr>
          <p:cNvSpPr/>
          <p:nvPr/>
        </p:nvSpPr>
        <p:spPr>
          <a:xfrm>
            <a:off x="13004703" y="22138423"/>
            <a:ext cx="18132256" cy="9355160"/>
          </a:xfrm>
          <a:prstGeom prst="roundRect">
            <a:avLst/>
          </a:prstGeom>
          <a:solidFill>
            <a:schemeClr val="bg1">
              <a:lumMod val="6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1D07CF8-461F-6180-2212-9A2E628B2208}"/>
              </a:ext>
            </a:extLst>
          </p:cNvPr>
          <p:cNvSpPr/>
          <p:nvPr/>
        </p:nvSpPr>
        <p:spPr>
          <a:xfrm>
            <a:off x="1866418" y="32715782"/>
            <a:ext cx="17011390" cy="10073283"/>
          </a:xfrm>
          <a:prstGeom prst="roundRect">
            <a:avLst/>
          </a:prstGeom>
          <a:solidFill>
            <a:schemeClr val="bg1">
              <a:lumMod val="7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C75AE57-E097-03DC-FB7C-4C351CEAF2BF}"/>
              </a:ext>
            </a:extLst>
          </p:cNvPr>
          <p:cNvSpPr txBox="1"/>
          <p:nvPr/>
        </p:nvSpPr>
        <p:spPr>
          <a:xfrm>
            <a:off x="24256374" y="20303695"/>
            <a:ext cx="6477397" cy="954107"/>
          </a:xfrm>
          <a:prstGeom prst="rect">
            <a:avLst/>
          </a:prstGeom>
          <a:noFill/>
        </p:spPr>
        <p:txBody>
          <a:bodyPr wrap="square" rtlCol="0">
            <a:spAutoFit/>
          </a:bodyPr>
          <a:lstStyle/>
          <a:p>
            <a:pPr algn="ctr"/>
            <a:r>
              <a:rPr lang="en-US" sz="2800" b="1" dirty="0">
                <a:latin typeface="Lucida Sans" panose="020B0602030504020204" pitchFamily="34" charset="0"/>
              </a:rPr>
              <a:t>Figure 1: High-Level Design Diagram</a:t>
            </a:r>
          </a:p>
        </p:txBody>
      </p:sp>
      <p:sp>
        <p:nvSpPr>
          <p:cNvPr id="8" name="TextBox 7">
            <a:extLst>
              <a:ext uri="{FF2B5EF4-FFF2-40B4-BE49-F238E27FC236}">
                <a16:creationId xmlns:a16="http://schemas.microsoft.com/office/drawing/2014/main" id="{E026421A-38D8-DB45-8FB2-D0FD61B8BCC1}"/>
              </a:ext>
            </a:extLst>
          </p:cNvPr>
          <p:cNvSpPr txBox="1"/>
          <p:nvPr/>
        </p:nvSpPr>
        <p:spPr>
          <a:xfrm>
            <a:off x="16121376" y="20194745"/>
            <a:ext cx="6477397" cy="1384995"/>
          </a:xfrm>
          <a:prstGeom prst="rect">
            <a:avLst/>
          </a:prstGeom>
          <a:noFill/>
        </p:spPr>
        <p:txBody>
          <a:bodyPr wrap="square" rtlCol="0">
            <a:spAutoFit/>
          </a:bodyPr>
          <a:lstStyle/>
          <a:p>
            <a:pPr algn="ctr"/>
            <a:r>
              <a:rPr lang="en-US" sz="2800" b="1" dirty="0">
                <a:latin typeface="Lucida Sans" panose="020B0602030504020204" pitchFamily="34" charset="0"/>
              </a:rPr>
              <a:t>Image 1: Technologies Used- JavaScript, React Native, Socket.io, Python</a:t>
            </a:r>
          </a:p>
        </p:txBody>
      </p:sp>
      <p:pic>
        <p:nvPicPr>
          <p:cNvPr id="14" name="Picture 2">
            <a:extLst>
              <a:ext uri="{FF2B5EF4-FFF2-40B4-BE49-F238E27FC236}">
                <a16:creationId xmlns:a16="http://schemas.microsoft.com/office/drawing/2014/main" id="{01B0B701-0914-9854-4898-62778B6FAEE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179" t="27080" r="20423" b="14787"/>
          <a:stretch/>
        </p:blipFill>
        <p:spPr bwMode="auto">
          <a:xfrm>
            <a:off x="28936980" y="637198"/>
            <a:ext cx="2271092" cy="2914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2FF6144D-59A4-9B50-D5B1-5DCD484A73A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8362"/>
          <a:stretch/>
        </p:blipFill>
        <p:spPr bwMode="auto">
          <a:xfrm>
            <a:off x="24699396" y="637199"/>
            <a:ext cx="2271093" cy="29145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6C6766E-AECD-23F0-938D-5A9A7210A404}"/>
              </a:ext>
            </a:extLst>
          </p:cNvPr>
          <p:cNvSpPr txBox="1"/>
          <p:nvPr/>
        </p:nvSpPr>
        <p:spPr>
          <a:xfrm>
            <a:off x="4168292" y="30970363"/>
            <a:ext cx="6477397" cy="523220"/>
          </a:xfrm>
          <a:prstGeom prst="rect">
            <a:avLst/>
          </a:prstGeom>
          <a:noFill/>
        </p:spPr>
        <p:txBody>
          <a:bodyPr wrap="square" rtlCol="0">
            <a:spAutoFit/>
          </a:bodyPr>
          <a:lstStyle/>
          <a:p>
            <a:pPr algn="ctr"/>
            <a:r>
              <a:rPr lang="en-US" sz="2800" b="1" dirty="0">
                <a:latin typeface="Lucida Sans" panose="020B0602030504020204" pitchFamily="34" charset="0"/>
              </a:rPr>
              <a:t>Figure 2: A Sample Bipartite Graph</a:t>
            </a:r>
          </a:p>
        </p:txBody>
      </p:sp>
      <p:pic>
        <p:nvPicPr>
          <p:cNvPr id="19" name="Picture 4">
            <a:extLst>
              <a:ext uri="{FF2B5EF4-FFF2-40B4-BE49-F238E27FC236}">
                <a16:creationId xmlns:a16="http://schemas.microsoft.com/office/drawing/2014/main" id="{238A0F02-7384-EFBB-B1D9-363D9948AC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18684" y="33724617"/>
            <a:ext cx="3269212" cy="707490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4194DBA0-4798-F9A0-B5CE-5AF8632518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28772" y="33724617"/>
            <a:ext cx="3269212" cy="70749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3563B3-1E3F-1EEB-1982-85428FAFF7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38860" y="33724616"/>
            <a:ext cx="3269212" cy="707490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A5625C0-3BDB-C15B-AA02-B2C14F59C5C7}"/>
              </a:ext>
            </a:extLst>
          </p:cNvPr>
          <p:cNvSpPr txBox="1"/>
          <p:nvPr/>
        </p:nvSpPr>
        <p:spPr>
          <a:xfrm>
            <a:off x="22224679" y="41437393"/>
            <a:ext cx="6477397" cy="954107"/>
          </a:xfrm>
          <a:prstGeom prst="rect">
            <a:avLst/>
          </a:prstGeom>
          <a:noFill/>
        </p:spPr>
        <p:txBody>
          <a:bodyPr wrap="square" rtlCol="0">
            <a:spAutoFit/>
          </a:bodyPr>
          <a:lstStyle/>
          <a:p>
            <a:pPr algn="ctr"/>
            <a:r>
              <a:rPr lang="en-US" sz="2800" b="1" dirty="0">
                <a:latin typeface="Lucida Sans" panose="020B0602030504020204" pitchFamily="34" charset="0"/>
              </a:rPr>
              <a:t>Image 2: Sample Screenshots from Mobile Application</a:t>
            </a:r>
          </a:p>
        </p:txBody>
      </p:sp>
      <p:sp>
        <p:nvSpPr>
          <p:cNvPr id="9" name="TextBox 8">
            <a:extLst>
              <a:ext uri="{FF2B5EF4-FFF2-40B4-BE49-F238E27FC236}">
                <a16:creationId xmlns:a16="http://schemas.microsoft.com/office/drawing/2014/main" id="{CACC3346-18D1-E91B-5B34-23482F79ECDB}"/>
              </a:ext>
            </a:extLst>
          </p:cNvPr>
          <p:cNvSpPr txBox="1"/>
          <p:nvPr/>
        </p:nvSpPr>
        <p:spPr>
          <a:xfrm>
            <a:off x="3516315" y="12245009"/>
            <a:ext cx="9382539" cy="1015663"/>
          </a:xfrm>
          <a:prstGeom prst="rect">
            <a:avLst/>
          </a:prstGeom>
          <a:noFill/>
        </p:spPr>
        <p:txBody>
          <a:bodyPr wrap="square" rtlCol="0">
            <a:spAutoFit/>
          </a:bodyPr>
          <a:lstStyle/>
          <a:p>
            <a:pPr algn="ctr"/>
            <a:r>
              <a:rPr lang="en-US" sz="6000" b="1" dirty="0">
                <a:latin typeface="Lucida Sans" panose="020B0602030504020204" pitchFamily="34" charset="0"/>
              </a:rPr>
              <a:t>Problem Overview</a:t>
            </a:r>
          </a:p>
        </p:txBody>
      </p:sp>
      <p:sp>
        <p:nvSpPr>
          <p:cNvPr id="13" name="TextBox 12">
            <a:extLst>
              <a:ext uri="{FF2B5EF4-FFF2-40B4-BE49-F238E27FC236}">
                <a16:creationId xmlns:a16="http://schemas.microsoft.com/office/drawing/2014/main" id="{FC265C36-CD1C-4468-2C1E-58D7A3A1709F}"/>
              </a:ext>
            </a:extLst>
          </p:cNvPr>
          <p:cNvSpPr txBox="1"/>
          <p:nvPr/>
        </p:nvSpPr>
        <p:spPr>
          <a:xfrm>
            <a:off x="14707728" y="22851840"/>
            <a:ext cx="14726206" cy="1015663"/>
          </a:xfrm>
          <a:prstGeom prst="rect">
            <a:avLst/>
          </a:prstGeom>
          <a:noFill/>
        </p:spPr>
        <p:txBody>
          <a:bodyPr wrap="square" rtlCol="0">
            <a:spAutoFit/>
          </a:bodyPr>
          <a:lstStyle/>
          <a:p>
            <a:pPr algn="ctr"/>
            <a:r>
              <a:rPr lang="en-US" sz="6000" b="1" dirty="0">
                <a:latin typeface="Lucida Sans" panose="020B0602030504020204" pitchFamily="34" charset="0"/>
              </a:rPr>
              <a:t>Solution: Pizza Generation Algorithm</a:t>
            </a:r>
          </a:p>
        </p:txBody>
      </p:sp>
      <p:sp>
        <p:nvSpPr>
          <p:cNvPr id="22" name="TextBox 21">
            <a:extLst>
              <a:ext uri="{FF2B5EF4-FFF2-40B4-BE49-F238E27FC236}">
                <a16:creationId xmlns:a16="http://schemas.microsoft.com/office/drawing/2014/main" id="{2628FDBB-682C-BAC3-8A4E-A73449F0C9CD}"/>
              </a:ext>
            </a:extLst>
          </p:cNvPr>
          <p:cNvSpPr txBox="1"/>
          <p:nvPr/>
        </p:nvSpPr>
        <p:spPr>
          <a:xfrm>
            <a:off x="5680843" y="33600867"/>
            <a:ext cx="9382539" cy="1015663"/>
          </a:xfrm>
          <a:prstGeom prst="rect">
            <a:avLst/>
          </a:prstGeom>
          <a:noFill/>
        </p:spPr>
        <p:txBody>
          <a:bodyPr wrap="square" rtlCol="0">
            <a:spAutoFit/>
          </a:bodyPr>
          <a:lstStyle/>
          <a:p>
            <a:pPr algn="ctr"/>
            <a:r>
              <a:rPr lang="en-US" sz="6000" b="1" dirty="0">
                <a:latin typeface="Lucida Sans" panose="020B0602030504020204" pitchFamily="34" charset="0"/>
              </a:rPr>
              <a:t>Results: Mobile App</a:t>
            </a:r>
          </a:p>
        </p:txBody>
      </p:sp>
      <p:sp>
        <p:nvSpPr>
          <p:cNvPr id="23" name="TextBox 22">
            <a:extLst>
              <a:ext uri="{FF2B5EF4-FFF2-40B4-BE49-F238E27FC236}">
                <a16:creationId xmlns:a16="http://schemas.microsoft.com/office/drawing/2014/main" id="{90A4C549-EB45-3201-E30C-064C69A671DB}"/>
              </a:ext>
            </a:extLst>
          </p:cNvPr>
          <p:cNvSpPr txBox="1"/>
          <p:nvPr/>
        </p:nvSpPr>
        <p:spPr>
          <a:xfrm>
            <a:off x="2570820" y="13260672"/>
            <a:ext cx="6137057" cy="7971413"/>
          </a:xfrm>
          <a:prstGeom prst="rect">
            <a:avLst/>
          </a:prstGeom>
          <a:noFill/>
        </p:spPr>
        <p:txBody>
          <a:bodyPr wrap="square" rtlCol="0">
            <a:spAutoFit/>
          </a:bodyPr>
          <a:lstStyle/>
          <a:p>
            <a:r>
              <a:rPr lang="en-US" sz="3200" dirty="0">
                <a:latin typeface="Lucida Sans" panose="020B0602030504020204" pitchFamily="34" charset="0"/>
              </a:rPr>
              <a:t>When someone orders pizza for a large group, they usually just order cheese and pepperoni, hoping nobody will complain. We seek to go beyond this, and create an application that allows a group of people to order pizza that satisfies everyone's preferences. The underlying problem is that, given a set of user preferences, how can we match all of our users to pizzas that will satisfy everyone's unique preferences?</a:t>
            </a:r>
          </a:p>
        </p:txBody>
      </p:sp>
      <p:sp>
        <p:nvSpPr>
          <p:cNvPr id="25" name="TextBox 24">
            <a:extLst>
              <a:ext uri="{FF2B5EF4-FFF2-40B4-BE49-F238E27FC236}">
                <a16:creationId xmlns:a16="http://schemas.microsoft.com/office/drawing/2014/main" id="{1FC64652-4B32-82FA-8D65-43AAF3069F10}"/>
              </a:ext>
            </a:extLst>
          </p:cNvPr>
          <p:cNvSpPr txBox="1"/>
          <p:nvPr/>
        </p:nvSpPr>
        <p:spPr>
          <a:xfrm>
            <a:off x="8961571" y="13289829"/>
            <a:ext cx="6287309" cy="7971413"/>
          </a:xfrm>
          <a:prstGeom prst="rect">
            <a:avLst/>
          </a:prstGeom>
          <a:noFill/>
        </p:spPr>
        <p:txBody>
          <a:bodyPr wrap="square" rtlCol="0">
            <a:spAutoFit/>
          </a:bodyPr>
          <a:lstStyle/>
          <a:p>
            <a:r>
              <a:rPr lang="en-US" sz="3200" dirty="0">
                <a:latin typeface="Lucida Sans" panose="020B0602030504020204" pitchFamily="34" charset="0"/>
              </a:rPr>
              <a:t>The result of our calculations is successful if it satisfies the following criteria: </a:t>
            </a:r>
          </a:p>
          <a:p>
            <a:pPr marL="457200" indent="-457200">
              <a:buFont typeface="Arial" panose="020B0604020202020204" pitchFamily="34" charset="0"/>
              <a:buChar char="•"/>
            </a:pPr>
            <a:r>
              <a:rPr lang="en-US" sz="3200" dirty="0">
                <a:latin typeface="Lucida Sans" panose="020B0602030504020204" pitchFamily="34" charset="0"/>
              </a:rPr>
              <a:t>All users are satisfied, meaning they get a pizza that has only toppings that they like, and no toppings that they dislike.</a:t>
            </a:r>
          </a:p>
          <a:p>
            <a:pPr marL="457200" indent="-457200">
              <a:buFont typeface="Arial" panose="020B0604020202020204" pitchFamily="34" charset="0"/>
              <a:buChar char="•"/>
            </a:pPr>
            <a:r>
              <a:rPr lang="en-US" sz="3200" dirty="0">
                <a:latin typeface="Lucida Sans" panose="020B0602030504020204" pitchFamily="34" charset="0"/>
              </a:rPr>
              <a:t>The quantity of each selected pizza is proportional to the number of users that would be satisfied by that pizza.</a:t>
            </a:r>
          </a:p>
          <a:p>
            <a:pPr marL="457200" indent="-457200">
              <a:buFont typeface="Arial" panose="020B0604020202020204" pitchFamily="34" charset="0"/>
              <a:buChar char="•"/>
            </a:pPr>
            <a:r>
              <a:rPr lang="en-US" sz="3200" dirty="0">
                <a:latin typeface="Lucida Sans" panose="020B0602030504020204" pitchFamily="34" charset="0"/>
              </a:rPr>
              <a:t>The total quantity of pizzas is proportional to the total number of users.</a:t>
            </a:r>
          </a:p>
        </p:txBody>
      </p:sp>
      <p:sp>
        <p:nvSpPr>
          <p:cNvPr id="27" name="TextBox 26">
            <a:extLst>
              <a:ext uri="{FF2B5EF4-FFF2-40B4-BE49-F238E27FC236}">
                <a16:creationId xmlns:a16="http://schemas.microsoft.com/office/drawing/2014/main" id="{78D6EF40-7416-DC57-8098-5FF1477332E2}"/>
              </a:ext>
            </a:extLst>
          </p:cNvPr>
          <p:cNvSpPr txBox="1"/>
          <p:nvPr/>
        </p:nvSpPr>
        <p:spPr>
          <a:xfrm>
            <a:off x="13982667" y="23867503"/>
            <a:ext cx="8088164" cy="6001643"/>
          </a:xfrm>
          <a:prstGeom prst="rect">
            <a:avLst/>
          </a:prstGeom>
          <a:noFill/>
        </p:spPr>
        <p:txBody>
          <a:bodyPr wrap="square" rtlCol="0">
            <a:spAutoFit/>
          </a:bodyPr>
          <a:lstStyle/>
          <a:p>
            <a:r>
              <a:rPr lang="en-US" sz="3200" dirty="0">
                <a:latin typeface="Lucida Sans" panose="020B0602030504020204" pitchFamily="34" charset="0"/>
              </a:rPr>
              <a:t>We modeled user preferences as a bipartite graph (see Figure 2). One set of nodes in the graph represents users, and the other represents "candidate" pizzas (i.e., pizzas with different combinations of toppings that people like), and an edge between a user and a node indicates that the user would be satisfied by that pizza. The algorithm applies a variation on a minimum vertex cover in order to find a set of pizzas that satisfies all users. </a:t>
            </a:r>
          </a:p>
        </p:txBody>
      </p:sp>
      <p:sp>
        <p:nvSpPr>
          <p:cNvPr id="28" name="TextBox 27">
            <a:extLst>
              <a:ext uri="{FF2B5EF4-FFF2-40B4-BE49-F238E27FC236}">
                <a16:creationId xmlns:a16="http://schemas.microsoft.com/office/drawing/2014/main" id="{9018BCFF-31C9-EF32-74FF-01019C03EF9E}"/>
              </a:ext>
            </a:extLst>
          </p:cNvPr>
          <p:cNvSpPr txBox="1"/>
          <p:nvPr/>
        </p:nvSpPr>
        <p:spPr>
          <a:xfrm>
            <a:off x="22224679" y="23867503"/>
            <a:ext cx="8472818" cy="7478970"/>
          </a:xfrm>
          <a:prstGeom prst="rect">
            <a:avLst/>
          </a:prstGeom>
          <a:noFill/>
        </p:spPr>
        <p:txBody>
          <a:bodyPr wrap="square" rtlCol="0">
            <a:spAutoFit/>
          </a:bodyPr>
          <a:lstStyle/>
          <a:p>
            <a:r>
              <a:rPr lang="en-US" sz="3200" b="1" dirty="0">
                <a:latin typeface="Lucida Sans" panose="020B0602030504020204" pitchFamily="34" charset="0"/>
              </a:rPr>
              <a:t>General Greedy Algorithm Strategy:</a:t>
            </a:r>
          </a:p>
          <a:p>
            <a:pPr marL="457200" indent="-457200">
              <a:buFont typeface="Arial" panose="020B0604020202020204" pitchFamily="34" charset="0"/>
              <a:buChar char="•"/>
            </a:pPr>
            <a:r>
              <a:rPr lang="en-US" sz="3200" dirty="0">
                <a:latin typeface="Lucida Sans" panose="020B0602030504020204" pitchFamily="34" charset="0"/>
              </a:rPr>
              <a:t>Select the pizza with the most outgoing edges (the most liked)</a:t>
            </a:r>
          </a:p>
          <a:p>
            <a:pPr marL="457200" indent="-457200">
              <a:buFont typeface="Arial" panose="020B0604020202020204" pitchFamily="34" charset="0"/>
              <a:buChar char="•"/>
            </a:pPr>
            <a:r>
              <a:rPr lang="en-US" sz="3200" dirty="0">
                <a:latin typeface="Lucida Sans" panose="020B0602030504020204" pitchFamily="34" charset="0"/>
              </a:rPr>
              <a:t>Mark all users that like the selection as “satisfied”</a:t>
            </a:r>
          </a:p>
          <a:p>
            <a:pPr marL="457200" indent="-457200">
              <a:buFont typeface="Arial" panose="020B0604020202020204" pitchFamily="34" charset="0"/>
              <a:buChar char="•"/>
            </a:pPr>
            <a:r>
              <a:rPr lang="en-US" sz="3200" dirty="0">
                <a:latin typeface="Lucida Sans" panose="020B0602030504020204" pitchFamily="34" charset="0"/>
              </a:rPr>
              <a:t>Continue selecting the pizza liked by the greatest number of unsatisfied users until everyone is satisfied</a:t>
            </a:r>
          </a:p>
          <a:p>
            <a:pPr marL="457200" indent="-457200">
              <a:buFont typeface="Arial" panose="020B0604020202020204" pitchFamily="34" charset="0"/>
              <a:buChar char="•"/>
            </a:pPr>
            <a:r>
              <a:rPr lang="en-US" sz="3200" dirty="0">
                <a:latin typeface="Lucida Sans" panose="020B0602030504020204" pitchFamily="34" charset="0"/>
              </a:rPr>
              <a:t>Pizza quantities scaled by users satisfied</a:t>
            </a:r>
          </a:p>
          <a:p>
            <a:r>
              <a:rPr lang="en-US" sz="3200" b="1" dirty="0">
                <a:latin typeface="Lucida Sans" panose="020B0602030504020204" pitchFamily="34" charset="0"/>
              </a:rPr>
              <a:t>Constraints on Algorithm:</a:t>
            </a:r>
          </a:p>
          <a:p>
            <a:pPr marL="457200" indent="-457200">
              <a:buFont typeface="Arial" panose="020B0604020202020204" pitchFamily="34" charset="0"/>
              <a:buChar char="•"/>
            </a:pPr>
            <a:r>
              <a:rPr lang="en-US" sz="3200" dirty="0">
                <a:latin typeface="Lucida Sans" panose="020B0602030504020204" pitchFamily="34" charset="0"/>
              </a:rPr>
              <a:t>“Greediness” is altered such that the algorithm prefers pizzas with more toppings (to a point)</a:t>
            </a:r>
          </a:p>
          <a:p>
            <a:pPr marL="457200" indent="-457200">
              <a:buFont typeface="Arial" panose="020B0604020202020204" pitchFamily="34" charset="0"/>
              <a:buChar char="•"/>
            </a:pPr>
            <a:r>
              <a:rPr lang="en-US" sz="3200" dirty="0">
                <a:latin typeface="Lucida Sans" panose="020B0602030504020204" pitchFamily="34" charset="0"/>
              </a:rPr>
              <a:t>Can set maximum toppings per pizza</a:t>
            </a:r>
          </a:p>
        </p:txBody>
      </p:sp>
      <p:sp>
        <p:nvSpPr>
          <p:cNvPr id="29" name="TextBox 28">
            <a:extLst>
              <a:ext uri="{FF2B5EF4-FFF2-40B4-BE49-F238E27FC236}">
                <a16:creationId xmlns:a16="http://schemas.microsoft.com/office/drawing/2014/main" id="{72292A93-F462-01C3-CF70-0698C078BE3C}"/>
              </a:ext>
            </a:extLst>
          </p:cNvPr>
          <p:cNvSpPr txBox="1"/>
          <p:nvPr/>
        </p:nvSpPr>
        <p:spPr>
          <a:xfrm>
            <a:off x="10953499" y="35897415"/>
            <a:ext cx="8088164" cy="4031873"/>
          </a:xfrm>
          <a:prstGeom prst="rect">
            <a:avLst/>
          </a:prstGeom>
          <a:noFill/>
        </p:spPr>
        <p:txBody>
          <a:bodyPr wrap="square" rtlCol="0">
            <a:spAutoFit/>
          </a:bodyPr>
          <a:lstStyle/>
          <a:p>
            <a:r>
              <a:rPr lang="en-US" sz="3200" b="1" dirty="0">
                <a:latin typeface="Lucida Sans" panose="020B0602030504020204" pitchFamily="34" charset="0"/>
              </a:rPr>
              <a:t>App Flow for General Users:</a:t>
            </a:r>
          </a:p>
          <a:p>
            <a:pPr marL="457200" indent="-457200">
              <a:buFont typeface="Arial" panose="020B0604020202020204" pitchFamily="34" charset="0"/>
              <a:buChar char="•"/>
            </a:pPr>
            <a:r>
              <a:rPr lang="en-US" sz="3200" dirty="0">
                <a:latin typeface="Lucida Sans" panose="020B0602030504020204" pitchFamily="34" charset="0"/>
              </a:rPr>
              <a:t>Obtain “order code” shared by Order Admin</a:t>
            </a:r>
          </a:p>
          <a:p>
            <a:pPr marL="457200" indent="-457200">
              <a:buFont typeface="Arial" panose="020B0604020202020204" pitchFamily="34" charset="0"/>
              <a:buChar char="•"/>
            </a:pPr>
            <a:r>
              <a:rPr lang="en-US" sz="3200" dirty="0">
                <a:latin typeface="Lucida Sans" panose="020B0602030504020204" pitchFamily="34" charset="0"/>
              </a:rPr>
              <a:t>Enter name and select desired toppings</a:t>
            </a:r>
          </a:p>
          <a:p>
            <a:pPr marL="457200" indent="-457200">
              <a:buFont typeface="Arial" panose="020B0604020202020204" pitchFamily="34" charset="0"/>
              <a:buChar char="•"/>
            </a:pPr>
            <a:r>
              <a:rPr lang="en-US" sz="3200" dirty="0">
                <a:latin typeface="Lucida Sans" panose="020B0602030504020204" pitchFamily="34" charset="0"/>
              </a:rPr>
              <a:t>Submit your preferences to be used in the order</a:t>
            </a:r>
          </a:p>
          <a:p>
            <a:pPr marL="457200" indent="-457200">
              <a:buFont typeface="Arial" panose="020B0604020202020204" pitchFamily="34" charset="0"/>
              <a:buChar char="•"/>
            </a:pPr>
            <a:endParaRPr lang="en-US" sz="3200" dirty="0">
              <a:latin typeface="Lucida Sans" panose="020B0602030504020204" pitchFamily="34" charset="0"/>
            </a:endParaRPr>
          </a:p>
        </p:txBody>
      </p:sp>
      <p:sp>
        <p:nvSpPr>
          <p:cNvPr id="30" name="TextBox 29">
            <a:extLst>
              <a:ext uri="{FF2B5EF4-FFF2-40B4-BE49-F238E27FC236}">
                <a16:creationId xmlns:a16="http://schemas.microsoft.com/office/drawing/2014/main" id="{E29FE075-6D4D-2B5D-9738-4595E65DBF10}"/>
              </a:ext>
            </a:extLst>
          </p:cNvPr>
          <p:cNvSpPr txBox="1"/>
          <p:nvPr/>
        </p:nvSpPr>
        <p:spPr>
          <a:xfrm>
            <a:off x="2904933" y="35897415"/>
            <a:ext cx="8088164" cy="6494085"/>
          </a:xfrm>
          <a:prstGeom prst="rect">
            <a:avLst/>
          </a:prstGeom>
          <a:noFill/>
        </p:spPr>
        <p:txBody>
          <a:bodyPr wrap="square" rtlCol="0">
            <a:spAutoFit/>
          </a:bodyPr>
          <a:lstStyle/>
          <a:p>
            <a:r>
              <a:rPr lang="en-US" sz="3200" b="1" dirty="0">
                <a:latin typeface="Lucida Sans" panose="020B0602030504020204" pitchFamily="34" charset="0"/>
              </a:rPr>
              <a:t>App Flow for Order Admin:</a:t>
            </a:r>
          </a:p>
          <a:p>
            <a:pPr marL="457200" indent="-457200">
              <a:buFont typeface="Arial" panose="020B0604020202020204" pitchFamily="34" charset="0"/>
              <a:buChar char="•"/>
            </a:pPr>
            <a:r>
              <a:rPr lang="en-US" sz="3200" dirty="0">
                <a:latin typeface="Lucida Sans" panose="020B0602030504020204" pitchFamily="34" charset="0"/>
              </a:rPr>
              <a:t>Create an order using button on home page</a:t>
            </a:r>
          </a:p>
          <a:p>
            <a:pPr marL="457200" indent="-457200">
              <a:buFont typeface="Arial" panose="020B0604020202020204" pitchFamily="34" charset="0"/>
              <a:buChar char="•"/>
            </a:pPr>
            <a:r>
              <a:rPr lang="en-US" sz="3200" dirty="0">
                <a:latin typeface="Lucida Sans" panose="020B0602030504020204" pitchFamily="34" charset="0"/>
              </a:rPr>
              <a:t>Adjust optional parameters (e.g., maximum toppings per pizza)</a:t>
            </a:r>
          </a:p>
          <a:p>
            <a:pPr marL="457200" indent="-457200">
              <a:buFont typeface="Arial" panose="020B0604020202020204" pitchFamily="34" charset="0"/>
              <a:buChar char="•"/>
            </a:pPr>
            <a:r>
              <a:rPr lang="en-US" sz="3200" dirty="0">
                <a:latin typeface="Lucida Sans" panose="020B0602030504020204" pitchFamily="34" charset="0"/>
              </a:rPr>
              <a:t>Obtain “order code” and share it with others</a:t>
            </a:r>
          </a:p>
          <a:p>
            <a:pPr marL="457200" indent="-457200">
              <a:buFont typeface="Arial" panose="020B0604020202020204" pitchFamily="34" charset="0"/>
              <a:buChar char="•"/>
            </a:pPr>
            <a:r>
              <a:rPr lang="en-US" sz="3200" dirty="0">
                <a:latin typeface="Lucida Sans" panose="020B0602030504020204" pitchFamily="34" charset="0"/>
              </a:rPr>
              <a:t>Observe as users submit preferences</a:t>
            </a:r>
          </a:p>
          <a:p>
            <a:pPr marL="457200" indent="-457200">
              <a:buFont typeface="Arial" panose="020B0604020202020204" pitchFamily="34" charset="0"/>
              <a:buChar char="•"/>
            </a:pPr>
            <a:r>
              <a:rPr lang="en-US" sz="3200" dirty="0">
                <a:latin typeface="Lucida Sans" panose="020B0602030504020204" pitchFamily="34" charset="0"/>
              </a:rPr>
              <a:t>Once everyone has submitted, generate order</a:t>
            </a:r>
          </a:p>
          <a:p>
            <a:pPr marL="457200" indent="-457200">
              <a:buFont typeface="Arial" panose="020B0604020202020204" pitchFamily="34" charset="0"/>
              <a:buChar char="•"/>
            </a:pPr>
            <a:r>
              <a:rPr lang="en-US" sz="3200" dirty="0">
                <a:latin typeface="Lucida Sans" panose="020B0602030504020204" pitchFamily="34" charset="0"/>
              </a:rPr>
              <a:t>The result will be our algorithm’s suggestions for what pizzas to order</a:t>
            </a:r>
          </a:p>
          <a:p>
            <a:pPr marL="457200" indent="-457200">
              <a:buFont typeface="Arial" panose="020B0604020202020204" pitchFamily="34" charset="0"/>
              <a:buChar char="•"/>
            </a:pPr>
            <a:endParaRPr lang="en-US" sz="3200" dirty="0">
              <a:latin typeface="Lucida Sans" panose="020B0602030504020204" pitchFamily="34" charset="0"/>
            </a:endParaRPr>
          </a:p>
        </p:txBody>
      </p:sp>
      <p:sp>
        <p:nvSpPr>
          <p:cNvPr id="31" name="TextBox 30">
            <a:extLst>
              <a:ext uri="{FF2B5EF4-FFF2-40B4-BE49-F238E27FC236}">
                <a16:creationId xmlns:a16="http://schemas.microsoft.com/office/drawing/2014/main" id="{AD1835D1-ACA0-7A73-2853-7CF2EB25EBA4}"/>
              </a:ext>
            </a:extLst>
          </p:cNvPr>
          <p:cNvSpPr txBox="1"/>
          <p:nvPr/>
        </p:nvSpPr>
        <p:spPr>
          <a:xfrm>
            <a:off x="3308322" y="34756614"/>
            <a:ext cx="15369550" cy="1077218"/>
          </a:xfrm>
          <a:prstGeom prst="rect">
            <a:avLst/>
          </a:prstGeom>
          <a:noFill/>
        </p:spPr>
        <p:txBody>
          <a:bodyPr wrap="square" rtlCol="0">
            <a:spAutoFit/>
          </a:bodyPr>
          <a:lstStyle/>
          <a:p>
            <a:pPr algn="ctr"/>
            <a:r>
              <a:rPr lang="en-US" sz="3200" dirty="0">
                <a:latin typeface="Lucida Sans" panose="020B0602030504020204" pitchFamily="34" charset="0"/>
              </a:rPr>
              <a:t>There are two classes of app users: Order Administrators (the person organizing the pizza order), and General Users (everyone included in order)</a:t>
            </a:r>
          </a:p>
        </p:txBody>
      </p:sp>
    </p:spTree>
    <p:extLst>
      <p:ext uri="{BB962C8B-B14F-4D97-AF65-F5344CB8AC3E}">
        <p14:creationId xmlns:p14="http://schemas.microsoft.com/office/powerpoint/2010/main" val="604955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215</TotalTime>
  <Words>506</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Hacker, Jackson (hackerjs)</dc:creator>
  <cp:lastModifiedBy>Hacker, Jackson (hackerjs)</cp:lastModifiedBy>
  <cp:revision>1</cp:revision>
  <dcterms:created xsi:type="dcterms:W3CDTF">2023-02-28T19:43:21Z</dcterms:created>
  <dcterms:modified xsi:type="dcterms:W3CDTF">2023-03-01T21:07:53Z</dcterms:modified>
</cp:coreProperties>
</file>