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0f28bb70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0f28bb70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0f28bb70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0f28bb70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0f28bb702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0f28bb702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0f28bb70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0f28bb70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0f28bb70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0f28bb70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f28bb70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0f28bb70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786666ca2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786666ca2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86666ca2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86666ca2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786666ca2d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786666ca2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f28bb70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f28bb70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0f28bb70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0f28bb70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eC0cPdg3T_CF5cE4fLf7Ovi9cHuE7IK7/view" TargetMode="External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MyPi: A Large Pizza Order Generator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Jackson Hacker and Baru Yogesh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Advisor: Dr Badri Vellambi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450" y="1613825"/>
            <a:ext cx="2388100" cy="23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303800" y="1272500"/>
            <a:ext cx="7030500" cy="3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UI mockups and wireframes- Done 1/16/23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Pizza generation </a:t>
            </a:r>
            <a:r>
              <a:rPr lang="en"/>
              <a:t>algorithm</a:t>
            </a:r>
            <a:r>
              <a:rPr lang="en"/>
              <a:t> concepts- Done 1/24/23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Pizza generation algorithm (greedy version) in Python- Done 2/13/23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Mobile App screens and flow- Done 2/16/23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Be Finished: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 backend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Hook frontend to backend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Iterate on </a:t>
            </a:r>
            <a:r>
              <a:rPr lang="en"/>
              <a:t>algorithm, improve “greediness”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Stretch Goal: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 food ordering service to place orders within app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1303800" y="1990050"/>
            <a:ext cx="5329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Greedy version of set-matching algorithm in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Mobile App flow implemented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/>
              <a:t>DEMO:</a:t>
            </a:r>
            <a:endParaRPr b="1" sz="1700"/>
          </a:p>
        </p:txBody>
      </p:sp>
      <p:pic>
        <p:nvPicPr>
          <p:cNvPr id="346" name="Google Shape;346;p23" title="MyPiFlow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325" y="749650"/>
            <a:ext cx="178592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3"/>
          <p:cNvSpPr txBox="1"/>
          <p:nvPr/>
        </p:nvSpPr>
        <p:spPr>
          <a:xfrm>
            <a:off x="6633488" y="4279200"/>
            <a:ext cx="231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Sample Mobile App Flow (With Mock Data)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53" name="Google Shape;353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challenges are in algorithm implementation: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Performing a uniquely different vertex cover than those discussed by most literature (minimum vertex cover is close to our problem, but not exactly)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Balancing the “greediness” of the algorithm, as in when it should prefer to cover more people with a pizza vs the granularity of preferences it covers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Time/space complexity of algorithm, many permutations of different pizzas possible given N toppings, and need to iterate through them efficiently (we used sorting and heaps)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someone orders pizza for a group, they usually order cheese and pepperoni pizzas because they know that no one will complain.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application seeks to go beyond, and empower users to be satisfied by the pizza that they will love instead of settling for the basics.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underlying problem in this app is to match a group of people with preferences to a set of pizzas that will satisfy everyone’s unique preferences.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came up with this idea back in 2021 for a hackathon, but our implementation was scrappy.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Develop a practical, working algorithm for matching people to pizzas based on a set of preferences.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Additionally, the algorithm should be time-efficient, generating orders in a reasonable amount of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Develop a backend service for tracking user preferences and generating pizza orders.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Present a polished, working mobile app with full pizza-order-generation functionality for both event organizers and attendees.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Intellectual Merits: Solving With Graph Theory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597875"/>
            <a:ext cx="39396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Bipartite Graph</a:t>
            </a:r>
            <a:r>
              <a:rPr lang="en"/>
              <a:t>: set of </a:t>
            </a:r>
            <a:r>
              <a:rPr lang="en"/>
              <a:t>vertices</a:t>
            </a:r>
            <a:r>
              <a:rPr lang="en"/>
              <a:t> in two disjoint sets; no two points in a set are connected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Vertex Cover: </a:t>
            </a:r>
            <a:r>
              <a:rPr lang="en"/>
              <a:t>set of vertices that includes an endpoint of each edge in a graph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model our problem as a bipartite graph that maps people to candidate pizzas.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the model to the right, S=people, and X=candidate pizzas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a modified vertex cover on the graph by selecting pizzas from X that cover a large number of people in S until everyone in S is covered.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pizzas we select make up the pizzas in the order, and the number of people covered can be used to determine how many of that pizza to order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875" y="1149075"/>
            <a:ext cx="3382575" cy="33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62" y="0"/>
            <a:ext cx="72008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739" y="0"/>
            <a:ext cx="47705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943" y="0"/>
            <a:ext cx="42581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Concepts and Wireframes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242" y="1441350"/>
            <a:ext cx="1949058" cy="345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4" y="1441350"/>
            <a:ext cx="4194575" cy="345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722" y="3072800"/>
            <a:ext cx="3100577" cy="19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788" y="3487963"/>
            <a:ext cx="30575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3677" y="1162200"/>
            <a:ext cx="1910621" cy="19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3800" y="1373850"/>
            <a:ext cx="2064700" cy="20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