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3" r:id="rId6"/>
    <p:sldId id="261" r:id="rId7"/>
    <p:sldId id="262" r:id="rId8"/>
    <p:sldId id="269" r:id="rId9"/>
    <p:sldId id="264" r:id="rId10"/>
    <p:sldId id="266" r:id="rId11"/>
    <p:sldId id="265" r:id="rId12"/>
    <p:sldId id="268" r:id="rId13"/>
    <p:sldId id="267"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EFD7F-04CD-40F7-9965-4AF993249BB0}" v="46" dt="2023-12-03T01:24:57.738"/>
    <p1510:client id="{ADF1C3C4-7BBA-45BB-B1BA-9AEE10555685}" v="880" dt="2023-12-03T02:02:25.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mita Devkota" userId="S::200574820@student.georgianc.on.ca::552f9246-3cc9-4666-8339-60cdc4e61f2c" providerId="AD" clId="Web-{188EFD7F-04CD-40F7-9965-4AF993249BB0}"/>
    <pc:docChg chg="modSld">
      <pc:chgData name="Ashmita Devkota" userId="S::200574820@student.georgianc.on.ca::552f9246-3cc9-4666-8339-60cdc4e61f2c" providerId="AD" clId="Web-{188EFD7F-04CD-40F7-9965-4AF993249BB0}" dt="2023-12-03T01:24:57.738" v="24" actId="20577"/>
      <pc:docMkLst>
        <pc:docMk/>
      </pc:docMkLst>
      <pc:sldChg chg="modSp">
        <pc:chgData name="Ashmita Devkota" userId="S::200574820@student.georgianc.on.ca::552f9246-3cc9-4666-8339-60cdc4e61f2c" providerId="AD" clId="Web-{188EFD7F-04CD-40F7-9965-4AF993249BB0}" dt="2023-12-03T01:19:28.540" v="6" actId="20577"/>
        <pc:sldMkLst>
          <pc:docMk/>
          <pc:sldMk cId="3015186928" sldId="261"/>
        </pc:sldMkLst>
        <pc:spChg chg="mod">
          <ac:chgData name="Ashmita Devkota" userId="S::200574820@student.georgianc.on.ca::552f9246-3cc9-4666-8339-60cdc4e61f2c" providerId="AD" clId="Web-{188EFD7F-04CD-40F7-9965-4AF993249BB0}" dt="2023-12-03T01:19:28.540" v="6" actId="20577"/>
          <ac:spMkLst>
            <pc:docMk/>
            <pc:sldMk cId="3015186928" sldId="261"/>
            <ac:spMk id="2" creationId="{966C469B-693E-8305-0E54-B55B1D227A00}"/>
          </ac:spMkLst>
        </pc:spChg>
      </pc:sldChg>
      <pc:sldChg chg="modSp">
        <pc:chgData name="Ashmita Devkota" userId="S::200574820@student.georgianc.on.ca::552f9246-3cc9-4666-8339-60cdc4e61f2c" providerId="AD" clId="Web-{188EFD7F-04CD-40F7-9965-4AF993249BB0}" dt="2023-12-03T01:24:57.738" v="24" actId="20577"/>
        <pc:sldMkLst>
          <pc:docMk/>
          <pc:sldMk cId="2289906497" sldId="265"/>
        </pc:sldMkLst>
        <pc:spChg chg="mod">
          <ac:chgData name="Ashmita Devkota" userId="S::200574820@student.georgianc.on.ca::552f9246-3cc9-4666-8339-60cdc4e61f2c" providerId="AD" clId="Web-{188EFD7F-04CD-40F7-9965-4AF993249BB0}" dt="2023-12-03T01:24:57.738" v="24" actId="20577"/>
          <ac:spMkLst>
            <pc:docMk/>
            <pc:sldMk cId="2289906497" sldId="265"/>
            <ac:spMk id="2" creationId="{B2E3B3B2-D507-2B41-A8A6-AB24203EC98A}"/>
          </ac:spMkLst>
        </pc:spChg>
      </pc:sldChg>
      <pc:sldChg chg="modSp">
        <pc:chgData name="Ashmita Devkota" userId="S::200574820@student.georgianc.on.ca::552f9246-3cc9-4666-8339-60cdc4e61f2c" providerId="AD" clId="Web-{188EFD7F-04CD-40F7-9965-4AF993249BB0}" dt="2023-12-03T01:22:58.906" v="15" actId="20577"/>
        <pc:sldMkLst>
          <pc:docMk/>
          <pc:sldMk cId="3028575994" sldId="269"/>
        </pc:sldMkLst>
        <pc:spChg chg="mod">
          <ac:chgData name="Ashmita Devkota" userId="S::200574820@student.georgianc.on.ca::552f9246-3cc9-4666-8339-60cdc4e61f2c" providerId="AD" clId="Web-{188EFD7F-04CD-40F7-9965-4AF993249BB0}" dt="2023-12-03T01:22:58.906" v="15" actId="20577"/>
          <ac:spMkLst>
            <pc:docMk/>
            <pc:sldMk cId="3028575994" sldId="269"/>
            <ac:spMk id="2" creationId="{6B59057E-2720-0FC6-B116-705066EFE38B}"/>
          </ac:spMkLst>
        </pc:spChg>
      </pc:sldChg>
    </pc:docChg>
  </pc:docChgLst>
  <pc:docChgLst>
    <pc:chgData name="Parth Barvaliya" userId="14d63c41-f0fc-46e3-89aa-02a950116686" providerId="ADAL" clId="{ADF1C3C4-7BBA-45BB-B1BA-9AEE10555685}"/>
    <pc:docChg chg="undo custSel addSld delSld modSld">
      <pc:chgData name="Parth Barvaliya" userId="14d63c41-f0fc-46e3-89aa-02a950116686" providerId="ADAL" clId="{ADF1C3C4-7BBA-45BB-B1BA-9AEE10555685}" dt="2023-12-03T02:02:25.054" v="881" actId="1582"/>
      <pc:docMkLst>
        <pc:docMk/>
      </pc:docMkLst>
      <pc:sldChg chg="addSp delSp modSp mod addAnim">
        <pc:chgData name="Parth Barvaliya" userId="14d63c41-f0fc-46e3-89aa-02a950116686" providerId="ADAL" clId="{ADF1C3C4-7BBA-45BB-B1BA-9AEE10555685}" dt="2023-12-03T01:55:43.816" v="864"/>
        <pc:sldMkLst>
          <pc:docMk/>
          <pc:sldMk cId="3838650602" sldId="256"/>
        </pc:sldMkLst>
        <pc:spChg chg="mod">
          <ac:chgData name="Parth Barvaliya" userId="14d63c41-f0fc-46e3-89aa-02a950116686" providerId="ADAL" clId="{ADF1C3C4-7BBA-45BB-B1BA-9AEE10555685}" dt="2023-12-03T01:55:43.811" v="862" actId="26606"/>
          <ac:spMkLst>
            <pc:docMk/>
            <pc:sldMk cId="3838650602" sldId="256"/>
            <ac:spMk id="2" creationId="{E3D45C02-E3A7-7846-6C5E-E0B05E4E28BE}"/>
          </ac:spMkLst>
        </pc:spChg>
        <pc:spChg chg="mod">
          <ac:chgData name="Parth Barvaliya" userId="14d63c41-f0fc-46e3-89aa-02a950116686" providerId="ADAL" clId="{ADF1C3C4-7BBA-45BB-B1BA-9AEE10555685}" dt="2023-12-03T01:55:43.811" v="862" actId="26606"/>
          <ac:spMkLst>
            <pc:docMk/>
            <pc:sldMk cId="3838650602" sldId="256"/>
            <ac:spMk id="3" creationId="{E0F58F3A-800E-D572-3A3B-0DC0DC9B4435}"/>
          </ac:spMkLst>
        </pc:spChg>
        <pc:spChg chg="del">
          <ac:chgData name="Parth Barvaliya" userId="14d63c41-f0fc-46e3-89aa-02a950116686" providerId="ADAL" clId="{ADF1C3C4-7BBA-45BB-B1BA-9AEE10555685}" dt="2023-12-03T01:55:43.811" v="862" actId="26606"/>
          <ac:spMkLst>
            <pc:docMk/>
            <pc:sldMk cId="3838650602" sldId="256"/>
            <ac:spMk id="6" creationId="{1511F85B-5967-428B-BE8B-819A79813D92}"/>
          </ac:spMkLst>
        </pc:spChg>
        <pc:spChg chg="del">
          <ac:chgData name="Parth Barvaliya" userId="14d63c41-f0fc-46e3-89aa-02a950116686" providerId="ADAL" clId="{ADF1C3C4-7BBA-45BB-B1BA-9AEE10555685}" dt="2023-12-03T01:55:43.811" v="862" actId="26606"/>
          <ac:spMkLst>
            <pc:docMk/>
            <pc:sldMk cId="3838650602" sldId="256"/>
            <ac:spMk id="7" creationId="{28DA8D05-CF65-4382-8BF4-2A08754DB5F0}"/>
          </ac:spMkLst>
        </pc:spChg>
        <pc:spChg chg="add">
          <ac:chgData name="Parth Barvaliya" userId="14d63c41-f0fc-46e3-89aa-02a950116686" providerId="ADAL" clId="{ADF1C3C4-7BBA-45BB-B1BA-9AEE10555685}" dt="2023-12-03T01:55:43.811" v="862" actId="26606"/>
          <ac:spMkLst>
            <pc:docMk/>
            <pc:sldMk cId="3838650602" sldId="256"/>
            <ac:spMk id="23" creationId="{01E688E0-C729-4E49-9E7B-4697607DBE19}"/>
          </ac:spMkLst>
        </pc:spChg>
        <pc:grpChg chg="del">
          <ac:chgData name="Parth Barvaliya" userId="14d63c41-f0fc-46e3-89aa-02a950116686" providerId="ADAL" clId="{ADF1C3C4-7BBA-45BB-B1BA-9AEE10555685}" dt="2023-12-03T01:55:43.811" v="862" actId="26606"/>
          <ac:grpSpMkLst>
            <pc:docMk/>
            <pc:sldMk cId="3838650602" sldId="256"/>
            <ac:grpSpMk id="8" creationId="{E0C6252F-9468-4CFE-8A28-0DFE703FB7BC}"/>
          </ac:grpSpMkLst>
        </pc:grpChg>
        <pc:grpChg chg="add">
          <ac:chgData name="Parth Barvaliya" userId="14d63c41-f0fc-46e3-89aa-02a950116686" providerId="ADAL" clId="{ADF1C3C4-7BBA-45BB-B1BA-9AEE10555685}" dt="2023-12-03T01:55:43.811" v="862" actId="26606"/>
          <ac:grpSpMkLst>
            <pc:docMk/>
            <pc:sldMk cId="3838650602" sldId="256"/>
            <ac:grpSpMk id="25" creationId="{AAD89D74-79DD-4BE2-AA8C-8672382F2520}"/>
          </ac:grpSpMkLst>
        </pc:grpChg>
        <pc:picChg chg="mod">
          <ac:chgData name="Parth Barvaliya" userId="14d63c41-f0fc-46e3-89aa-02a950116686" providerId="ADAL" clId="{ADF1C3C4-7BBA-45BB-B1BA-9AEE10555685}" dt="2023-12-03T01:55:43.811" v="862" actId="26606"/>
          <ac:picMkLst>
            <pc:docMk/>
            <pc:sldMk cId="3838650602" sldId="256"/>
            <ac:picMk id="4" creationId="{CCE08A6F-387F-7BD6-E1A4-6D31D7CDA589}"/>
          </ac:picMkLst>
        </pc:picChg>
      </pc:sldChg>
      <pc:sldChg chg="addSp delSp modSp mod setBg">
        <pc:chgData name="Parth Barvaliya" userId="14d63c41-f0fc-46e3-89aa-02a950116686" providerId="ADAL" clId="{ADF1C3C4-7BBA-45BB-B1BA-9AEE10555685}" dt="2023-12-03T01:54:10.443" v="860" actId="14100"/>
        <pc:sldMkLst>
          <pc:docMk/>
          <pc:sldMk cId="694967065" sldId="257"/>
        </pc:sldMkLst>
        <pc:spChg chg="mod ord">
          <ac:chgData name="Parth Barvaliya" userId="14d63c41-f0fc-46e3-89aa-02a950116686" providerId="ADAL" clId="{ADF1C3C4-7BBA-45BB-B1BA-9AEE10555685}" dt="2023-12-03T01:54:10.443" v="860" actId="14100"/>
          <ac:spMkLst>
            <pc:docMk/>
            <pc:sldMk cId="694967065" sldId="257"/>
            <ac:spMk id="2" creationId="{8F504850-C077-BDA9-0202-D456DCC14A99}"/>
          </ac:spMkLst>
        </pc:spChg>
        <pc:spChg chg="mod">
          <ac:chgData name="Parth Barvaliya" userId="14d63c41-f0fc-46e3-89aa-02a950116686" providerId="ADAL" clId="{ADF1C3C4-7BBA-45BB-B1BA-9AEE10555685}" dt="2023-12-03T01:54:02.264" v="858" actId="14100"/>
          <ac:spMkLst>
            <pc:docMk/>
            <pc:sldMk cId="694967065" sldId="257"/>
            <ac:spMk id="3" creationId="{EFB10C10-DC01-01BC-57A3-3694F83C0A9A}"/>
          </ac:spMkLst>
        </pc:spChg>
        <pc:spChg chg="add del">
          <ac:chgData name="Parth Barvaliya" userId="14d63c41-f0fc-46e3-89aa-02a950116686" providerId="ADAL" clId="{ADF1C3C4-7BBA-45BB-B1BA-9AEE10555685}" dt="2023-12-03T01:50:20.642" v="825" actId="26606"/>
          <ac:spMkLst>
            <pc:docMk/>
            <pc:sldMk cId="694967065" sldId="257"/>
            <ac:spMk id="8" creationId="{CADF2543-1B6F-4FBC-A7AF-53A0430E05AB}"/>
          </ac:spMkLst>
        </pc:spChg>
        <pc:spChg chg="add del">
          <ac:chgData name="Parth Barvaliya" userId="14d63c41-f0fc-46e3-89aa-02a950116686" providerId="ADAL" clId="{ADF1C3C4-7BBA-45BB-B1BA-9AEE10555685}" dt="2023-12-03T01:50:20.626" v="824" actId="26606"/>
          <ac:spMkLst>
            <pc:docMk/>
            <pc:sldMk cId="694967065" sldId="257"/>
            <ac:spMk id="20" creationId="{781BBDC9-2DC6-4959-AC3D-49A5DCB05DA7}"/>
          </ac:spMkLst>
        </pc:spChg>
        <pc:spChg chg="add del">
          <ac:chgData name="Parth Barvaliya" userId="14d63c41-f0fc-46e3-89aa-02a950116686" providerId="ADAL" clId="{ADF1C3C4-7BBA-45BB-B1BA-9AEE10555685}" dt="2023-12-03T01:50:20.626" v="824" actId="26606"/>
          <ac:spMkLst>
            <pc:docMk/>
            <pc:sldMk cId="694967065" sldId="257"/>
            <ac:spMk id="22" creationId="{08452CCF-4A27-488A-AAF4-424933CFC925}"/>
          </ac:spMkLst>
        </pc:spChg>
        <pc:spChg chg="add del">
          <ac:chgData name="Parth Barvaliya" userId="14d63c41-f0fc-46e3-89aa-02a950116686" providerId="ADAL" clId="{ADF1C3C4-7BBA-45BB-B1BA-9AEE10555685}" dt="2023-12-03T01:50:20.626" v="824" actId="26606"/>
          <ac:spMkLst>
            <pc:docMk/>
            <pc:sldMk cId="694967065" sldId="257"/>
            <ac:spMk id="24" creationId="{4B74BB55-8517-4CFE-9389-81D0E6F81F00}"/>
          </ac:spMkLst>
        </pc:spChg>
        <pc:spChg chg="add del">
          <ac:chgData name="Parth Barvaliya" userId="14d63c41-f0fc-46e3-89aa-02a950116686" providerId="ADAL" clId="{ADF1C3C4-7BBA-45BB-B1BA-9AEE10555685}" dt="2023-12-03T01:50:56.407" v="831" actId="26606"/>
          <ac:spMkLst>
            <pc:docMk/>
            <pc:sldMk cId="694967065" sldId="257"/>
            <ac:spMk id="33" creationId="{290FE681-1E05-478A-89DC-5F7AB37CFD77}"/>
          </ac:spMkLst>
        </pc:spChg>
        <pc:spChg chg="add">
          <ac:chgData name="Parth Barvaliya" userId="14d63c41-f0fc-46e3-89aa-02a950116686" providerId="ADAL" clId="{ADF1C3C4-7BBA-45BB-B1BA-9AEE10555685}" dt="2023-12-03T01:50:56.407" v="831" actId="26606"/>
          <ac:spMkLst>
            <pc:docMk/>
            <pc:sldMk cId="694967065" sldId="257"/>
            <ac:spMk id="40" creationId="{1AB8FFBB-0A2D-4D4C-B94B-320ABB3490DA}"/>
          </ac:spMkLst>
        </pc:spChg>
        <pc:grpChg chg="add del">
          <ac:chgData name="Parth Barvaliya" userId="14d63c41-f0fc-46e3-89aa-02a950116686" providerId="ADAL" clId="{ADF1C3C4-7BBA-45BB-B1BA-9AEE10555685}" dt="2023-12-03T01:50:20.642" v="825" actId="26606"/>
          <ac:grpSpMkLst>
            <pc:docMk/>
            <pc:sldMk cId="694967065" sldId="257"/>
            <ac:grpSpMk id="10" creationId="{A80A6E81-6B71-43DF-877B-E964A9A4CB68}"/>
          </ac:grpSpMkLst>
        </pc:grpChg>
        <pc:grpChg chg="add del">
          <ac:chgData name="Parth Barvaliya" userId="14d63c41-f0fc-46e3-89aa-02a950116686" providerId="ADAL" clId="{ADF1C3C4-7BBA-45BB-B1BA-9AEE10555685}" dt="2023-12-03T01:50:20.626" v="824" actId="26606"/>
          <ac:grpSpMkLst>
            <pc:docMk/>
            <pc:sldMk cId="694967065" sldId="257"/>
            <ac:grpSpMk id="26" creationId="{543190CD-45FC-4DE0-B596-17D4DE53E972}"/>
          </ac:grpSpMkLst>
        </pc:grpChg>
        <pc:grpChg chg="add">
          <ac:chgData name="Parth Barvaliya" userId="14d63c41-f0fc-46e3-89aa-02a950116686" providerId="ADAL" clId="{ADF1C3C4-7BBA-45BB-B1BA-9AEE10555685}" dt="2023-12-03T01:50:56.407" v="831" actId="26606"/>
          <ac:grpSpMkLst>
            <pc:docMk/>
            <pc:sldMk cId="694967065" sldId="257"/>
            <ac:grpSpMk id="42" creationId="{0EC92BD4-3684-4A4A-84FF-704DCA7A3E0C}"/>
          </ac:grpSpMkLst>
        </pc:grpChg>
        <pc:picChg chg="add">
          <ac:chgData name="Parth Barvaliya" userId="14d63c41-f0fc-46e3-89aa-02a950116686" providerId="ADAL" clId="{ADF1C3C4-7BBA-45BB-B1BA-9AEE10555685}" dt="2023-12-03T01:50:56.407" v="831" actId="26606"/>
          <ac:picMkLst>
            <pc:docMk/>
            <pc:sldMk cId="694967065" sldId="257"/>
            <ac:picMk id="36" creationId="{D0E4E8FD-B2C2-0A0A-ACFC-1D6CD382D5B9}"/>
          </ac:picMkLst>
        </pc:picChg>
        <pc:cxnChg chg="add del">
          <ac:chgData name="Parth Barvaliya" userId="14d63c41-f0fc-46e3-89aa-02a950116686" providerId="ADAL" clId="{ADF1C3C4-7BBA-45BB-B1BA-9AEE10555685}" dt="2023-12-03T01:50:56.407" v="831" actId="26606"/>
          <ac:cxnSpMkLst>
            <pc:docMk/>
            <pc:sldMk cId="694967065" sldId="257"/>
            <ac:cxnSpMk id="34" creationId="{2E2F21DC-5F0E-42CF-B89C-C1E25E175CB8}"/>
          </ac:cxnSpMkLst>
        </pc:cxnChg>
      </pc:sldChg>
      <pc:sldChg chg="modSp mod">
        <pc:chgData name="Parth Barvaliya" userId="14d63c41-f0fc-46e3-89aa-02a950116686" providerId="ADAL" clId="{ADF1C3C4-7BBA-45BB-B1BA-9AEE10555685}" dt="2023-12-03T01:57:17.117" v="867" actId="2"/>
        <pc:sldMkLst>
          <pc:docMk/>
          <pc:sldMk cId="2082483439" sldId="258"/>
        </pc:sldMkLst>
        <pc:spChg chg="mod">
          <ac:chgData name="Parth Barvaliya" userId="14d63c41-f0fc-46e3-89aa-02a950116686" providerId="ADAL" clId="{ADF1C3C4-7BBA-45BB-B1BA-9AEE10555685}" dt="2023-12-03T01:57:15.626" v="866" actId="2"/>
          <ac:spMkLst>
            <pc:docMk/>
            <pc:sldMk cId="2082483439" sldId="258"/>
            <ac:spMk id="6" creationId="{6C3BD986-3D88-4DE5-A9BF-3E0B0F9D194C}"/>
          </ac:spMkLst>
        </pc:spChg>
        <pc:spChg chg="mod">
          <ac:chgData name="Parth Barvaliya" userId="14d63c41-f0fc-46e3-89aa-02a950116686" providerId="ADAL" clId="{ADF1C3C4-7BBA-45BB-B1BA-9AEE10555685}" dt="2023-12-03T01:57:17.117" v="867" actId="2"/>
          <ac:spMkLst>
            <pc:docMk/>
            <pc:sldMk cId="2082483439" sldId="258"/>
            <ac:spMk id="7" creationId="{ECEF99D8-91F0-A705-4121-DE45581D740F}"/>
          </ac:spMkLst>
        </pc:spChg>
      </pc:sldChg>
      <pc:sldChg chg="addSp delSp modSp mod setBg setClrOvrMap">
        <pc:chgData name="Parth Barvaliya" userId="14d63c41-f0fc-46e3-89aa-02a950116686" providerId="ADAL" clId="{ADF1C3C4-7BBA-45BB-B1BA-9AEE10555685}" dt="2023-12-03T01:54:32.787" v="861" actId="26606"/>
        <pc:sldMkLst>
          <pc:docMk/>
          <pc:sldMk cId="247860936" sldId="259"/>
        </pc:sldMkLst>
        <pc:spChg chg="mod">
          <ac:chgData name="Parth Barvaliya" userId="14d63c41-f0fc-46e3-89aa-02a950116686" providerId="ADAL" clId="{ADF1C3C4-7BBA-45BB-B1BA-9AEE10555685}" dt="2023-12-03T01:54:32.787" v="861" actId="26606"/>
          <ac:spMkLst>
            <pc:docMk/>
            <pc:sldMk cId="247860936" sldId="259"/>
            <ac:spMk id="2" creationId="{8C3D0A83-3654-9C72-A705-5DE79AAF6183}"/>
          </ac:spMkLst>
        </pc:spChg>
        <pc:spChg chg="del">
          <ac:chgData name="Parth Barvaliya" userId="14d63c41-f0fc-46e3-89aa-02a950116686" providerId="ADAL" clId="{ADF1C3C4-7BBA-45BB-B1BA-9AEE10555685}" dt="2023-12-03T01:54:32.787" v="861" actId="26606"/>
          <ac:spMkLst>
            <pc:docMk/>
            <pc:sldMk cId="247860936" sldId="259"/>
            <ac:spMk id="18" creationId="{7E134C76-7FB4-4BB7-9322-DD8A4B179ACD}"/>
          </ac:spMkLst>
        </pc:spChg>
        <pc:spChg chg="del">
          <ac:chgData name="Parth Barvaliya" userId="14d63c41-f0fc-46e3-89aa-02a950116686" providerId="ADAL" clId="{ADF1C3C4-7BBA-45BB-B1BA-9AEE10555685}" dt="2023-12-03T01:54:32.787" v="861" actId="26606"/>
          <ac:spMkLst>
            <pc:docMk/>
            <pc:sldMk cId="247860936" sldId="259"/>
            <ac:spMk id="20" creationId="{C0C57804-4F33-4D85-AA3E-DA0F214BBD91}"/>
          </ac:spMkLst>
        </pc:spChg>
        <pc:spChg chg="add">
          <ac:chgData name="Parth Barvaliya" userId="14d63c41-f0fc-46e3-89aa-02a950116686" providerId="ADAL" clId="{ADF1C3C4-7BBA-45BB-B1BA-9AEE10555685}" dt="2023-12-03T01:54:32.787" v="861" actId="26606"/>
          <ac:spMkLst>
            <pc:docMk/>
            <pc:sldMk cId="247860936" sldId="259"/>
            <ac:spMk id="37" creationId="{762362DE-7747-4D8B-99FA-8E36F0B15FF7}"/>
          </ac:spMkLst>
        </pc:spChg>
        <pc:grpChg chg="add">
          <ac:chgData name="Parth Barvaliya" userId="14d63c41-f0fc-46e3-89aa-02a950116686" providerId="ADAL" clId="{ADF1C3C4-7BBA-45BB-B1BA-9AEE10555685}" dt="2023-12-03T01:54:32.787" v="861" actId="26606"/>
          <ac:grpSpMkLst>
            <pc:docMk/>
            <pc:sldMk cId="247860936" sldId="259"/>
            <ac:grpSpMk id="39" creationId="{25123E6E-F713-4254-A6BF-358CC8EC6C95}"/>
          </ac:grpSpMkLst>
        </pc:grpChg>
        <pc:picChg chg="add">
          <ac:chgData name="Parth Barvaliya" userId="14d63c41-f0fc-46e3-89aa-02a950116686" providerId="ADAL" clId="{ADF1C3C4-7BBA-45BB-B1BA-9AEE10555685}" dt="2023-12-03T01:54:32.787" v="861" actId="26606"/>
          <ac:picMkLst>
            <pc:docMk/>
            <pc:sldMk cId="247860936" sldId="259"/>
            <ac:picMk id="24" creationId="{3A47CF5D-A9C6-EE3B-1530-E9D31C53093C}"/>
          </ac:picMkLst>
        </pc:picChg>
        <pc:cxnChg chg="del">
          <ac:chgData name="Parth Barvaliya" userId="14d63c41-f0fc-46e3-89aa-02a950116686" providerId="ADAL" clId="{ADF1C3C4-7BBA-45BB-B1BA-9AEE10555685}" dt="2023-12-03T01:54:32.787" v="861" actId="26606"/>
          <ac:cxnSpMkLst>
            <pc:docMk/>
            <pc:sldMk cId="247860936" sldId="259"/>
            <ac:cxnSpMk id="8" creationId="{FEB90296-CFE0-401D-9CA3-32966EC4F01D}"/>
          </ac:cxnSpMkLst>
        </pc:cxnChg>
        <pc:cxnChg chg="del">
          <ac:chgData name="Parth Barvaliya" userId="14d63c41-f0fc-46e3-89aa-02a950116686" providerId="ADAL" clId="{ADF1C3C4-7BBA-45BB-B1BA-9AEE10555685}" dt="2023-12-03T01:54:32.787" v="861" actId="26606"/>
          <ac:cxnSpMkLst>
            <pc:docMk/>
            <pc:sldMk cId="247860936" sldId="259"/>
            <ac:cxnSpMk id="10" creationId="{08C9B4EE-7611-4ED9-B356-7BDD377C39B0}"/>
          </ac:cxnSpMkLst>
        </pc:cxnChg>
        <pc:cxnChg chg="del">
          <ac:chgData name="Parth Barvaliya" userId="14d63c41-f0fc-46e3-89aa-02a950116686" providerId="ADAL" clId="{ADF1C3C4-7BBA-45BB-B1BA-9AEE10555685}" dt="2023-12-03T01:54:32.787" v="861" actId="26606"/>
          <ac:cxnSpMkLst>
            <pc:docMk/>
            <pc:sldMk cId="247860936" sldId="259"/>
            <ac:cxnSpMk id="12" creationId="{4A4F266A-F2F7-47CD-8BBC-E3777E982FD2}"/>
          </ac:cxnSpMkLst>
        </pc:cxnChg>
        <pc:cxnChg chg="del">
          <ac:chgData name="Parth Barvaliya" userId="14d63c41-f0fc-46e3-89aa-02a950116686" providerId="ADAL" clId="{ADF1C3C4-7BBA-45BB-B1BA-9AEE10555685}" dt="2023-12-03T01:54:32.787" v="861" actId="26606"/>
          <ac:cxnSpMkLst>
            <pc:docMk/>
            <pc:sldMk cId="247860936" sldId="259"/>
            <ac:cxnSpMk id="14" creationId="{20D69C80-8919-4A32-B897-F2A21F940574}"/>
          </ac:cxnSpMkLst>
        </pc:cxnChg>
        <pc:cxnChg chg="del">
          <ac:chgData name="Parth Barvaliya" userId="14d63c41-f0fc-46e3-89aa-02a950116686" providerId="ADAL" clId="{ADF1C3C4-7BBA-45BB-B1BA-9AEE10555685}" dt="2023-12-03T01:54:32.787" v="861" actId="26606"/>
          <ac:cxnSpMkLst>
            <pc:docMk/>
            <pc:sldMk cId="247860936" sldId="259"/>
            <ac:cxnSpMk id="16" creationId="{F427B072-CC5B-481B-9719-8CD4C54444BE}"/>
          </ac:cxnSpMkLst>
        </pc:cxnChg>
        <pc:cxnChg chg="add">
          <ac:chgData name="Parth Barvaliya" userId="14d63c41-f0fc-46e3-89aa-02a950116686" providerId="ADAL" clId="{ADF1C3C4-7BBA-45BB-B1BA-9AEE10555685}" dt="2023-12-03T01:54:32.787" v="861" actId="26606"/>
          <ac:cxnSpMkLst>
            <pc:docMk/>
            <pc:sldMk cId="247860936" sldId="259"/>
            <ac:cxnSpMk id="27" creationId="{0512F9CB-A1A0-4043-A103-F6A4B94B695A}"/>
          </ac:cxnSpMkLst>
        </pc:cxnChg>
        <pc:cxnChg chg="add">
          <ac:chgData name="Parth Barvaliya" userId="14d63c41-f0fc-46e3-89aa-02a950116686" providerId="ADAL" clId="{ADF1C3C4-7BBA-45BB-B1BA-9AEE10555685}" dt="2023-12-03T01:54:32.787" v="861" actId="26606"/>
          <ac:cxnSpMkLst>
            <pc:docMk/>
            <pc:sldMk cId="247860936" sldId="259"/>
            <ac:cxnSpMk id="29" creationId="{ADBE6588-EE16-4389-857C-86A156D49E5D}"/>
          </ac:cxnSpMkLst>
        </pc:cxnChg>
        <pc:cxnChg chg="add">
          <ac:chgData name="Parth Barvaliya" userId="14d63c41-f0fc-46e3-89aa-02a950116686" providerId="ADAL" clId="{ADF1C3C4-7BBA-45BB-B1BA-9AEE10555685}" dt="2023-12-03T01:54:32.787" v="861" actId="26606"/>
          <ac:cxnSpMkLst>
            <pc:docMk/>
            <pc:sldMk cId="247860936" sldId="259"/>
            <ac:cxnSpMk id="31" creationId="{17FD48D2-B0A7-413D-B947-AA55AC1296D5}"/>
          </ac:cxnSpMkLst>
        </pc:cxnChg>
        <pc:cxnChg chg="add">
          <ac:chgData name="Parth Barvaliya" userId="14d63c41-f0fc-46e3-89aa-02a950116686" providerId="ADAL" clId="{ADF1C3C4-7BBA-45BB-B1BA-9AEE10555685}" dt="2023-12-03T01:54:32.787" v="861" actId="26606"/>
          <ac:cxnSpMkLst>
            <pc:docMk/>
            <pc:sldMk cId="247860936" sldId="259"/>
            <ac:cxnSpMk id="33" creationId="{2BE668D0-D906-4EEE-B32F-8C028624B837}"/>
          </ac:cxnSpMkLst>
        </pc:cxnChg>
        <pc:cxnChg chg="add">
          <ac:chgData name="Parth Barvaliya" userId="14d63c41-f0fc-46e3-89aa-02a950116686" providerId="ADAL" clId="{ADF1C3C4-7BBA-45BB-B1BA-9AEE10555685}" dt="2023-12-03T01:54:32.787" v="861" actId="26606"/>
          <ac:cxnSpMkLst>
            <pc:docMk/>
            <pc:sldMk cId="247860936" sldId="259"/>
            <ac:cxnSpMk id="35" creationId="{D1DE67A3-B8F6-4CFD-A8E0-D15200F23152}"/>
          </ac:cxnSpMkLst>
        </pc:cxnChg>
      </pc:sldChg>
      <pc:sldChg chg="modSp mod">
        <pc:chgData name="Parth Barvaliya" userId="14d63c41-f0fc-46e3-89aa-02a950116686" providerId="ADAL" clId="{ADF1C3C4-7BBA-45BB-B1BA-9AEE10555685}" dt="2023-12-03T02:02:25.054" v="881" actId="1582"/>
        <pc:sldMkLst>
          <pc:docMk/>
          <pc:sldMk cId="2711457944" sldId="263"/>
        </pc:sldMkLst>
        <pc:picChg chg="mod">
          <ac:chgData name="Parth Barvaliya" userId="14d63c41-f0fc-46e3-89aa-02a950116686" providerId="ADAL" clId="{ADF1C3C4-7BBA-45BB-B1BA-9AEE10555685}" dt="2023-12-03T02:02:25.054" v="881" actId="1582"/>
          <ac:picMkLst>
            <pc:docMk/>
            <pc:sldMk cId="2711457944" sldId="263"/>
            <ac:picMk id="8" creationId="{A4176AAB-7E48-ABD5-1F23-76DD6EAF2FE7}"/>
          </ac:picMkLst>
        </pc:picChg>
      </pc:sldChg>
      <pc:sldChg chg="addSp modSp mod">
        <pc:chgData name="Parth Barvaliya" userId="14d63c41-f0fc-46e3-89aa-02a950116686" providerId="ADAL" clId="{ADF1C3C4-7BBA-45BB-B1BA-9AEE10555685}" dt="2023-12-03T01:39:35.025" v="782" actId="123"/>
        <pc:sldMkLst>
          <pc:docMk/>
          <pc:sldMk cId="4160246169" sldId="264"/>
        </pc:sldMkLst>
        <pc:spChg chg="add mod">
          <ac:chgData name="Parth Barvaliya" userId="14d63c41-f0fc-46e3-89aa-02a950116686" providerId="ADAL" clId="{ADF1C3C4-7BBA-45BB-B1BA-9AEE10555685}" dt="2023-12-03T01:39:35.025" v="782" actId="123"/>
          <ac:spMkLst>
            <pc:docMk/>
            <pc:sldMk cId="4160246169" sldId="264"/>
            <ac:spMk id="2" creationId="{6DBADA32-073C-0CF8-0C33-72BAB5251A7F}"/>
          </ac:spMkLst>
        </pc:spChg>
      </pc:sldChg>
      <pc:sldChg chg="modSp mod">
        <pc:chgData name="Parth Barvaliya" userId="14d63c41-f0fc-46e3-89aa-02a950116686" providerId="ADAL" clId="{ADF1C3C4-7BBA-45BB-B1BA-9AEE10555685}" dt="2023-12-03T02:01:57.547" v="879" actId="1582"/>
        <pc:sldMkLst>
          <pc:docMk/>
          <pc:sldMk cId="2289906497" sldId="265"/>
        </pc:sldMkLst>
        <pc:picChg chg="mod">
          <ac:chgData name="Parth Barvaliya" userId="14d63c41-f0fc-46e3-89aa-02a950116686" providerId="ADAL" clId="{ADF1C3C4-7BBA-45BB-B1BA-9AEE10555685}" dt="2023-12-03T02:01:57.547" v="879" actId="1582"/>
          <ac:picMkLst>
            <pc:docMk/>
            <pc:sldMk cId="2289906497" sldId="265"/>
            <ac:picMk id="6" creationId="{0C7FD2FE-DE30-68F4-B3A5-3038F7E50DB2}"/>
          </ac:picMkLst>
        </pc:picChg>
      </pc:sldChg>
      <pc:sldChg chg="addSp modSp mod">
        <pc:chgData name="Parth Barvaliya" userId="14d63c41-f0fc-46e3-89aa-02a950116686" providerId="ADAL" clId="{ADF1C3C4-7BBA-45BB-B1BA-9AEE10555685}" dt="2023-12-03T02:01:12.735" v="874" actId="1582"/>
        <pc:sldMkLst>
          <pc:docMk/>
          <pc:sldMk cId="357816655" sldId="267"/>
        </pc:sldMkLst>
        <pc:spChg chg="add mod">
          <ac:chgData name="Parth Barvaliya" userId="14d63c41-f0fc-46e3-89aa-02a950116686" providerId="ADAL" clId="{ADF1C3C4-7BBA-45BB-B1BA-9AEE10555685}" dt="2023-12-03T01:21:05.955" v="125" actId="20577"/>
          <ac:spMkLst>
            <pc:docMk/>
            <pc:sldMk cId="357816655" sldId="267"/>
            <ac:spMk id="2" creationId="{CA5BCBF2-D1AC-6C14-EBAC-751094AF6868}"/>
          </ac:spMkLst>
        </pc:spChg>
        <pc:spChg chg="add mod">
          <ac:chgData name="Parth Barvaliya" userId="14d63c41-f0fc-46e3-89aa-02a950116686" providerId="ADAL" clId="{ADF1C3C4-7BBA-45BB-B1BA-9AEE10555685}" dt="2023-12-03T01:21:53.766" v="209" actId="14100"/>
          <ac:spMkLst>
            <pc:docMk/>
            <pc:sldMk cId="357816655" sldId="267"/>
            <ac:spMk id="4" creationId="{D80F23A6-5474-9313-2D63-F96C556F2CAE}"/>
          </ac:spMkLst>
        </pc:spChg>
        <pc:spChg chg="mod">
          <ac:chgData name="Parth Barvaliya" userId="14d63c41-f0fc-46e3-89aa-02a950116686" providerId="ADAL" clId="{ADF1C3C4-7BBA-45BB-B1BA-9AEE10555685}" dt="2023-12-03T01:20:20.922" v="66" actId="1076"/>
          <ac:spMkLst>
            <pc:docMk/>
            <pc:sldMk cId="357816655" sldId="267"/>
            <ac:spMk id="7" creationId="{00167FE2-CA24-247A-64D2-148616A2CDF7}"/>
          </ac:spMkLst>
        </pc:spChg>
        <pc:picChg chg="mod">
          <ac:chgData name="Parth Barvaliya" userId="14d63c41-f0fc-46e3-89aa-02a950116686" providerId="ADAL" clId="{ADF1C3C4-7BBA-45BB-B1BA-9AEE10555685}" dt="2023-12-03T02:00:47.503" v="871" actId="1582"/>
          <ac:picMkLst>
            <pc:docMk/>
            <pc:sldMk cId="357816655" sldId="267"/>
            <ac:picMk id="3" creationId="{BF9EAE1A-490D-39EF-DD01-5D2C39308FDF}"/>
          </ac:picMkLst>
        </pc:picChg>
        <pc:picChg chg="mod">
          <ac:chgData name="Parth Barvaliya" userId="14d63c41-f0fc-46e3-89aa-02a950116686" providerId="ADAL" clId="{ADF1C3C4-7BBA-45BB-B1BA-9AEE10555685}" dt="2023-12-03T02:01:12.735" v="874" actId="1582"/>
          <ac:picMkLst>
            <pc:docMk/>
            <pc:sldMk cId="357816655" sldId="267"/>
            <ac:picMk id="5" creationId="{2E59BEC3-95DF-DE0F-20EF-00C623FE2255}"/>
          </ac:picMkLst>
        </pc:picChg>
      </pc:sldChg>
      <pc:sldChg chg="modSp mod">
        <pc:chgData name="Parth Barvaliya" userId="14d63c41-f0fc-46e3-89aa-02a950116686" providerId="ADAL" clId="{ADF1C3C4-7BBA-45BB-B1BA-9AEE10555685}" dt="2023-12-03T02:01:45" v="877" actId="1582"/>
        <pc:sldMkLst>
          <pc:docMk/>
          <pc:sldMk cId="7627591" sldId="268"/>
        </pc:sldMkLst>
        <pc:picChg chg="mod modCrop">
          <ac:chgData name="Parth Barvaliya" userId="14d63c41-f0fc-46e3-89aa-02a950116686" providerId="ADAL" clId="{ADF1C3C4-7BBA-45BB-B1BA-9AEE10555685}" dt="2023-12-03T02:01:45" v="877" actId="1582"/>
          <ac:picMkLst>
            <pc:docMk/>
            <pc:sldMk cId="7627591" sldId="268"/>
            <ac:picMk id="3" creationId="{7DF04944-8FD3-58E8-0926-108CB272C431}"/>
          </ac:picMkLst>
        </pc:picChg>
      </pc:sldChg>
      <pc:sldChg chg="modSp mod">
        <pc:chgData name="Parth Barvaliya" userId="14d63c41-f0fc-46e3-89aa-02a950116686" providerId="ADAL" clId="{ADF1C3C4-7BBA-45BB-B1BA-9AEE10555685}" dt="2023-12-03T01:27:34.500" v="440" actId="21"/>
        <pc:sldMkLst>
          <pc:docMk/>
          <pc:sldMk cId="3028575994" sldId="269"/>
        </pc:sldMkLst>
        <pc:spChg chg="mod">
          <ac:chgData name="Parth Barvaliya" userId="14d63c41-f0fc-46e3-89aa-02a950116686" providerId="ADAL" clId="{ADF1C3C4-7BBA-45BB-B1BA-9AEE10555685}" dt="2023-12-03T01:27:34.500" v="440" actId="21"/>
          <ac:spMkLst>
            <pc:docMk/>
            <pc:sldMk cId="3028575994" sldId="269"/>
            <ac:spMk id="2" creationId="{6B59057E-2720-0FC6-B116-705066EFE38B}"/>
          </ac:spMkLst>
        </pc:spChg>
      </pc:sldChg>
      <pc:sldChg chg="addSp delSp modSp add del mod modClrScheme delDesignElem chgLayout">
        <pc:chgData name="Parth Barvaliya" userId="14d63c41-f0fc-46e3-89aa-02a950116686" providerId="ADAL" clId="{ADF1C3C4-7BBA-45BB-B1BA-9AEE10555685}" dt="2023-12-03T01:51:38.066" v="848" actId="47"/>
        <pc:sldMkLst>
          <pc:docMk/>
          <pc:sldMk cId="2385067536" sldId="270"/>
        </pc:sldMkLst>
        <pc:spChg chg="del mod">
          <ac:chgData name="Parth Barvaliya" userId="14d63c41-f0fc-46e3-89aa-02a950116686" providerId="ADAL" clId="{ADF1C3C4-7BBA-45BB-B1BA-9AEE10555685}" dt="2023-12-03T01:47:28.500" v="795" actId="478"/>
          <ac:spMkLst>
            <pc:docMk/>
            <pc:sldMk cId="2385067536" sldId="270"/>
            <ac:spMk id="2" creationId="{E3D45C02-E3A7-7846-6C5E-E0B05E4E28BE}"/>
          </ac:spMkLst>
        </pc:spChg>
        <pc:spChg chg="del">
          <ac:chgData name="Parth Barvaliya" userId="14d63c41-f0fc-46e3-89aa-02a950116686" providerId="ADAL" clId="{ADF1C3C4-7BBA-45BB-B1BA-9AEE10555685}" dt="2023-12-03T01:47:50.670" v="797" actId="478"/>
          <ac:spMkLst>
            <pc:docMk/>
            <pc:sldMk cId="2385067536" sldId="270"/>
            <ac:spMk id="3" creationId="{E0F58F3A-800E-D572-3A3B-0DC0DC9B4435}"/>
          </ac:spMkLst>
        </pc:spChg>
        <pc:spChg chg="add del">
          <ac:chgData name="Parth Barvaliya" userId="14d63c41-f0fc-46e3-89aa-02a950116686" providerId="ADAL" clId="{ADF1C3C4-7BBA-45BB-B1BA-9AEE10555685}" dt="2023-12-03T01:48:20.119" v="802" actId="700"/>
          <ac:spMkLst>
            <pc:docMk/>
            <pc:sldMk cId="2385067536" sldId="270"/>
            <ac:spMk id="6" creationId="{1511F85B-5967-428B-BE8B-819A79813D92}"/>
          </ac:spMkLst>
        </pc:spChg>
        <pc:spChg chg="add del">
          <ac:chgData name="Parth Barvaliya" userId="14d63c41-f0fc-46e3-89aa-02a950116686" providerId="ADAL" clId="{ADF1C3C4-7BBA-45BB-B1BA-9AEE10555685}" dt="2023-12-03T01:48:20.119" v="802" actId="700"/>
          <ac:spMkLst>
            <pc:docMk/>
            <pc:sldMk cId="2385067536" sldId="270"/>
            <ac:spMk id="7" creationId="{28DA8D05-CF65-4382-8BF4-2A08754DB5F0}"/>
          </ac:spMkLst>
        </pc:spChg>
        <pc:spChg chg="add del mod">
          <ac:chgData name="Parth Barvaliya" userId="14d63c41-f0fc-46e3-89aa-02a950116686" providerId="ADAL" clId="{ADF1C3C4-7BBA-45BB-B1BA-9AEE10555685}" dt="2023-12-03T01:47:42.243" v="796" actId="478"/>
          <ac:spMkLst>
            <pc:docMk/>
            <pc:sldMk cId="2385067536" sldId="270"/>
            <ac:spMk id="9" creationId="{DE40E43F-0BFD-5355-B846-F739417B8529}"/>
          </ac:spMkLst>
        </pc:spChg>
        <pc:spChg chg="add del mod">
          <ac:chgData name="Parth Barvaliya" userId="14d63c41-f0fc-46e3-89aa-02a950116686" providerId="ADAL" clId="{ADF1C3C4-7BBA-45BB-B1BA-9AEE10555685}" dt="2023-12-03T01:48:01.456" v="800" actId="478"/>
          <ac:spMkLst>
            <pc:docMk/>
            <pc:sldMk cId="2385067536" sldId="270"/>
            <ac:spMk id="11" creationId="{C0AA123F-8596-5C80-EFE0-434FC6A1D99F}"/>
          </ac:spMkLst>
        </pc:spChg>
        <pc:spChg chg="add del mod ord">
          <ac:chgData name="Parth Barvaliya" userId="14d63c41-f0fc-46e3-89aa-02a950116686" providerId="ADAL" clId="{ADF1C3C4-7BBA-45BB-B1BA-9AEE10555685}" dt="2023-12-03T01:48:20.119" v="802" actId="700"/>
          <ac:spMkLst>
            <pc:docMk/>
            <pc:sldMk cId="2385067536" sldId="270"/>
            <ac:spMk id="12" creationId="{C911630C-3E15-D12E-0CA8-7FEE82B08AE8}"/>
          </ac:spMkLst>
        </pc:spChg>
        <pc:spChg chg="add del mod ord">
          <ac:chgData name="Parth Barvaliya" userId="14d63c41-f0fc-46e3-89aa-02a950116686" providerId="ADAL" clId="{ADF1C3C4-7BBA-45BB-B1BA-9AEE10555685}" dt="2023-12-03T01:48:20.119" v="802" actId="700"/>
          <ac:spMkLst>
            <pc:docMk/>
            <pc:sldMk cId="2385067536" sldId="270"/>
            <ac:spMk id="13" creationId="{269E6D90-56E5-5587-554E-F14DD4B591B6}"/>
          </ac:spMkLst>
        </pc:spChg>
        <pc:spChg chg="add del mod">
          <ac:chgData name="Parth Barvaliya" userId="14d63c41-f0fc-46e3-89aa-02a950116686" providerId="ADAL" clId="{ADF1C3C4-7BBA-45BB-B1BA-9AEE10555685}" dt="2023-12-03T01:48:44.863" v="805"/>
          <ac:spMkLst>
            <pc:docMk/>
            <pc:sldMk cId="2385067536" sldId="270"/>
            <ac:spMk id="19" creationId="{F63D16D8-AE40-32C2-E7A9-5693CCFF30E3}"/>
          </ac:spMkLst>
        </pc:spChg>
        <pc:spChg chg="add del mod">
          <ac:chgData name="Parth Barvaliya" userId="14d63c41-f0fc-46e3-89aa-02a950116686" providerId="ADAL" clId="{ADF1C3C4-7BBA-45BB-B1BA-9AEE10555685}" dt="2023-12-03T01:49:04.905" v="810"/>
          <ac:spMkLst>
            <pc:docMk/>
            <pc:sldMk cId="2385067536" sldId="270"/>
            <ac:spMk id="20" creationId="{D88E53CC-EFFB-5691-E136-690CEB7D1B92}"/>
          </ac:spMkLst>
        </pc:spChg>
        <pc:spChg chg="add mod">
          <ac:chgData name="Parth Barvaliya" userId="14d63c41-f0fc-46e3-89aa-02a950116686" providerId="ADAL" clId="{ADF1C3C4-7BBA-45BB-B1BA-9AEE10555685}" dt="2023-12-03T01:49:43.699" v="822" actId="403"/>
          <ac:spMkLst>
            <pc:docMk/>
            <pc:sldMk cId="2385067536" sldId="270"/>
            <ac:spMk id="23" creationId="{803C1032-5288-0D95-BC76-42CBAA92B4F4}"/>
          </ac:spMkLst>
        </pc:spChg>
        <pc:grpChg chg="add del">
          <ac:chgData name="Parth Barvaliya" userId="14d63c41-f0fc-46e3-89aa-02a950116686" providerId="ADAL" clId="{ADF1C3C4-7BBA-45BB-B1BA-9AEE10555685}" dt="2023-12-03T01:48:20.119" v="802" actId="700"/>
          <ac:grpSpMkLst>
            <pc:docMk/>
            <pc:sldMk cId="2385067536" sldId="270"/>
            <ac:grpSpMk id="8" creationId="{E0C6252F-9468-4CFE-8A28-0DFE703FB7BC}"/>
          </ac:grpSpMkLst>
        </pc:grpChg>
        <pc:picChg chg="add del mod">
          <ac:chgData name="Parth Barvaliya" userId="14d63c41-f0fc-46e3-89aa-02a950116686" providerId="ADAL" clId="{ADF1C3C4-7BBA-45BB-B1BA-9AEE10555685}" dt="2023-12-03T01:47:58.324" v="799" actId="478"/>
          <ac:picMkLst>
            <pc:docMk/>
            <pc:sldMk cId="2385067536" sldId="270"/>
            <ac:picMk id="4" creationId="{CCE08A6F-387F-7BD6-E1A4-6D31D7CDA589}"/>
          </ac:picMkLst>
        </pc:picChg>
        <pc:picChg chg="add del">
          <ac:chgData name="Parth Barvaliya" userId="14d63c41-f0fc-46e3-89aa-02a950116686" providerId="ADAL" clId="{ADF1C3C4-7BBA-45BB-B1BA-9AEE10555685}" dt="2023-12-03T01:49:03.589" v="808" actId="22"/>
          <ac:picMkLst>
            <pc:docMk/>
            <pc:sldMk cId="2385067536" sldId="270"/>
            <ac:picMk id="22" creationId="{D1C102EC-8FCC-FBAF-6F4A-3701026250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65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12/2/2023</a:t>
            </a:fld>
            <a:endParaRPr lang="en-US" spc="50"/>
          </a:p>
        </p:txBody>
      </p:sp>
      <p:sp>
        <p:nvSpPr>
          <p:cNvPr id="4" name="Footer Placeholder 3"/>
          <p:cNvSpPr>
            <a:spLocks noGrp="1"/>
          </p:cNvSpPr>
          <p:nvPr>
            <p:ph type="ftr" sz="quarter" idx="11"/>
          </p:nvPr>
        </p:nvSpPr>
        <p:spPr/>
        <p:txBody>
          <a:bodyPr/>
          <a:lstStyle/>
          <a:p>
            <a:endParaRPr lang="en-US" spc="5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5293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36347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5470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77649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46920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202898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58118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9327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6852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45416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35545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5197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4" name="Footer Placeholder 3"/>
          <p:cNvSpPr>
            <a:spLocks noGrp="1"/>
          </p:cNvSpPr>
          <p:nvPr>
            <p:ph type="ftr" sz="quarter" idx="11"/>
          </p:nvPr>
        </p:nvSpPr>
        <p:spPr/>
        <p:txBody>
          <a:bodyPr/>
          <a:lstStyle/>
          <a:p>
            <a:endParaRPr lang="en-US">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85237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3" name="Footer Placeholder 2"/>
          <p:cNvSpPr>
            <a:spLocks noGrp="1"/>
          </p:cNvSpPr>
          <p:nvPr>
            <p:ph type="ftr" sz="quarter" idx="11"/>
          </p:nvPr>
        </p:nvSpPr>
        <p:spPr/>
        <p:txBody>
          <a:bodyPr/>
          <a:lstStyle/>
          <a:p>
            <a:endParaRPr lang="en-US">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6445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234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12/2/2023</a:t>
            </a:fld>
            <a:endParaRPr lang="en-US"/>
          </a:p>
        </p:txBody>
      </p:sp>
      <p:sp>
        <p:nvSpPr>
          <p:cNvPr id="6" name="Footer Placeholder 5"/>
          <p:cNvSpPr>
            <a:spLocks noGrp="1"/>
          </p:cNvSpPr>
          <p:nvPr>
            <p:ph type="ftr" sz="quarter" idx="11"/>
          </p:nvPr>
        </p:nvSpPr>
        <p:spPr/>
        <p:txBody>
          <a:bodyPr/>
          <a:lstStyle/>
          <a:p>
            <a:endParaRPr lang="en-US">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00221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lgn="r"/>
            <a:fld id="{A37D6D71-8B28-4ED6-B932-04B197003D23}" type="datetimeFigureOut">
              <a:rPr lang="en-US" smtClean="0"/>
              <a:pPr algn="r"/>
              <a:t>12/2/2023</a:t>
            </a:fld>
            <a:endParaRPr lang="en-US" spc="5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spc="5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0330061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1E688E0-C729-4E49-9E7B-4697607D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ull frame photo of luxurious geometrically textured wall">
            <a:extLst>
              <a:ext uri="{FF2B5EF4-FFF2-40B4-BE49-F238E27FC236}">
                <a16:creationId xmlns:a16="http://schemas.microsoft.com/office/drawing/2014/main" id="{CCE08A6F-387F-7BD6-E1A4-6D31D7CDA589}"/>
              </a:ext>
            </a:extLst>
          </p:cNvPr>
          <p:cNvPicPr>
            <a:picLocks noChangeAspect="1"/>
          </p:cNvPicPr>
          <p:nvPr/>
        </p:nvPicPr>
        <p:blipFill rotWithShape="1">
          <a:blip r:embed="rId2">
            <a:duotone>
              <a:schemeClr val="bg2">
                <a:shade val="45000"/>
                <a:satMod val="135000"/>
              </a:schemeClr>
              <a:prstClr val="white"/>
            </a:duotone>
            <a:alphaModFix amt="15000"/>
          </a:blip>
          <a:srcRect b="11765"/>
          <a:stretch/>
        </p:blipFill>
        <p:spPr>
          <a:xfrm>
            <a:off x="20" y="10"/>
            <a:ext cx="12191980" cy="6857990"/>
          </a:xfrm>
          <a:prstGeom prst="rect">
            <a:avLst/>
          </a:prstGeom>
        </p:spPr>
      </p:pic>
      <p:sp>
        <p:nvSpPr>
          <p:cNvPr id="2" name="Title 1">
            <a:extLst>
              <a:ext uri="{FF2B5EF4-FFF2-40B4-BE49-F238E27FC236}">
                <a16:creationId xmlns:a16="http://schemas.microsoft.com/office/drawing/2014/main" id="{E3D45C02-E3A7-7846-6C5E-E0B05E4E28BE}"/>
              </a:ext>
            </a:extLst>
          </p:cNvPr>
          <p:cNvSpPr>
            <a:spLocks noGrp="1"/>
          </p:cNvSpPr>
          <p:nvPr>
            <p:ph type="ctrTitle"/>
          </p:nvPr>
        </p:nvSpPr>
        <p:spPr>
          <a:xfrm>
            <a:off x="684212" y="685799"/>
            <a:ext cx="8001000" cy="2971801"/>
          </a:xfrm>
        </p:spPr>
        <p:txBody>
          <a:bodyPr>
            <a:normAutofit/>
          </a:bodyPr>
          <a:lstStyle/>
          <a:p>
            <a:r>
              <a:rPr lang="en-CA" b="1"/>
              <a:t>User Data Protection</a:t>
            </a:r>
          </a:p>
        </p:txBody>
      </p:sp>
      <p:sp>
        <p:nvSpPr>
          <p:cNvPr id="3" name="Subtitle 2">
            <a:extLst>
              <a:ext uri="{FF2B5EF4-FFF2-40B4-BE49-F238E27FC236}">
                <a16:creationId xmlns:a16="http://schemas.microsoft.com/office/drawing/2014/main" id="{E0F58F3A-800E-D572-3A3B-0DC0DC9B4435}"/>
              </a:ext>
            </a:extLst>
          </p:cNvPr>
          <p:cNvSpPr>
            <a:spLocks noGrp="1"/>
          </p:cNvSpPr>
          <p:nvPr>
            <p:ph type="subTitle" idx="1"/>
          </p:nvPr>
        </p:nvSpPr>
        <p:spPr>
          <a:xfrm>
            <a:off x="684212" y="3843867"/>
            <a:ext cx="6400800" cy="1947333"/>
          </a:xfrm>
        </p:spPr>
        <p:txBody>
          <a:bodyPr>
            <a:normAutofit/>
          </a:bodyPr>
          <a:lstStyle/>
          <a:p>
            <a:r>
              <a:rPr lang="en-CA" b="1"/>
              <a:t>ASP.NET Core App</a:t>
            </a:r>
          </a:p>
        </p:txBody>
      </p:sp>
      <p:grpSp>
        <p:nvGrpSpPr>
          <p:cNvPr id="25" name="Group 24">
            <a:extLst>
              <a:ext uri="{FF2B5EF4-FFF2-40B4-BE49-F238E27FC236}">
                <a16:creationId xmlns:a16="http://schemas.microsoft.com/office/drawing/2014/main" id="{AAD89D74-79DD-4BE2-AA8C-8672382F25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26" name="Straight Connector 25">
              <a:extLst>
                <a:ext uri="{FF2B5EF4-FFF2-40B4-BE49-F238E27FC236}">
                  <a16:creationId xmlns:a16="http://schemas.microsoft.com/office/drawing/2014/main" id="{EA020D6D-57F1-4846-9467-5E54F5B88A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BA67610-3DFA-4B04-A0F3-FFBF2C97E8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6F9FAA7-B1F5-4E7B-BEC6-00158A5F05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4174CF9-D8AD-4A5C-BF99-57B43506DA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76B22A1-F450-4EAF-A363-7222D3D529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3865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4B170-9CFB-8B2F-D482-01E501F9EE61}"/>
              </a:ext>
            </a:extLst>
          </p:cNvPr>
          <p:cNvSpPr txBox="1"/>
          <p:nvPr/>
        </p:nvSpPr>
        <p:spPr>
          <a:xfrm>
            <a:off x="3953934" y="93133"/>
            <a:ext cx="3616696" cy="646331"/>
          </a:xfrm>
          <a:prstGeom prst="rect">
            <a:avLst/>
          </a:prstGeom>
          <a:noFill/>
        </p:spPr>
        <p:txBody>
          <a:bodyPr wrap="none" rtlCol="0">
            <a:spAutoFit/>
          </a:bodyPr>
          <a:lstStyle/>
          <a:p>
            <a:r>
              <a:rPr lang="en-CA" sz="3600" b="1">
                <a:solidFill>
                  <a:schemeClr val="bg1"/>
                </a:solidFill>
              </a:rPr>
              <a:t>Registered User</a:t>
            </a:r>
          </a:p>
        </p:txBody>
      </p:sp>
      <p:pic>
        <p:nvPicPr>
          <p:cNvPr id="6" name="Picture 5" descr="A screenshot of a computer&#10;&#10;Description automatically generated">
            <a:extLst>
              <a:ext uri="{FF2B5EF4-FFF2-40B4-BE49-F238E27FC236}">
                <a16:creationId xmlns:a16="http://schemas.microsoft.com/office/drawing/2014/main" id="{8F304C68-3A84-A10F-3043-D5CD5B3EA320}"/>
              </a:ext>
            </a:extLst>
          </p:cNvPr>
          <p:cNvPicPr>
            <a:picLocks noChangeAspect="1"/>
          </p:cNvPicPr>
          <p:nvPr/>
        </p:nvPicPr>
        <p:blipFill rotWithShape="1">
          <a:blip r:embed="rId2">
            <a:extLst>
              <a:ext uri="{28A0092B-C50C-407E-A947-70E740481C1C}">
                <a14:useLocalDpi xmlns:a14="http://schemas.microsoft.com/office/drawing/2010/main" val="0"/>
              </a:ext>
            </a:extLst>
          </a:blip>
          <a:srcRect l="520" r="810"/>
          <a:stretch/>
        </p:blipFill>
        <p:spPr>
          <a:xfrm>
            <a:off x="347133" y="906697"/>
            <a:ext cx="11463868" cy="187037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B36807D-4D1E-2616-05F4-E12656246FFC}"/>
              </a:ext>
            </a:extLst>
          </p:cNvPr>
          <p:cNvPicPr>
            <a:picLocks noChangeAspect="1"/>
          </p:cNvPicPr>
          <p:nvPr/>
        </p:nvPicPr>
        <p:blipFill rotWithShape="1">
          <a:blip r:embed="rId3">
            <a:extLst>
              <a:ext uri="{28A0092B-C50C-407E-A947-70E740481C1C}">
                <a14:useLocalDpi xmlns:a14="http://schemas.microsoft.com/office/drawing/2010/main" val="0"/>
              </a:ext>
            </a:extLst>
          </a:blip>
          <a:srcRect l="-673" t="-3980" r="8682" b="3980"/>
          <a:stretch/>
        </p:blipFill>
        <p:spPr>
          <a:xfrm>
            <a:off x="347133" y="2970327"/>
            <a:ext cx="11536963" cy="3066406"/>
          </a:xfrm>
          <a:prstGeom prst="rect">
            <a:avLst/>
          </a:prstGeom>
        </p:spPr>
      </p:pic>
    </p:spTree>
    <p:extLst>
      <p:ext uri="{BB962C8B-B14F-4D97-AF65-F5344CB8AC3E}">
        <p14:creationId xmlns:p14="http://schemas.microsoft.com/office/powerpoint/2010/main" val="63415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3E54A8-F3FB-643A-F5DF-B1701D46F86C}"/>
              </a:ext>
            </a:extLst>
          </p:cNvPr>
          <p:cNvSpPr txBox="1"/>
          <p:nvPr/>
        </p:nvSpPr>
        <p:spPr>
          <a:xfrm>
            <a:off x="4445548" y="401320"/>
            <a:ext cx="3300904" cy="646331"/>
          </a:xfrm>
          <a:prstGeom prst="rect">
            <a:avLst/>
          </a:prstGeom>
          <a:noFill/>
        </p:spPr>
        <p:txBody>
          <a:bodyPr wrap="none" rtlCol="0">
            <a:spAutoFit/>
          </a:bodyPr>
          <a:lstStyle/>
          <a:p>
            <a:r>
              <a:rPr lang="en-CA" sz="3600" b="1">
                <a:solidFill>
                  <a:schemeClr val="bg1"/>
                </a:solidFill>
              </a:rPr>
              <a:t>Contact Form</a:t>
            </a:r>
          </a:p>
        </p:txBody>
      </p:sp>
      <p:pic>
        <p:nvPicPr>
          <p:cNvPr id="6" name="Picture 5" descr="A white background with black text&#10;&#10;Description automatically generated">
            <a:extLst>
              <a:ext uri="{FF2B5EF4-FFF2-40B4-BE49-F238E27FC236}">
                <a16:creationId xmlns:a16="http://schemas.microsoft.com/office/drawing/2014/main" id="{0C7FD2FE-DE30-68F4-B3A5-3038F7E50DB2}"/>
              </a:ext>
            </a:extLst>
          </p:cNvPr>
          <p:cNvPicPr>
            <a:picLocks noChangeAspect="1"/>
          </p:cNvPicPr>
          <p:nvPr/>
        </p:nvPicPr>
        <p:blipFill rotWithShape="1">
          <a:blip r:embed="rId2">
            <a:extLst>
              <a:ext uri="{28A0092B-C50C-407E-A947-70E740481C1C}">
                <a14:useLocalDpi xmlns:a14="http://schemas.microsoft.com/office/drawing/2010/main" val="0"/>
              </a:ext>
            </a:extLst>
          </a:blip>
          <a:srcRect l="1111" r="2152"/>
          <a:stretch/>
        </p:blipFill>
        <p:spPr>
          <a:xfrm>
            <a:off x="1549400" y="1261553"/>
            <a:ext cx="8585200" cy="2934528"/>
          </a:xfrm>
          <a:prstGeom prst="rect">
            <a:avLst/>
          </a:prstGeom>
          <a:ln w="19050">
            <a:solidFill>
              <a:schemeClr val="bg1"/>
            </a:solidFill>
          </a:ln>
        </p:spPr>
      </p:pic>
      <p:sp>
        <p:nvSpPr>
          <p:cNvPr id="2" name="TextBox 1">
            <a:extLst>
              <a:ext uri="{FF2B5EF4-FFF2-40B4-BE49-F238E27FC236}">
                <a16:creationId xmlns:a16="http://schemas.microsoft.com/office/drawing/2014/main" id="{B2E3B3B2-D507-2B41-A8A6-AB24203EC98A}"/>
              </a:ext>
            </a:extLst>
          </p:cNvPr>
          <p:cNvSpPr txBox="1"/>
          <p:nvPr/>
        </p:nvSpPr>
        <p:spPr>
          <a:xfrm>
            <a:off x="1549400" y="4683760"/>
            <a:ext cx="8585200" cy="1569660"/>
          </a:xfrm>
          <a:prstGeom prst="rect">
            <a:avLst/>
          </a:prstGeom>
          <a:noFill/>
        </p:spPr>
        <p:txBody>
          <a:bodyPr wrap="square" lIns="91440" tIns="45720" rIns="91440" bIns="45720" rtlCol="0" anchor="t">
            <a:spAutoFit/>
          </a:bodyPr>
          <a:lstStyle/>
          <a:p>
            <a:pPr algn="just"/>
            <a:r>
              <a:rPr lang="en-CA" sz="2400" b="1"/>
              <a:t>This is the contact form, where we can put in database information for any new user, it asks for basic information of the new user, i.e.</a:t>
            </a:r>
          </a:p>
          <a:p>
            <a:pPr algn="just"/>
            <a:r>
              <a:rPr lang="en-CA" sz="2400" b="1"/>
              <a:t>Name, Address (City, State, Zip) and Email address. </a:t>
            </a:r>
          </a:p>
        </p:txBody>
      </p:sp>
    </p:spTree>
    <p:extLst>
      <p:ext uri="{BB962C8B-B14F-4D97-AF65-F5344CB8AC3E}">
        <p14:creationId xmlns:p14="http://schemas.microsoft.com/office/powerpoint/2010/main" val="228990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DF04944-8FD3-58E8-0926-108CB272C431}"/>
              </a:ext>
            </a:extLst>
          </p:cNvPr>
          <p:cNvPicPr>
            <a:picLocks noChangeAspect="1"/>
          </p:cNvPicPr>
          <p:nvPr/>
        </p:nvPicPr>
        <p:blipFill rotWithShape="1">
          <a:blip r:embed="rId2">
            <a:extLst>
              <a:ext uri="{28A0092B-C50C-407E-A947-70E740481C1C}">
                <a14:useLocalDpi xmlns:a14="http://schemas.microsoft.com/office/drawing/2010/main" val="0"/>
              </a:ext>
            </a:extLst>
          </a:blip>
          <a:srcRect t="2183"/>
          <a:stretch/>
        </p:blipFill>
        <p:spPr>
          <a:xfrm>
            <a:off x="698746" y="1088570"/>
            <a:ext cx="10794508" cy="4262051"/>
          </a:xfrm>
          <a:prstGeom prst="rect">
            <a:avLst/>
          </a:prstGeom>
          <a:ln w="19050">
            <a:solidFill>
              <a:schemeClr val="bg1"/>
            </a:solidFill>
          </a:ln>
        </p:spPr>
      </p:pic>
      <p:sp>
        <p:nvSpPr>
          <p:cNvPr id="4" name="TextBox 3">
            <a:extLst>
              <a:ext uri="{FF2B5EF4-FFF2-40B4-BE49-F238E27FC236}">
                <a16:creationId xmlns:a16="http://schemas.microsoft.com/office/drawing/2014/main" id="{294EDC0F-AEA9-06B3-6143-519D4DCA9215}"/>
              </a:ext>
            </a:extLst>
          </p:cNvPr>
          <p:cNvSpPr txBox="1"/>
          <p:nvPr/>
        </p:nvSpPr>
        <p:spPr>
          <a:xfrm>
            <a:off x="4555067" y="347133"/>
            <a:ext cx="2355132" cy="646331"/>
          </a:xfrm>
          <a:prstGeom prst="rect">
            <a:avLst/>
          </a:prstGeom>
          <a:noFill/>
        </p:spPr>
        <p:txBody>
          <a:bodyPr wrap="none" rtlCol="0">
            <a:spAutoFit/>
          </a:bodyPr>
          <a:lstStyle/>
          <a:p>
            <a:r>
              <a:rPr lang="en-CA" sz="3600" b="1">
                <a:solidFill>
                  <a:schemeClr val="bg1"/>
                </a:solidFill>
              </a:rPr>
              <a:t>SQL Table</a:t>
            </a:r>
          </a:p>
        </p:txBody>
      </p:sp>
      <p:sp>
        <p:nvSpPr>
          <p:cNvPr id="2" name="TextBox 1">
            <a:extLst>
              <a:ext uri="{FF2B5EF4-FFF2-40B4-BE49-F238E27FC236}">
                <a16:creationId xmlns:a16="http://schemas.microsoft.com/office/drawing/2014/main" id="{33C9DEA0-13DA-0C73-DF12-4208E552B55F}"/>
              </a:ext>
            </a:extLst>
          </p:cNvPr>
          <p:cNvSpPr txBox="1"/>
          <p:nvPr/>
        </p:nvSpPr>
        <p:spPr>
          <a:xfrm>
            <a:off x="670560" y="5791200"/>
            <a:ext cx="10840720" cy="830997"/>
          </a:xfrm>
          <a:prstGeom prst="rect">
            <a:avLst/>
          </a:prstGeom>
          <a:noFill/>
        </p:spPr>
        <p:txBody>
          <a:bodyPr wrap="square" rtlCol="0">
            <a:spAutoFit/>
          </a:bodyPr>
          <a:lstStyle/>
          <a:p>
            <a:pPr algn="just"/>
            <a:r>
              <a:rPr lang="en-CA" sz="2400" b="1"/>
              <a:t>The database two different tables for users, and contacts which contain the user and contact information respectively. </a:t>
            </a:r>
          </a:p>
        </p:txBody>
      </p:sp>
    </p:spTree>
    <p:extLst>
      <p:ext uri="{BB962C8B-B14F-4D97-AF65-F5344CB8AC3E}">
        <p14:creationId xmlns:p14="http://schemas.microsoft.com/office/powerpoint/2010/main" val="762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F9EAE1A-490D-39EF-DD01-5D2C39308FDF}"/>
              </a:ext>
            </a:extLst>
          </p:cNvPr>
          <p:cNvPicPr>
            <a:picLocks noChangeAspect="1"/>
          </p:cNvPicPr>
          <p:nvPr/>
        </p:nvPicPr>
        <p:blipFill rotWithShape="1">
          <a:blip r:embed="rId2">
            <a:extLst>
              <a:ext uri="{28A0092B-C50C-407E-A947-70E740481C1C}">
                <a14:useLocalDpi xmlns:a14="http://schemas.microsoft.com/office/drawing/2010/main" val="0"/>
              </a:ext>
            </a:extLst>
          </a:blip>
          <a:srcRect l="1736" r="15902" b="22709"/>
          <a:stretch/>
        </p:blipFill>
        <p:spPr>
          <a:xfrm>
            <a:off x="169333" y="113130"/>
            <a:ext cx="7367116" cy="3078690"/>
          </a:xfrm>
          <a:prstGeom prst="rect">
            <a:avLst/>
          </a:prstGeom>
          <a:ln w="19050">
            <a:solidFill>
              <a:schemeClr val="bg1"/>
            </a:solidFill>
          </a:ln>
        </p:spPr>
      </p:pic>
      <p:pic>
        <p:nvPicPr>
          <p:cNvPr id="5" name="Picture 4" descr="A screenshot of a computer&#10;&#10;Description automatically generated">
            <a:extLst>
              <a:ext uri="{FF2B5EF4-FFF2-40B4-BE49-F238E27FC236}">
                <a16:creationId xmlns:a16="http://schemas.microsoft.com/office/drawing/2014/main" id="{2E59BEC3-95DF-DE0F-20EF-00C623FE2255}"/>
              </a:ext>
            </a:extLst>
          </p:cNvPr>
          <p:cNvPicPr>
            <a:picLocks noChangeAspect="1"/>
          </p:cNvPicPr>
          <p:nvPr/>
        </p:nvPicPr>
        <p:blipFill rotWithShape="1">
          <a:blip r:embed="rId3">
            <a:extLst>
              <a:ext uri="{28A0092B-C50C-407E-A947-70E740481C1C}">
                <a14:useLocalDpi xmlns:a14="http://schemas.microsoft.com/office/drawing/2010/main" val="0"/>
              </a:ext>
            </a:extLst>
          </a:blip>
          <a:srcRect r="27291" b="18334"/>
          <a:stretch/>
        </p:blipFill>
        <p:spPr>
          <a:xfrm>
            <a:off x="3428999" y="3251200"/>
            <a:ext cx="8539749" cy="3493670"/>
          </a:xfrm>
          <a:prstGeom prst="rect">
            <a:avLst/>
          </a:prstGeom>
          <a:ln w="19050">
            <a:solidFill>
              <a:schemeClr val="bg1"/>
            </a:solidFill>
          </a:ln>
        </p:spPr>
      </p:pic>
      <p:sp>
        <p:nvSpPr>
          <p:cNvPr id="6" name="TextBox 5">
            <a:extLst>
              <a:ext uri="{FF2B5EF4-FFF2-40B4-BE49-F238E27FC236}">
                <a16:creationId xmlns:a16="http://schemas.microsoft.com/office/drawing/2014/main" id="{6337483F-C00D-36E7-D350-8B50BF4D71B4}"/>
              </a:ext>
            </a:extLst>
          </p:cNvPr>
          <p:cNvSpPr txBox="1"/>
          <p:nvPr/>
        </p:nvSpPr>
        <p:spPr>
          <a:xfrm>
            <a:off x="7899400" y="711200"/>
            <a:ext cx="3421129" cy="646331"/>
          </a:xfrm>
          <a:prstGeom prst="rect">
            <a:avLst/>
          </a:prstGeom>
          <a:noFill/>
        </p:spPr>
        <p:txBody>
          <a:bodyPr wrap="none" rtlCol="0">
            <a:spAutoFit/>
          </a:bodyPr>
          <a:lstStyle/>
          <a:p>
            <a:r>
              <a:rPr lang="en-CA" sz="3600" b="1">
                <a:solidFill>
                  <a:schemeClr val="bg1"/>
                </a:solidFill>
              </a:rPr>
              <a:t>Contact Table</a:t>
            </a:r>
          </a:p>
        </p:txBody>
      </p:sp>
      <p:sp>
        <p:nvSpPr>
          <p:cNvPr id="7" name="TextBox 6">
            <a:extLst>
              <a:ext uri="{FF2B5EF4-FFF2-40B4-BE49-F238E27FC236}">
                <a16:creationId xmlns:a16="http://schemas.microsoft.com/office/drawing/2014/main" id="{00167FE2-CA24-247A-64D2-148616A2CDF7}"/>
              </a:ext>
            </a:extLst>
          </p:cNvPr>
          <p:cNvSpPr txBox="1"/>
          <p:nvPr/>
        </p:nvSpPr>
        <p:spPr>
          <a:xfrm>
            <a:off x="223251" y="4028538"/>
            <a:ext cx="2667718" cy="646331"/>
          </a:xfrm>
          <a:prstGeom prst="rect">
            <a:avLst/>
          </a:prstGeom>
          <a:noFill/>
        </p:spPr>
        <p:txBody>
          <a:bodyPr wrap="none" rtlCol="0">
            <a:spAutoFit/>
          </a:bodyPr>
          <a:lstStyle/>
          <a:p>
            <a:r>
              <a:rPr lang="en-CA" sz="3600" b="1">
                <a:solidFill>
                  <a:schemeClr val="bg1"/>
                </a:solidFill>
              </a:rPr>
              <a:t>Users Table</a:t>
            </a:r>
          </a:p>
        </p:txBody>
      </p:sp>
      <p:sp>
        <p:nvSpPr>
          <p:cNvPr id="2" name="TextBox 1">
            <a:extLst>
              <a:ext uri="{FF2B5EF4-FFF2-40B4-BE49-F238E27FC236}">
                <a16:creationId xmlns:a16="http://schemas.microsoft.com/office/drawing/2014/main" id="{CA5BCBF2-D1AC-6C14-EBAC-751094AF6868}"/>
              </a:ext>
            </a:extLst>
          </p:cNvPr>
          <p:cNvSpPr txBox="1"/>
          <p:nvPr/>
        </p:nvSpPr>
        <p:spPr>
          <a:xfrm>
            <a:off x="8044543" y="1600200"/>
            <a:ext cx="3275986" cy="1015663"/>
          </a:xfrm>
          <a:prstGeom prst="rect">
            <a:avLst/>
          </a:prstGeom>
          <a:noFill/>
        </p:spPr>
        <p:txBody>
          <a:bodyPr wrap="square" rtlCol="0">
            <a:spAutoFit/>
          </a:bodyPr>
          <a:lstStyle/>
          <a:p>
            <a:r>
              <a:rPr lang="en-CA" sz="2000" b="1"/>
              <a:t>Shows 4 observation of contact information of users.</a:t>
            </a:r>
          </a:p>
        </p:txBody>
      </p:sp>
      <p:sp>
        <p:nvSpPr>
          <p:cNvPr id="4" name="TextBox 3">
            <a:extLst>
              <a:ext uri="{FF2B5EF4-FFF2-40B4-BE49-F238E27FC236}">
                <a16:creationId xmlns:a16="http://schemas.microsoft.com/office/drawing/2014/main" id="{D80F23A6-5474-9313-2D63-F96C556F2CAE}"/>
              </a:ext>
            </a:extLst>
          </p:cNvPr>
          <p:cNvSpPr txBox="1"/>
          <p:nvPr/>
        </p:nvSpPr>
        <p:spPr>
          <a:xfrm>
            <a:off x="223251" y="4998035"/>
            <a:ext cx="2955378" cy="1323439"/>
          </a:xfrm>
          <a:prstGeom prst="rect">
            <a:avLst/>
          </a:prstGeom>
          <a:noFill/>
        </p:spPr>
        <p:txBody>
          <a:bodyPr wrap="square" rtlCol="0">
            <a:spAutoFit/>
          </a:bodyPr>
          <a:lstStyle/>
          <a:p>
            <a:r>
              <a:rPr lang="en-CA" sz="2000" b="1"/>
              <a:t>Shows 3 observations of user’s username and password along with their roles.</a:t>
            </a:r>
          </a:p>
        </p:txBody>
      </p:sp>
    </p:spTree>
    <p:extLst>
      <p:ext uri="{BB962C8B-B14F-4D97-AF65-F5344CB8AC3E}">
        <p14:creationId xmlns:p14="http://schemas.microsoft.com/office/powerpoint/2010/main" val="35781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50" name="Group 4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51" name="Straight Connector 5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BBA687C-0A41-3C42-DCFD-082B1D14A3B1}"/>
              </a:ext>
            </a:extLst>
          </p:cNvPr>
          <p:cNvSpPr>
            <a:spLocks noGrp="1"/>
          </p:cNvSpPr>
          <p:nvPr>
            <p:ph type="title"/>
          </p:nvPr>
        </p:nvSpPr>
        <p:spPr>
          <a:xfrm>
            <a:off x="5116738" y="685798"/>
            <a:ext cx="6159273" cy="4495801"/>
          </a:xfrm>
        </p:spPr>
        <p:txBody>
          <a:bodyPr vert="horz" lIns="91440" tIns="45720" rIns="91440" bIns="45720" rtlCol="0" anchor="ctr">
            <a:normAutofit/>
          </a:bodyPr>
          <a:lstStyle/>
          <a:p>
            <a:r>
              <a:rPr lang="en-US" sz="5400">
                <a:solidFill>
                  <a:srgbClr val="FFFFFF"/>
                </a:solidFill>
              </a:rPr>
              <a:t>Thank You</a:t>
            </a:r>
          </a:p>
        </p:txBody>
      </p:sp>
    </p:spTree>
    <p:extLst>
      <p:ext uri="{BB962C8B-B14F-4D97-AF65-F5344CB8AC3E}">
        <p14:creationId xmlns:p14="http://schemas.microsoft.com/office/powerpoint/2010/main" val="346417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Digital padlock art">
            <a:extLst>
              <a:ext uri="{FF2B5EF4-FFF2-40B4-BE49-F238E27FC236}">
                <a16:creationId xmlns:a16="http://schemas.microsoft.com/office/drawing/2014/main" id="{D0E4E8FD-B2C2-0A0A-ACFC-1D6CD382D5B9}"/>
              </a:ext>
            </a:extLst>
          </p:cNvPr>
          <p:cNvPicPr>
            <a:picLocks noChangeAspect="1"/>
          </p:cNvPicPr>
          <p:nvPr/>
        </p:nvPicPr>
        <p:blipFill rotWithShape="1">
          <a:blip r:embed="rId2">
            <a:duotone>
              <a:schemeClr val="bg2">
                <a:shade val="45000"/>
                <a:satMod val="135000"/>
              </a:schemeClr>
              <a:prstClr val="white"/>
            </a:duotone>
            <a:alphaModFix amt="15000"/>
          </a:blip>
          <a:srcRect t="20308" b="3161"/>
          <a:stretch/>
        </p:blipFill>
        <p:spPr>
          <a:xfrm>
            <a:off x="20" y="10"/>
            <a:ext cx="12191980" cy="6857990"/>
          </a:xfrm>
          <a:prstGeom prst="rect">
            <a:avLst/>
          </a:prstGeom>
        </p:spPr>
      </p:pic>
      <p:sp>
        <p:nvSpPr>
          <p:cNvPr id="2" name="Title 1">
            <a:extLst>
              <a:ext uri="{FF2B5EF4-FFF2-40B4-BE49-F238E27FC236}">
                <a16:creationId xmlns:a16="http://schemas.microsoft.com/office/drawing/2014/main" id="{8F504850-C077-BDA9-0202-D456DCC14A99}"/>
              </a:ext>
            </a:extLst>
          </p:cNvPr>
          <p:cNvSpPr>
            <a:spLocks noGrp="1"/>
          </p:cNvSpPr>
          <p:nvPr>
            <p:ph type="title"/>
          </p:nvPr>
        </p:nvSpPr>
        <p:spPr>
          <a:xfrm>
            <a:off x="678391" y="1495766"/>
            <a:ext cx="8534400" cy="1345405"/>
          </a:xfrm>
        </p:spPr>
        <p:txBody>
          <a:bodyPr>
            <a:normAutofit/>
          </a:bodyPr>
          <a:lstStyle/>
          <a:p>
            <a:r>
              <a:rPr lang="en-CA" sz="4400" b="1"/>
              <a:t>Project Summary</a:t>
            </a:r>
          </a:p>
        </p:txBody>
      </p:sp>
      <p:sp>
        <p:nvSpPr>
          <p:cNvPr id="3" name="Content Placeholder 2">
            <a:extLst>
              <a:ext uri="{FF2B5EF4-FFF2-40B4-BE49-F238E27FC236}">
                <a16:creationId xmlns:a16="http://schemas.microsoft.com/office/drawing/2014/main" id="{EFB10C10-DC01-01BC-57A3-3694F83C0A9A}"/>
              </a:ext>
            </a:extLst>
          </p:cNvPr>
          <p:cNvSpPr>
            <a:spLocks noGrp="1"/>
          </p:cNvSpPr>
          <p:nvPr>
            <p:ph idx="1"/>
          </p:nvPr>
        </p:nvSpPr>
        <p:spPr>
          <a:xfrm>
            <a:off x="684212" y="1926771"/>
            <a:ext cx="10364788" cy="4500224"/>
          </a:xfrm>
        </p:spPr>
        <p:txBody>
          <a:bodyPr>
            <a:normAutofit/>
          </a:bodyPr>
          <a:lstStyle/>
          <a:p>
            <a:pPr marL="0" indent="0" algn="just">
              <a:buNone/>
            </a:pPr>
            <a:r>
              <a:rPr lang="en-CA" sz="2800" b="1">
                <a:solidFill>
                  <a:schemeClr val="bg1">
                    <a:lumMod val="95000"/>
                    <a:lumOff val="5000"/>
                  </a:schemeClr>
                </a:solidFill>
              </a:rPr>
              <a:t>In this project we had made an authentication application based on ASP.NET. This project implements data security measures with web applications. The primary objective is to ensure data confidentiality and security of sensitive data by implementing proper authentication and authorization technique.</a:t>
            </a:r>
          </a:p>
        </p:txBody>
      </p:sp>
      <p:grpSp>
        <p:nvGrpSpPr>
          <p:cNvPr id="42" name="Group 41">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3" name="Straight Connector 42">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496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57A52F-0F13-6E00-F5DC-0C229E4D9DC4}"/>
              </a:ext>
            </a:extLst>
          </p:cNvPr>
          <p:cNvSpPr>
            <a:spLocks noGrp="1"/>
          </p:cNvSpPr>
          <p:nvPr>
            <p:ph type="title"/>
          </p:nvPr>
        </p:nvSpPr>
        <p:spPr>
          <a:xfrm>
            <a:off x="1388552" y="682831"/>
            <a:ext cx="9432886" cy="1178720"/>
          </a:xfrm>
        </p:spPr>
        <p:txBody>
          <a:bodyPr vert="horz" lIns="91440" tIns="45720" rIns="91440" bIns="45720" rtlCol="0" anchor="b">
            <a:normAutofit/>
          </a:bodyPr>
          <a:lstStyle/>
          <a:p>
            <a:pPr algn="ctr"/>
            <a:r>
              <a:rPr lang="en-US" sz="4800"/>
              <a:t>Team Members</a:t>
            </a:r>
          </a:p>
        </p:txBody>
      </p:sp>
      <p:sp>
        <p:nvSpPr>
          <p:cNvPr id="4" name="TextBox 3">
            <a:extLst>
              <a:ext uri="{FF2B5EF4-FFF2-40B4-BE49-F238E27FC236}">
                <a16:creationId xmlns:a16="http://schemas.microsoft.com/office/drawing/2014/main" id="{1D3A298A-57EE-A476-828C-CDF98677B5AE}"/>
              </a:ext>
            </a:extLst>
          </p:cNvPr>
          <p:cNvSpPr txBox="1"/>
          <p:nvPr/>
        </p:nvSpPr>
        <p:spPr>
          <a:xfrm>
            <a:off x="1171882" y="4812268"/>
            <a:ext cx="2048959" cy="369332"/>
          </a:xfrm>
          <a:prstGeom prst="rect">
            <a:avLst/>
          </a:prstGeom>
          <a:noFill/>
        </p:spPr>
        <p:txBody>
          <a:bodyPr wrap="none" rtlCol="0">
            <a:spAutoFit/>
          </a:bodyPr>
          <a:lstStyle/>
          <a:p>
            <a:r>
              <a:rPr lang="en-CA"/>
              <a:t>Sarthak Pokharel</a:t>
            </a:r>
          </a:p>
        </p:txBody>
      </p:sp>
      <p:sp>
        <p:nvSpPr>
          <p:cNvPr id="5" name="TextBox 4">
            <a:extLst>
              <a:ext uri="{FF2B5EF4-FFF2-40B4-BE49-F238E27FC236}">
                <a16:creationId xmlns:a16="http://schemas.microsoft.com/office/drawing/2014/main" id="{2B6E326F-AFDB-669D-B75F-5425D6B4E37B}"/>
              </a:ext>
            </a:extLst>
          </p:cNvPr>
          <p:cNvSpPr txBox="1"/>
          <p:nvPr/>
        </p:nvSpPr>
        <p:spPr>
          <a:xfrm>
            <a:off x="3738142" y="4811784"/>
            <a:ext cx="1848583" cy="369332"/>
          </a:xfrm>
          <a:prstGeom prst="rect">
            <a:avLst/>
          </a:prstGeom>
          <a:noFill/>
        </p:spPr>
        <p:txBody>
          <a:bodyPr wrap="none" rtlCol="0">
            <a:spAutoFit/>
          </a:bodyPr>
          <a:lstStyle/>
          <a:p>
            <a:r>
              <a:rPr lang="en-CA"/>
              <a:t>Parth Barvaliya</a:t>
            </a:r>
          </a:p>
        </p:txBody>
      </p:sp>
      <p:sp>
        <p:nvSpPr>
          <p:cNvPr id="6" name="TextBox 5">
            <a:extLst>
              <a:ext uri="{FF2B5EF4-FFF2-40B4-BE49-F238E27FC236}">
                <a16:creationId xmlns:a16="http://schemas.microsoft.com/office/drawing/2014/main" id="{6C3BD986-3D88-4DE5-A9BF-3E0B0F9D194C}"/>
              </a:ext>
            </a:extLst>
          </p:cNvPr>
          <p:cNvSpPr txBox="1"/>
          <p:nvPr/>
        </p:nvSpPr>
        <p:spPr>
          <a:xfrm>
            <a:off x="6185800" y="4811784"/>
            <a:ext cx="2101857" cy="369332"/>
          </a:xfrm>
          <a:prstGeom prst="rect">
            <a:avLst/>
          </a:prstGeom>
          <a:noFill/>
        </p:spPr>
        <p:txBody>
          <a:bodyPr wrap="none" rtlCol="0">
            <a:spAutoFit/>
          </a:bodyPr>
          <a:lstStyle/>
          <a:p>
            <a:r>
              <a:rPr lang="en-CA"/>
              <a:t>Ashmita Devkota</a:t>
            </a:r>
          </a:p>
        </p:txBody>
      </p:sp>
      <p:sp>
        <p:nvSpPr>
          <p:cNvPr id="7" name="TextBox 6">
            <a:extLst>
              <a:ext uri="{FF2B5EF4-FFF2-40B4-BE49-F238E27FC236}">
                <a16:creationId xmlns:a16="http://schemas.microsoft.com/office/drawing/2014/main" id="{ECEF99D8-91F0-A705-4121-DE45581D740F}"/>
              </a:ext>
            </a:extLst>
          </p:cNvPr>
          <p:cNvSpPr txBox="1"/>
          <p:nvPr/>
        </p:nvSpPr>
        <p:spPr>
          <a:xfrm>
            <a:off x="8812555" y="4814901"/>
            <a:ext cx="2008883" cy="369332"/>
          </a:xfrm>
          <a:prstGeom prst="rect">
            <a:avLst/>
          </a:prstGeom>
          <a:noFill/>
        </p:spPr>
        <p:txBody>
          <a:bodyPr wrap="none" rtlCol="0">
            <a:spAutoFit/>
          </a:bodyPr>
          <a:lstStyle/>
          <a:p>
            <a:r>
              <a:rPr lang="en-CA"/>
              <a:t>Aryan Radadiya</a:t>
            </a:r>
          </a:p>
        </p:txBody>
      </p:sp>
      <p:pic>
        <p:nvPicPr>
          <p:cNvPr id="11" name="Picture 10" descr="A person wearing glasses and a suit&#10;&#10;Description automatically generated">
            <a:extLst>
              <a:ext uri="{FF2B5EF4-FFF2-40B4-BE49-F238E27FC236}">
                <a16:creationId xmlns:a16="http://schemas.microsoft.com/office/drawing/2014/main" id="{A7D6CC86-75D6-70B6-5812-772ABA878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664" y="2544380"/>
            <a:ext cx="2012774" cy="201277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7" name="Picture 16" descr="A person with a backpack and a backpack on a trail&#10;&#10;Description automatically generated">
            <a:extLst>
              <a:ext uri="{FF2B5EF4-FFF2-40B4-BE49-F238E27FC236}">
                <a16:creationId xmlns:a16="http://schemas.microsoft.com/office/drawing/2014/main" id="{60E933F5-D29E-F93F-0603-8BFB3232EADC}"/>
              </a:ext>
            </a:extLst>
          </p:cNvPr>
          <p:cNvPicPr>
            <a:picLocks noChangeAspect="1"/>
          </p:cNvPicPr>
          <p:nvPr/>
        </p:nvPicPr>
        <p:blipFill rotWithShape="1">
          <a:blip r:embed="rId3">
            <a:extLst>
              <a:ext uri="{28A0092B-C50C-407E-A947-70E740481C1C}">
                <a14:useLocalDpi xmlns:a14="http://schemas.microsoft.com/office/drawing/2010/main" val="0"/>
              </a:ext>
            </a:extLst>
          </a:blip>
          <a:srcRect l="29191" t="36679" r="22877" b="40321"/>
          <a:stretch/>
        </p:blipFill>
        <p:spPr>
          <a:xfrm rot="19555143">
            <a:off x="1319714" y="2781299"/>
            <a:ext cx="1982840" cy="191342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1308FF19-7AB1-5DD9-C547-1E843ABD7ED4}"/>
              </a:ext>
            </a:extLst>
          </p:cNvPr>
          <p:cNvPicPr>
            <a:picLocks noChangeAspect="1"/>
          </p:cNvPicPr>
          <p:nvPr/>
        </p:nvPicPr>
        <p:blipFill>
          <a:blip r:embed="rId4"/>
          <a:stretch>
            <a:fillRect/>
          </a:stretch>
        </p:blipFill>
        <p:spPr>
          <a:xfrm>
            <a:off x="3759947" y="2607100"/>
            <a:ext cx="1996578" cy="21097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descr="A person smiling at camera&#10;&#10;Description automatically generated">
            <a:extLst>
              <a:ext uri="{FF2B5EF4-FFF2-40B4-BE49-F238E27FC236}">
                <a16:creationId xmlns:a16="http://schemas.microsoft.com/office/drawing/2014/main" id="{0C839BC9-3088-54A6-5BCE-4DECBBB5C099}"/>
              </a:ext>
            </a:extLst>
          </p:cNvPr>
          <p:cNvPicPr>
            <a:picLocks noChangeAspect="1"/>
          </p:cNvPicPr>
          <p:nvPr/>
        </p:nvPicPr>
        <p:blipFill rotWithShape="1">
          <a:blip r:embed="rId5">
            <a:extLst>
              <a:ext uri="{28A0092B-C50C-407E-A947-70E740481C1C}">
                <a14:useLocalDpi xmlns:a14="http://schemas.microsoft.com/office/drawing/2010/main" val="0"/>
              </a:ext>
            </a:extLst>
          </a:blip>
          <a:srcRect l="3589" t="6793" r="8100" b="35222"/>
          <a:stretch/>
        </p:blipFill>
        <p:spPr>
          <a:xfrm>
            <a:off x="6314071" y="2683500"/>
            <a:ext cx="2101857" cy="19569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8248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7" name="Rectangle 36">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D0A83-3654-9C72-A705-5DE79AAF6183}"/>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b="1"/>
              <a:t>Project Demonstration</a:t>
            </a:r>
          </a:p>
        </p:txBody>
      </p:sp>
      <p:pic>
        <p:nvPicPr>
          <p:cNvPr id="24" name="Graphic 23" descr="Teacher">
            <a:extLst>
              <a:ext uri="{FF2B5EF4-FFF2-40B4-BE49-F238E27FC236}">
                <a16:creationId xmlns:a16="http://schemas.microsoft.com/office/drawing/2014/main" id="{3A47CF5D-A9C6-EE3B-1530-E9D31C530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39" name="Group 38">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786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screenshot of a login screen&#10;&#10;Description automatically generated">
            <a:extLst>
              <a:ext uri="{FF2B5EF4-FFF2-40B4-BE49-F238E27FC236}">
                <a16:creationId xmlns:a16="http://schemas.microsoft.com/office/drawing/2014/main" id="{A4176AAB-7E48-ABD5-1F23-76DD6EAF2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2" y="1772229"/>
            <a:ext cx="5342707" cy="4554659"/>
          </a:xfrm>
          <a:prstGeom prst="rect">
            <a:avLst/>
          </a:prstGeom>
          <a:ln w="12700">
            <a:solidFill>
              <a:schemeClr val="bg1"/>
            </a:solidFill>
          </a:ln>
        </p:spPr>
      </p:pic>
      <p:sp>
        <p:nvSpPr>
          <p:cNvPr id="11" name="TextBox 10">
            <a:extLst>
              <a:ext uri="{FF2B5EF4-FFF2-40B4-BE49-F238E27FC236}">
                <a16:creationId xmlns:a16="http://schemas.microsoft.com/office/drawing/2014/main" id="{722BB80E-111A-AD12-915A-2344EB7FDFE8}"/>
              </a:ext>
            </a:extLst>
          </p:cNvPr>
          <p:cNvSpPr txBox="1"/>
          <p:nvPr/>
        </p:nvSpPr>
        <p:spPr>
          <a:xfrm>
            <a:off x="4739865" y="663625"/>
            <a:ext cx="2712269" cy="646331"/>
          </a:xfrm>
          <a:prstGeom prst="rect">
            <a:avLst/>
          </a:prstGeom>
          <a:noFill/>
        </p:spPr>
        <p:txBody>
          <a:bodyPr wrap="square" rtlCol="0">
            <a:spAutoFit/>
          </a:bodyPr>
          <a:lstStyle/>
          <a:p>
            <a:r>
              <a:rPr lang="en-CA" sz="3600" b="1">
                <a:solidFill>
                  <a:schemeClr val="bg1"/>
                </a:solidFill>
              </a:rPr>
              <a:t>Login Page</a:t>
            </a:r>
          </a:p>
        </p:txBody>
      </p:sp>
      <p:sp>
        <p:nvSpPr>
          <p:cNvPr id="2" name="TextBox 1">
            <a:extLst>
              <a:ext uri="{FF2B5EF4-FFF2-40B4-BE49-F238E27FC236}">
                <a16:creationId xmlns:a16="http://schemas.microsoft.com/office/drawing/2014/main" id="{FB9351D6-581D-00AF-EC14-408460FFA6BA}"/>
              </a:ext>
            </a:extLst>
          </p:cNvPr>
          <p:cNvSpPr txBox="1"/>
          <p:nvPr/>
        </p:nvSpPr>
        <p:spPr>
          <a:xfrm>
            <a:off x="6554653" y="3449393"/>
            <a:ext cx="5342707" cy="1200329"/>
          </a:xfrm>
          <a:prstGeom prst="rect">
            <a:avLst/>
          </a:prstGeom>
          <a:noFill/>
        </p:spPr>
        <p:txBody>
          <a:bodyPr wrap="square" rtlCol="0">
            <a:spAutoFit/>
          </a:bodyPr>
          <a:lstStyle/>
          <a:p>
            <a:pPr algn="just"/>
            <a:r>
              <a:rPr lang="en-CA" sz="2400" b="1"/>
              <a:t>All users can put in their username and password to log into the webpage. </a:t>
            </a:r>
          </a:p>
        </p:txBody>
      </p:sp>
    </p:spTree>
    <p:extLst>
      <p:ext uri="{BB962C8B-B14F-4D97-AF65-F5344CB8AC3E}">
        <p14:creationId xmlns:p14="http://schemas.microsoft.com/office/powerpoint/2010/main" val="271145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2004F1-6509-DCDA-12B2-E09BC884A190}"/>
              </a:ext>
            </a:extLst>
          </p:cNvPr>
          <p:cNvSpPr txBox="1"/>
          <p:nvPr/>
        </p:nvSpPr>
        <p:spPr>
          <a:xfrm>
            <a:off x="4623481" y="30480"/>
            <a:ext cx="2945037" cy="646331"/>
          </a:xfrm>
          <a:prstGeom prst="rect">
            <a:avLst/>
          </a:prstGeom>
          <a:noFill/>
        </p:spPr>
        <p:txBody>
          <a:bodyPr wrap="none" rtlCol="0">
            <a:spAutoFit/>
          </a:bodyPr>
          <a:lstStyle/>
          <a:p>
            <a:r>
              <a:rPr lang="en-CA" sz="3600" b="1">
                <a:solidFill>
                  <a:schemeClr val="bg1"/>
                </a:solidFill>
              </a:rPr>
              <a:t>Admin Page</a:t>
            </a:r>
          </a:p>
        </p:txBody>
      </p:sp>
      <p:pic>
        <p:nvPicPr>
          <p:cNvPr id="6" name="Picture 5" descr="A screenshot of a computer&#10;&#10;Description automatically generated">
            <a:extLst>
              <a:ext uri="{FF2B5EF4-FFF2-40B4-BE49-F238E27FC236}">
                <a16:creationId xmlns:a16="http://schemas.microsoft.com/office/drawing/2014/main" id="{8A67921B-D1CC-803E-5964-D83D2092604D}"/>
              </a:ext>
            </a:extLst>
          </p:cNvPr>
          <p:cNvPicPr>
            <a:picLocks noChangeAspect="1"/>
          </p:cNvPicPr>
          <p:nvPr/>
        </p:nvPicPr>
        <p:blipFill rotWithShape="1">
          <a:blip r:embed="rId2">
            <a:extLst>
              <a:ext uri="{28A0092B-C50C-407E-A947-70E740481C1C}">
                <a14:useLocalDpi xmlns:a14="http://schemas.microsoft.com/office/drawing/2010/main" val="0"/>
              </a:ext>
            </a:extLst>
          </a:blip>
          <a:srcRect b="26320"/>
          <a:stretch/>
        </p:blipFill>
        <p:spPr>
          <a:xfrm>
            <a:off x="1016001" y="1041193"/>
            <a:ext cx="10184201" cy="2511748"/>
          </a:xfrm>
          <a:prstGeom prst="rect">
            <a:avLst/>
          </a:prstGeom>
        </p:spPr>
      </p:pic>
      <p:sp>
        <p:nvSpPr>
          <p:cNvPr id="2" name="TextBox 1">
            <a:extLst>
              <a:ext uri="{FF2B5EF4-FFF2-40B4-BE49-F238E27FC236}">
                <a16:creationId xmlns:a16="http://schemas.microsoft.com/office/drawing/2014/main" id="{966C469B-693E-8305-0E54-B55B1D227A00}"/>
              </a:ext>
            </a:extLst>
          </p:cNvPr>
          <p:cNvSpPr txBox="1"/>
          <p:nvPr/>
        </p:nvSpPr>
        <p:spPr>
          <a:xfrm>
            <a:off x="1016001" y="4429760"/>
            <a:ext cx="10184201" cy="1569660"/>
          </a:xfrm>
          <a:prstGeom prst="rect">
            <a:avLst/>
          </a:prstGeom>
          <a:noFill/>
        </p:spPr>
        <p:txBody>
          <a:bodyPr wrap="square" lIns="91440" tIns="45720" rIns="91440" bIns="45720" rtlCol="0" anchor="t">
            <a:spAutoFit/>
          </a:bodyPr>
          <a:lstStyle/>
          <a:p>
            <a:pPr algn="just"/>
            <a:r>
              <a:rPr lang="en-CA" sz="2400" b="1"/>
              <a:t>This page shows the number users that are assigned as Admins and show their details in a tabular format. We can also edit the users and create new admins/ users to the database or edit the details of the existing admins through this page. </a:t>
            </a:r>
          </a:p>
        </p:txBody>
      </p:sp>
    </p:spTree>
    <p:extLst>
      <p:ext uri="{BB962C8B-B14F-4D97-AF65-F5344CB8AC3E}">
        <p14:creationId xmlns:p14="http://schemas.microsoft.com/office/powerpoint/2010/main" val="30151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C48CB-17F8-840B-8D56-635D51E755B2}"/>
              </a:ext>
            </a:extLst>
          </p:cNvPr>
          <p:cNvSpPr txBox="1"/>
          <p:nvPr/>
        </p:nvSpPr>
        <p:spPr>
          <a:xfrm>
            <a:off x="4114800" y="93134"/>
            <a:ext cx="2945037" cy="646331"/>
          </a:xfrm>
          <a:prstGeom prst="rect">
            <a:avLst/>
          </a:prstGeom>
          <a:noFill/>
        </p:spPr>
        <p:txBody>
          <a:bodyPr wrap="none" rtlCol="0">
            <a:spAutoFit/>
          </a:bodyPr>
          <a:lstStyle/>
          <a:p>
            <a:r>
              <a:rPr lang="en-CA" sz="3600" b="1">
                <a:solidFill>
                  <a:schemeClr val="bg1"/>
                </a:solidFill>
              </a:rPr>
              <a:t>Admin Page</a:t>
            </a:r>
          </a:p>
        </p:txBody>
      </p:sp>
      <p:pic>
        <p:nvPicPr>
          <p:cNvPr id="6" name="Picture 5" descr="A screenshot of a computer&#10;&#10;Description automatically generated">
            <a:extLst>
              <a:ext uri="{FF2B5EF4-FFF2-40B4-BE49-F238E27FC236}">
                <a16:creationId xmlns:a16="http://schemas.microsoft.com/office/drawing/2014/main" id="{0549E39C-5236-2D5F-AE52-280FCE0C7317}"/>
              </a:ext>
            </a:extLst>
          </p:cNvPr>
          <p:cNvPicPr>
            <a:picLocks noChangeAspect="1"/>
          </p:cNvPicPr>
          <p:nvPr/>
        </p:nvPicPr>
        <p:blipFill rotWithShape="1">
          <a:blip r:embed="rId2">
            <a:extLst>
              <a:ext uri="{28A0092B-C50C-407E-A947-70E740481C1C}">
                <a14:useLocalDpi xmlns:a14="http://schemas.microsoft.com/office/drawing/2010/main" val="0"/>
              </a:ext>
            </a:extLst>
          </a:blip>
          <a:srcRect l="1251" r="1551"/>
          <a:stretch/>
        </p:blipFill>
        <p:spPr>
          <a:xfrm>
            <a:off x="401278" y="961813"/>
            <a:ext cx="11389444" cy="4101253"/>
          </a:xfrm>
          <a:prstGeom prst="rect">
            <a:avLst/>
          </a:prstGeom>
        </p:spPr>
      </p:pic>
    </p:spTree>
    <p:extLst>
      <p:ext uri="{BB962C8B-B14F-4D97-AF65-F5344CB8AC3E}">
        <p14:creationId xmlns:p14="http://schemas.microsoft.com/office/powerpoint/2010/main" val="143348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2004F1-6509-DCDA-12B2-E09BC884A190}"/>
              </a:ext>
            </a:extLst>
          </p:cNvPr>
          <p:cNvSpPr txBox="1"/>
          <p:nvPr/>
        </p:nvSpPr>
        <p:spPr>
          <a:xfrm>
            <a:off x="4018347" y="222409"/>
            <a:ext cx="4155305" cy="646331"/>
          </a:xfrm>
          <a:prstGeom prst="rect">
            <a:avLst/>
          </a:prstGeom>
          <a:noFill/>
        </p:spPr>
        <p:txBody>
          <a:bodyPr wrap="none" rtlCol="0">
            <a:spAutoFit/>
          </a:bodyPr>
          <a:lstStyle/>
          <a:p>
            <a:r>
              <a:rPr lang="en-CA" sz="3600" b="1">
                <a:solidFill>
                  <a:schemeClr val="bg1"/>
                </a:solidFill>
              </a:rPr>
              <a:t>Adding new users</a:t>
            </a:r>
          </a:p>
        </p:txBody>
      </p:sp>
      <p:pic>
        <p:nvPicPr>
          <p:cNvPr id="8" name="Picture 7" descr="A screenshot of a computer&#10;&#10;Description automatically generated">
            <a:extLst>
              <a:ext uri="{FF2B5EF4-FFF2-40B4-BE49-F238E27FC236}">
                <a16:creationId xmlns:a16="http://schemas.microsoft.com/office/drawing/2014/main" id="{19A8E6C9-3AC9-AD7B-7B4B-37861103CBEF}"/>
              </a:ext>
            </a:extLst>
          </p:cNvPr>
          <p:cNvPicPr>
            <a:picLocks noChangeAspect="1"/>
          </p:cNvPicPr>
          <p:nvPr/>
        </p:nvPicPr>
        <p:blipFill rotWithShape="1">
          <a:blip r:embed="rId2">
            <a:extLst>
              <a:ext uri="{28A0092B-C50C-407E-A947-70E740481C1C}">
                <a14:useLocalDpi xmlns:a14="http://schemas.microsoft.com/office/drawing/2010/main" val="0"/>
              </a:ext>
            </a:extLst>
          </a:blip>
          <a:srcRect l="1000" r="754"/>
          <a:stretch/>
        </p:blipFill>
        <p:spPr>
          <a:xfrm>
            <a:off x="982131" y="1215291"/>
            <a:ext cx="10227735" cy="2727316"/>
          </a:xfrm>
          <a:prstGeom prst="rect">
            <a:avLst/>
          </a:prstGeom>
        </p:spPr>
      </p:pic>
      <p:sp>
        <p:nvSpPr>
          <p:cNvPr id="2" name="TextBox 1">
            <a:extLst>
              <a:ext uri="{FF2B5EF4-FFF2-40B4-BE49-F238E27FC236}">
                <a16:creationId xmlns:a16="http://schemas.microsoft.com/office/drawing/2014/main" id="{6B59057E-2720-0FC6-B116-705066EFE38B}"/>
              </a:ext>
            </a:extLst>
          </p:cNvPr>
          <p:cNvSpPr txBox="1"/>
          <p:nvPr/>
        </p:nvSpPr>
        <p:spPr>
          <a:xfrm>
            <a:off x="982131" y="4419600"/>
            <a:ext cx="10227735" cy="1200329"/>
          </a:xfrm>
          <a:prstGeom prst="rect">
            <a:avLst/>
          </a:prstGeom>
          <a:noFill/>
        </p:spPr>
        <p:txBody>
          <a:bodyPr wrap="square" lIns="91440" tIns="45720" rIns="91440" bIns="45720" rtlCol="0" anchor="t">
            <a:spAutoFit/>
          </a:bodyPr>
          <a:lstStyle/>
          <a:p>
            <a:pPr algn="just"/>
            <a:r>
              <a:rPr lang="en-CA" sz="2400" b="1"/>
              <a:t>We can add new users from here, set their initial password and mention their roles while adding them for the first time. This is for setting the login information for a user.</a:t>
            </a:r>
          </a:p>
        </p:txBody>
      </p:sp>
    </p:spTree>
    <p:extLst>
      <p:ext uri="{BB962C8B-B14F-4D97-AF65-F5344CB8AC3E}">
        <p14:creationId xmlns:p14="http://schemas.microsoft.com/office/powerpoint/2010/main" val="302857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966F52-C8C8-4A3B-53CF-8234305210AB}"/>
              </a:ext>
            </a:extLst>
          </p:cNvPr>
          <p:cNvSpPr txBox="1"/>
          <p:nvPr/>
        </p:nvSpPr>
        <p:spPr>
          <a:xfrm>
            <a:off x="4333338" y="149013"/>
            <a:ext cx="3525324" cy="646331"/>
          </a:xfrm>
          <a:prstGeom prst="rect">
            <a:avLst/>
          </a:prstGeom>
          <a:noFill/>
        </p:spPr>
        <p:txBody>
          <a:bodyPr wrap="none" rtlCol="0">
            <a:spAutoFit/>
          </a:bodyPr>
          <a:lstStyle/>
          <a:p>
            <a:r>
              <a:rPr lang="en-CA" sz="3600" b="1">
                <a:solidFill>
                  <a:schemeClr val="bg1"/>
                </a:solidFill>
              </a:rPr>
              <a:t>Manager Page</a:t>
            </a:r>
          </a:p>
        </p:txBody>
      </p:sp>
      <p:pic>
        <p:nvPicPr>
          <p:cNvPr id="6" name="Picture 5" descr="A screenshot of a computer&#10;&#10;Description automatically generated">
            <a:extLst>
              <a:ext uri="{FF2B5EF4-FFF2-40B4-BE49-F238E27FC236}">
                <a16:creationId xmlns:a16="http://schemas.microsoft.com/office/drawing/2014/main" id="{9495C3C9-0A34-911F-170C-210A79B0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1301787"/>
            <a:ext cx="10525760" cy="2906148"/>
          </a:xfrm>
          <a:prstGeom prst="rect">
            <a:avLst/>
          </a:prstGeom>
        </p:spPr>
      </p:pic>
      <p:sp>
        <p:nvSpPr>
          <p:cNvPr id="2" name="TextBox 1">
            <a:extLst>
              <a:ext uri="{FF2B5EF4-FFF2-40B4-BE49-F238E27FC236}">
                <a16:creationId xmlns:a16="http://schemas.microsoft.com/office/drawing/2014/main" id="{6DBADA32-073C-0CF8-0C33-72BAB5251A7F}"/>
              </a:ext>
            </a:extLst>
          </p:cNvPr>
          <p:cNvSpPr txBox="1"/>
          <p:nvPr/>
        </p:nvSpPr>
        <p:spPr>
          <a:xfrm>
            <a:off x="853440" y="4811486"/>
            <a:ext cx="10525760" cy="1200329"/>
          </a:xfrm>
          <a:prstGeom prst="rect">
            <a:avLst/>
          </a:prstGeom>
          <a:noFill/>
        </p:spPr>
        <p:txBody>
          <a:bodyPr wrap="square" rtlCol="0">
            <a:spAutoFit/>
          </a:bodyPr>
          <a:lstStyle/>
          <a:p>
            <a:pPr algn="just"/>
            <a:r>
              <a:rPr lang="en-CA" sz="2400" b="1"/>
              <a:t>This page shows the user details which have ‘manager roles’ assigned to then and their details as per the database. It also shows the status of the user, and if it has been approved/rejected by the admin. </a:t>
            </a:r>
          </a:p>
        </p:txBody>
      </p:sp>
    </p:spTree>
    <p:extLst>
      <p:ext uri="{BB962C8B-B14F-4D97-AF65-F5344CB8AC3E}">
        <p14:creationId xmlns:p14="http://schemas.microsoft.com/office/powerpoint/2010/main" val="41602461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User Data Protection</vt:lpstr>
      <vt:lpstr>Project Summary</vt:lpstr>
      <vt:lpstr>Team Members</vt:lpstr>
      <vt:lpstr>Project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Data Protection</dc:title>
  <dc:creator>Aryan Radadiya</dc:creator>
  <cp:revision>1</cp:revision>
  <dcterms:created xsi:type="dcterms:W3CDTF">2023-12-01T14:16:38Z</dcterms:created>
  <dcterms:modified xsi:type="dcterms:W3CDTF">2023-12-03T02:02:33Z</dcterms:modified>
</cp:coreProperties>
</file>