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345" r:id="rId3"/>
    <p:sldId id="272" r:id="rId4"/>
    <p:sldId id="343" r:id="rId5"/>
    <p:sldId id="270" r:id="rId6"/>
    <p:sldId id="298" r:id="rId7"/>
    <p:sldId id="346" r:id="rId8"/>
    <p:sldId id="347" r:id="rId9"/>
    <p:sldId id="349" r:id="rId10"/>
    <p:sldId id="350" r:id="rId11"/>
    <p:sldId id="353" r:id="rId12"/>
    <p:sldId id="306" r:id="rId13"/>
    <p:sldId id="260" r:id="rId14"/>
  </p:sldIdLst>
  <p:sldSz cx="9144000" cy="5143500" type="screen16x9"/>
  <p:notesSz cx="6858000" cy="9144000"/>
  <p:embeddedFontLst>
    <p:embeddedFont>
      <p:font typeface="Fira Code Light" charset="0"/>
      <p:regular r:id="rId16"/>
      <p:bold r:id="rId17"/>
    </p:embeddedFont>
    <p:embeddedFont>
      <p:font typeface="Fira Code" charset="0"/>
      <p:regular r:id="rId18"/>
      <p:bold r:id="rId19"/>
    </p:embeddedFont>
    <p:embeddedFont>
      <p:font typeface="Oswald" charset="-52"/>
      <p:regular r:id="rId20"/>
      <p:bold r:id="rId21"/>
    </p:embeddedFont>
    <p:embeddedFont>
      <p:font typeface="Robot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027E603-DA2A-4399-BCCB-3D9B953B0F32}">
  <a:tblStyle styleId="{4027E603-DA2A-4399-BCCB-3D9B953B0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5" autoAdjust="0"/>
  </p:normalViewPr>
  <p:slideViewPr>
    <p:cSldViewPr>
      <p:cViewPr>
        <p:scale>
          <a:sx n="125" d="100"/>
          <a:sy n="125" d="100"/>
        </p:scale>
        <p:origin x="-1140" y="-2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gfb17d5872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0" name="Google Shape;4390;gfb17d5872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fad8134eea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fad8134eea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fad8134eea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fad8134eea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fad8134eea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fad8134eea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fad8134eea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fad8134eea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fad8134eea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fad8134eea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fad8134eea_0_2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fad8134eea_0_2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9" r:id="rId6"/>
    <p:sldLayoutId id="2147483661" r:id="rId7"/>
    <p:sldLayoutId id="2147483662" r:id="rId8"/>
    <p:sldLayoutId id="2147483666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3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slide" Target="slide13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899592" y="3147814"/>
            <a:ext cx="4077624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 err="1" smtClean="0"/>
              <a:t>Микросервис</a:t>
            </a:r>
            <a:r>
              <a:rPr lang="ru-RU" dirty="0" smtClean="0"/>
              <a:t> автоматического</a:t>
            </a:r>
            <a:endParaRPr lang="en-US" dirty="0" smtClean="0"/>
          </a:p>
          <a:p>
            <a:r>
              <a:rPr lang="ru-RU" dirty="0" smtClean="0"/>
              <a:t>сопоставления товаров</a:t>
            </a:r>
            <a:endParaRPr lang="ru-RU" dirty="0" smtClean="0"/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Oswald"/>
                <a:ea typeface="Oswald"/>
                <a:cs typeface="Oswald"/>
                <a:sym typeface="Oswald"/>
              </a:rPr>
              <a:t>AGORA HACK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</a:t>
            </a:r>
            <a:r>
              <a:rPr lang="ru-RU" u="sng" dirty="0" smtClean="0"/>
              <a:t>ХАТАКОН </a:t>
            </a:r>
            <a:r>
              <a:rPr lang="en-US" u="sng" dirty="0" smtClean="0"/>
              <a:t>AGORA HACK</a:t>
            </a:r>
            <a:endParaRPr u="sng"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ComplexDinner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/>
            <a:r>
              <a:rPr lang="en-US" sz="1000" dirty="0" smtClean="0">
                <a:latin typeface="Oswald"/>
                <a:ea typeface="Oswald"/>
                <a:cs typeface="Oswald"/>
                <a:sym typeface="Oswald"/>
              </a:rPr>
              <a:t>AGORA HACK</a:t>
            </a:r>
            <a:endParaRPr lang="en-US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8" name="Google Shape;688;p40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>
              <a:buNone/>
            </a:pPr>
            <a:r>
              <a:rPr lang="en-US" sz="1000" dirty="0" err="1" smtClean="0">
                <a:latin typeface="Oswald"/>
                <a:ea typeface="Oswald"/>
                <a:cs typeface="Oswald"/>
                <a:sym typeface="Oswald"/>
              </a:rPr>
              <a:t>ComplexDinner</a:t>
            </a:r>
            <a:endParaRPr lang="en-US" sz="10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9" name="Google Shape;689;p40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/BACKEND (API)</a:t>
            </a:r>
            <a:endParaRPr dirty="0"/>
          </a:p>
        </p:txBody>
      </p:sp>
      <p:sp>
        <p:nvSpPr>
          <p:cNvPr id="690" name="Google Shape;690;p40"/>
          <p:cNvSpPr txBox="1">
            <a:spLocks noGrp="1"/>
          </p:cNvSpPr>
          <p:nvPr>
            <p:ph type="subTitle" idx="1"/>
          </p:nvPr>
        </p:nvSpPr>
        <p:spPr>
          <a:xfrm>
            <a:off x="4427984" y="2139702"/>
            <a:ext cx="3617700" cy="1488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Back</a:t>
            </a:r>
            <a:r>
              <a:rPr lang="en-US" dirty="0" smtClean="0"/>
              <a:t>end </a:t>
            </a:r>
            <a:r>
              <a:rPr lang="ru-RU" dirty="0" smtClean="0"/>
              <a:t>был разработан с помощью библиотеки </a:t>
            </a:r>
            <a:r>
              <a:rPr lang="en-US" dirty="0" smtClean="0"/>
              <a:t>Flask</a:t>
            </a:r>
            <a:r>
              <a:rPr lang="ru-RU" dirty="0" smtClean="0"/>
              <a:t>. Она достаточно проста для разработки </a:t>
            </a:r>
            <a:r>
              <a:rPr lang="en-US" dirty="0" smtClean="0"/>
              <a:t>API,</a:t>
            </a:r>
            <a:r>
              <a:rPr lang="en-US" dirty="0" smtClean="0"/>
              <a:t> </a:t>
            </a:r>
            <a:r>
              <a:rPr lang="ru-RU" dirty="0" smtClean="0"/>
              <a:t>легко интегрируется с другими системами.</a:t>
            </a:r>
            <a:endParaRPr dirty="0"/>
          </a:p>
        </p:txBody>
      </p:sp>
      <p:cxnSp>
        <p:nvCxnSpPr>
          <p:cNvPr id="691" name="Google Shape;691;p40"/>
          <p:cNvCxnSpPr/>
          <p:nvPr/>
        </p:nvCxnSpPr>
        <p:spPr>
          <a:xfrm>
            <a:off x="3558000" y="12071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22" name="Google Shape;722;p4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3997;p91"/>
          <p:cNvGrpSpPr/>
          <p:nvPr/>
        </p:nvGrpSpPr>
        <p:grpSpPr>
          <a:xfrm>
            <a:off x="1835695" y="1263606"/>
            <a:ext cx="936105" cy="948104"/>
            <a:chOff x="3936811" y="2545811"/>
            <a:chExt cx="409003" cy="409005"/>
          </a:xfrm>
        </p:grpSpPr>
        <p:sp>
          <p:nvSpPr>
            <p:cNvPr id="63" name="Google Shape;3998;p91"/>
            <p:cNvSpPr/>
            <p:nvPr/>
          </p:nvSpPr>
          <p:spPr>
            <a:xfrm>
              <a:off x="3964640" y="2739358"/>
              <a:ext cx="353327" cy="182312"/>
            </a:xfrm>
            <a:custGeom>
              <a:avLst/>
              <a:gdLst/>
              <a:ahLst/>
              <a:cxnLst/>
              <a:rect l="l" t="t" r="r" b="b"/>
              <a:pathLst>
                <a:path w="12353" h="6374" extrusionOk="0">
                  <a:moveTo>
                    <a:pt x="5794" y="0"/>
                  </a:moveTo>
                  <a:lnTo>
                    <a:pt x="5794" y="2689"/>
                  </a:lnTo>
                  <a:lnTo>
                    <a:pt x="1" y="2689"/>
                  </a:lnTo>
                  <a:lnTo>
                    <a:pt x="1" y="6374"/>
                  </a:lnTo>
                  <a:lnTo>
                    <a:pt x="858" y="6374"/>
                  </a:lnTo>
                  <a:lnTo>
                    <a:pt x="858" y="3569"/>
                  </a:lnTo>
                  <a:lnTo>
                    <a:pt x="5794" y="3569"/>
                  </a:lnTo>
                  <a:lnTo>
                    <a:pt x="5794" y="6374"/>
                  </a:lnTo>
                  <a:lnTo>
                    <a:pt x="6559" y="6374"/>
                  </a:lnTo>
                  <a:lnTo>
                    <a:pt x="6559" y="3569"/>
                  </a:lnTo>
                  <a:lnTo>
                    <a:pt x="11472" y="3569"/>
                  </a:lnTo>
                  <a:lnTo>
                    <a:pt x="11472" y="6374"/>
                  </a:lnTo>
                  <a:lnTo>
                    <a:pt x="12353" y="6374"/>
                  </a:lnTo>
                  <a:lnTo>
                    <a:pt x="12353" y="2689"/>
                  </a:lnTo>
                  <a:lnTo>
                    <a:pt x="6559" y="2689"/>
                  </a:lnTo>
                  <a:lnTo>
                    <a:pt x="65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999;p91"/>
            <p:cNvSpPr/>
            <p:nvPr/>
          </p:nvSpPr>
          <p:spPr>
            <a:xfrm>
              <a:off x="4127039" y="2562372"/>
              <a:ext cx="198902" cy="207511"/>
            </a:xfrm>
            <a:custGeom>
              <a:avLst/>
              <a:gdLst/>
              <a:ahLst/>
              <a:cxnLst/>
              <a:rect l="l" t="t" r="r" b="b"/>
              <a:pathLst>
                <a:path w="6954" h="7255" extrusionOk="0">
                  <a:moveTo>
                    <a:pt x="487" y="1"/>
                  </a:moveTo>
                  <a:lnTo>
                    <a:pt x="1" y="3964"/>
                  </a:lnTo>
                  <a:lnTo>
                    <a:pt x="487" y="7254"/>
                  </a:lnTo>
                  <a:lnTo>
                    <a:pt x="4937" y="7254"/>
                  </a:lnTo>
                  <a:cubicBezTo>
                    <a:pt x="6096" y="7254"/>
                    <a:pt x="6953" y="6374"/>
                    <a:pt x="6953" y="5215"/>
                  </a:cubicBezTo>
                  <a:cubicBezTo>
                    <a:pt x="6953" y="4149"/>
                    <a:pt x="6096" y="3199"/>
                    <a:pt x="4937" y="3199"/>
                  </a:cubicBezTo>
                  <a:cubicBezTo>
                    <a:pt x="4937" y="1924"/>
                    <a:pt x="3871" y="974"/>
                    <a:pt x="2619" y="974"/>
                  </a:cubicBezTo>
                  <a:cubicBezTo>
                    <a:pt x="2225" y="974"/>
                    <a:pt x="1855" y="1067"/>
                    <a:pt x="1461" y="1252"/>
                  </a:cubicBezTo>
                  <a:cubicBezTo>
                    <a:pt x="1275" y="765"/>
                    <a:pt x="881" y="302"/>
                    <a:pt x="4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00;p91"/>
            <p:cNvSpPr/>
            <p:nvPr/>
          </p:nvSpPr>
          <p:spPr>
            <a:xfrm>
              <a:off x="3956031" y="2545811"/>
              <a:ext cx="184972" cy="224072"/>
            </a:xfrm>
            <a:custGeom>
              <a:avLst/>
              <a:gdLst/>
              <a:ahLst/>
              <a:cxnLst/>
              <a:rect l="l" t="t" r="r" b="b"/>
              <a:pathLst>
                <a:path w="6467" h="7834" extrusionOk="0">
                  <a:moveTo>
                    <a:pt x="4635" y="0"/>
                  </a:moveTo>
                  <a:cubicBezTo>
                    <a:pt x="2990" y="0"/>
                    <a:pt x="1553" y="1460"/>
                    <a:pt x="1553" y="3083"/>
                  </a:cubicBezTo>
                  <a:cubicBezTo>
                    <a:pt x="1553" y="3384"/>
                    <a:pt x="1646" y="3569"/>
                    <a:pt x="1646" y="3871"/>
                  </a:cubicBezTo>
                  <a:cubicBezTo>
                    <a:pt x="765" y="3963"/>
                    <a:pt x="0" y="4821"/>
                    <a:pt x="0" y="5794"/>
                  </a:cubicBezTo>
                  <a:cubicBezTo>
                    <a:pt x="0" y="6953"/>
                    <a:pt x="881" y="7833"/>
                    <a:pt x="2040" y="7833"/>
                  </a:cubicBezTo>
                  <a:lnTo>
                    <a:pt x="6466" y="7833"/>
                  </a:lnTo>
                  <a:lnTo>
                    <a:pt x="6466" y="580"/>
                  </a:lnTo>
                  <a:cubicBezTo>
                    <a:pt x="5980" y="302"/>
                    <a:pt x="5307" y="0"/>
                    <a:pt x="4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01;p91"/>
            <p:cNvSpPr/>
            <p:nvPr/>
          </p:nvSpPr>
          <p:spPr>
            <a:xfrm>
              <a:off x="4124379" y="2874587"/>
              <a:ext cx="55718" cy="80230"/>
            </a:xfrm>
            <a:custGeom>
              <a:avLst/>
              <a:gdLst/>
              <a:ahLst/>
              <a:cxnLst/>
              <a:rect l="l" t="t" r="r" b="b"/>
              <a:pathLst>
                <a:path w="1948" h="2805" extrusionOk="0">
                  <a:moveTo>
                    <a:pt x="580" y="0"/>
                  </a:moveTo>
                  <a:lnTo>
                    <a:pt x="1" y="1344"/>
                  </a:lnTo>
                  <a:lnTo>
                    <a:pt x="580" y="2804"/>
                  </a:lnTo>
                  <a:cubicBezTo>
                    <a:pt x="1368" y="2804"/>
                    <a:pt x="1948" y="2132"/>
                    <a:pt x="1948" y="1344"/>
                  </a:cubicBezTo>
                  <a:cubicBezTo>
                    <a:pt x="1948" y="579"/>
                    <a:pt x="1368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02;p91"/>
            <p:cNvSpPr/>
            <p:nvPr/>
          </p:nvSpPr>
          <p:spPr>
            <a:xfrm>
              <a:off x="4102528" y="2874587"/>
              <a:ext cx="38470" cy="80230"/>
            </a:xfrm>
            <a:custGeom>
              <a:avLst/>
              <a:gdLst/>
              <a:ahLst/>
              <a:cxnLst/>
              <a:rect l="l" t="t" r="r" b="b"/>
              <a:pathLst>
                <a:path w="1345" h="2805" extrusionOk="0">
                  <a:moveTo>
                    <a:pt x="1344" y="0"/>
                  </a:moveTo>
                  <a:cubicBezTo>
                    <a:pt x="579" y="0"/>
                    <a:pt x="0" y="579"/>
                    <a:pt x="0" y="1344"/>
                  </a:cubicBezTo>
                  <a:cubicBezTo>
                    <a:pt x="0" y="2132"/>
                    <a:pt x="579" y="2804"/>
                    <a:pt x="1344" y="2804"/>
                  </a:cubicBezTo>
                  <a:lnTo>
                    <a:pt x="13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03;p91"/>
            <p:cNvSpPr/>
            <p:nvPr/>
          </p:nvSpPr>
          <p:spPr>
            <a:xfrm>
              <a:off x="4265584" y="2874587"/>
              <a:ext cx="80230" cy="80230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1344" y="0"/>
                  </a:moveTo>
                  <a:cubicBezTo>
                    <a:pt x="672" y="0"/>
                    <a:pt x="0" y="579"/>
                    <a:pt x="0" y="1344"/>
                  </a:cubicBezTo>
                  <a:cubicBezTo>
                    <a:pt x="0" y="2132"/>
                    <a:pt x="672" y="2804"/>
                    <a:pt x="1344" y="2804"/>
                  </a:cubicBezTo>
                  <a:cubicBezTo>
                    <a:pt x="2109" y="2804"/>
                    <a:pt x="2804" y="2132"/>
                    <a:pt x="2804" y="1344"/>
                  </a:cubicBezTo>
                  <a:cubicBezTo>
                    <a:pt x="2804" y="579"/>
                    <a:pt x="2109" y="0"/>
                    <a:pt x="1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04;p91"/>
            <p:cNvSpPr/>
            <p:nvPr/>
          </p:nvSpPr>
          <p:spPr>
            <a:xfrm>
              <a:off x="3936811" y="2874587"/>
              <a:ext cx="80230" cy="80230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1437" y="0"/>
                  </a:moveTo>
                  <a:cubicBezTo>
                    <a:pt x="672" y="0"/>
                    <a:pt x="0" y="579"/>
                    <a:pt x="0" y="1344"/>
                  </a:cubicBezTo>
                  <a:cubicBezTo>
                    <a:pt x="0" y="2132"/>
                    <a:pt x="672" y="2804"/>
                    <a:pt x="1437" y="2804"/>
                  </a:cubicBezTo>
                  <a:cubicBezTo>
                    <a:pt x="2132" y="2804"/>
                    <a:pt x="2804" y="2132"/>
                    <a:pt x="2804" y="1344"/>
                  </a:cubicBezTo>
                  <a:cubicBezTo>
                    <a:pt x="2804" y="579"/>
                    <a:pt x="2132" y="0"/>
                    <a:pt x="1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3668;p91"/>
          <p:cNvGrpSpPr/>
          <p:nvPr/>
        </p:nvGrpSpPr>
        <p:grpSpPr>
          <a:xfrm>
            <a:off x="1403648" y="2211710"/>
            <a:ext cx="1872208" cy="1872208"/>
            <a:chOff x="1351729" y="1333475"/>
            <a:chExt cx="409009" cy="405688"/>
          </a:xfrm>
        </p:grpSpPr>
        <p:sp>
          <p:nvSpPr>
            <p:cNvPr id="71" name="Google Shape;3669;p91"/>
            <p:cNvSpPr/>
            <p:nvPr/>
          </p:nvSpPr>
          <p:spPr>
            <a:xfrm>
              <a:off x="1539297" y="1418965"/>
              <a:ext cx="196242" cy="234684"/>
            </a:xfrm>
            <a:custGeom>
              <a:avLst/>
              <a:gdLst/>
              <a:ahLst/>
              <a:cxnLst/>
              <a:rect l="l" t="t" r="r" b="b"/>
              <a:pathLst>
                <a:path w="6861" h="8205" extrusionOk="0">
                  <a:moveTo>
                    <a:pt x="1" y="1"/>
                  </a:moveTo>
                  <a:lnTo>
                    <a:pt x="1" y="8205"/>
                  </a:lnTo>
                  <a:lnTo>
                    <a:pt x="6860" y="7625"/>
                  </a:lnTo>
                  <a:lnTo>
                    <a:pt x="6860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70;p91"/>
            <p:cNvSpPr/>
            <p:nvPr/>
          </p:nvSpPr>
          <p:spPr>
            <a:xfrm>
              <a:off x="1379558" y="1418965"/>
              <a:ext cx="176334" cy="234684"/>
            </a:xfrm>
            <a:custGeom>
              <a:avLst/>
              <a:gdLst/>
              <a:ahLst/>
              <a:cxnLst/>
              <a:rect l="l" t="t" r="r" b="b"/>
              <a:pathLst>
                <a:path w="6165" h="8205" extrusionOk="0">
                  <a:moveTo>
                    <a:pt x="6165" y="1"/>
                  </a:moveTo>
                  <a:lnTo>
                    <a:pt x="0" y="488"/>
                  </a:lnTo>
                  <a:lnTo>
                    <a:pt x="0" y="7625"/>
                  </a:lnTo>
                  <a:lnTo>
                    <a:pt x="6165" y="8205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71;p91"/>
            <p:cNvSpPr/>
            <p:nvPr/>
          </p:nvSpPr>
          <p:spPr>
            <a:xfrm>
              <a:off x="1539297" y="1333475"/>
              <a:ext cx="221441" cy="99451"/>
            </a:xfrm>
            <a:custGeom>
              <a:avLst/>
              <a:gdLst/>
              <a:ahLst/>
              <a:cxnLst/>
              <a:rect l="l" t="t" r="r" b="b"/>
              <a:pathLst>
                <a:path w="7742" h="3477" extrusionOk="0">
                  <a:moveTo>
                    <a:pt x="580" y="0"/>
                  </a:moveTo>
                  <a:lnTo>
                    <a:pt x="1" y="1738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72;p91"/>
            <p:cNvSpPr/>
            <p:nvPr/>
          </p:nvSpPr>
          <p:spPr>
            <a:xfrm>
              <a:off x="1539297" y="1485264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738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73;p91"/>
            <p:cNvSpPr/>
            <p:nvPr/>
          </p:nvSpPr>
          <p:spPr>
            <a:xfrm>
              <a:off x="1539297" y="1637053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739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74;p91"/>
            <p:cNvSpPr/>
            <p:nvPr/>
          </p:nvSpPr>
          <p:spPr>
            <a:xfrm>
              <a:off x="1351729" y="1333475"/>
              <a:ext cx="204165" cy="99451"/>
            </a:xfrm>
            <a:custGeom>
              <a:avLst/>
              <a:gdLst/>
              <a:ahLst/>
              <a:cxnLst/>
              <a:rect l="l" t="t" r="r" b="b"/>
              <a:pathLst>
                <a:path w="7138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75;p91"/>
            <p:cNvSpPr/>
            <p:nvPr/>
          </p:nvSpPr>
          <p:spPr>
            <a:xfrm>
              <a:off x="1351729" y="1485264"/>
              <a:ext cx="204165" cy="102111"/>
            </a:xfrm>
            <a:custGeom>
              <a:avLst/>
              <a:gdLst/>
              <a:ahLst/>
              <a:cxnLst/>
              <a:rect l="l" t="t" r="r" b="b"/>
              <a:pathLst>
                <a:path w="7138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76;p91"/>
            <p:cNvSpPr/>
            <p:nvPr/>
          </p:nvSpPr>
          <p:spPr>
            <a:xfrm>
              <a:off x="1351729" y="1637053"/>
              <a:ext cx="204165" cy="102111"/>
            </a:xfrm>
            <a:custGeom>
              <a:avLst/>
              <a:gdLst/>
              <a:ahLst/>
              <a:cxnLst/>
              <a:rect l="l" t="t" r="r" b="b"/>
              <a:pathLst>
                <a:path w="7138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77;p91"/>
            <p:cNvSpPr/>
            <p:nvPr/>
          </p:nvSpPr>
          <p:spPr>
            <a:xfrm>
              <a:off x="1611544" y="1371916"/>
              <a:ext cx="110062" cy="22567"/>
            </a:xfrm>
            <a:custGeom>
              <a:avLst/>
              <a:gdLst/>
              <a:ahLst/>
              <a:cxnLst/>
              <a:rect l="l" t="t" r="r" b="b"/>
              <a:pathLst>
                <a:path w="3848" h="789" extrusionOk="0">
                  <a:moveTo>
                    <a:pt x="1" y="0"/>
                  </a:moveTo>
                  <a:lnTo>
                    <a:pt x="1" y="788"/>
                  </a:lnTo>
                  <a:lnTo>
                    <a:pt x="3848" y="788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78;p91"/>
            <p:cNvSpPr/>
            <p:nvPr/>
          </p:nvSpPr>
          <p:spPr>
            <a:xfrm>
              <a:off x="1611544" y="1523704"/>
              <a:ext cx="110062" cy="25227"/>
            </a:xfrm>
            <a:custGeom>
              <a:avLst/>
              <a:gdLst/>
              <a:ahLst/>
              <a:cxnLst/>
              <a:rect l="l" t="t" r="r" b="b"/>
              <a:pathLst>
                <a:path w="3848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848" y="881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79;p91"/>
            <p:cNvSpPr/>
            <p:nvPr/>
          </p:nvSpPr>
          <p:spPr>
            <a:xfrm>
              <a:off x="1611544" y="1676151"/>
              <a:ext cx="110062" cy="24570"/>
            </a:xfrm>
            <a:custGeom>
              <a:avLst/>
              <a:gdLst/>
              <a:ahLst/>
              <a:cxnLst/>
              <a:rect l="l" t="t" r="r" b="b"/>
              <a:pathLst>
                <a:path w="384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848" y="858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80;p91"/>
            <p:cNvSpPr/>
            <p:nvPr/>
          </p:nvSpPr>
          <p:spPr>
            <a:xfrm>
              <a:off x="1390169" y="1371916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81;p91"/>
            <p:cNvSpPr/>
            <p:nvPr/>
          </p:nvSpPr>
          <p:spPr>
            <a:xfrm>
              <a:off x="1439878" y="1371916"/>
              <a:ext cx="27859" cy="22567"/>
            </a:xfrm>
            <a:custGeom>
              <a:avLst/>
              <a:gdLst/>
              <a:ahLst/>
              <a:cxnLst/>
              <a:rect l="l" t="t" r="r" b="b"/>
              <a:pathLst>
                <a:path w="974" h="789" extrusionOk="0">
                  <a:moveTo>
                    <a:pt x="0" y="0"/>
                  </a:moveTo>
                  <a:lnTo>
                    <a:pt x="0" y="788"/>
                  </a:lnTo>
                  <a:lnTo>
                    <a:pt x="974" y="78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682;p91"/>
            <p:cNvSpPr/>
            <p:nvPr/>
          </p:nvSpPr>
          <p:spPr>
            <a:xfrm>
              <a:off x="1390169" y="1523704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683;p91"/>
            <p:cNvSpPr/>
            <p:nvPr/>
          </p:nvSpPr>
          <p:spPr>
            <a:xfrm>
              <a:off x="1439878" y="1523704"/>
              <a:ext cx="27859" cy="25227"/>
            </a:xfrm>
            <a:custGeom>
              <a:avLst/>
              <a:gdLst/>
              <a:ahLst/>
              <a:cxnLst/>
              <a:rect l="l" t="t" r="r" b="b"/>
              <a:pathLst>
                <a:path w="974" h="882" extrusionOk="0">
                  <a:moveTo>
                    <a:pt x="0" y="1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684;p91"/>
            <p:cNvSpPr/>
            <p:nvPr/>
          </p:nvSpPr>
          <p:spPr>
            <a:xfrm>
              <a:off x="1390169" y="1676151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685;p91"/>
            <p:cNvSpPr/>
            <p:nvPr/>
          </p:nvSpPr>
          <p:spPr>
            <a:xfrm>
              <a:off x="1439878" y="1676151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0" y="1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81;p76"/>
          <p:cNvSpPr/>
          <p:nvPr/>
        </p:nvSpPr>
        <p:spPr>
          <a:xfrm>
            <a:off x="4274052" y="228371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392;p95"/>
          <p:cNvGrpSpPr/>
          <p:nvPr/>
        </p:nvGrpSpPr>
        <p:grpSpPr>
          <a:xfrm>
            <a:off x="5644173" y="2326785"/>
            <a:ext cx="1236030" cy="817276"/>
            <a:chOff x="1307492" y="518153"/>
            <a:chExt cx="3251855" cy="2150160"/>
          </a:xfrm>
        </p:grpSpPr>
        <p:sp>
          <p:nvSpPr>
            <p:cNvPr id="4393" name="Google Shape;4393;p95"/>
            <p:cNvSpPr/>
            <p:nvPr/>
          </p:nvSpPr>
          <p:spPr>
            <a:xfrm>
              <a:off x="1307492" y="518153"/>
              <a:ext cx="3251855" cy="2150160"/>
            </a:xfrm>
            <a:custGeom>
              <a:avLst/>
              <a:gdLst/>
              <a:ahLst/>
              <a:cxnLst/>
              <a:rect l="l" t="t" r="r" b="b"/>
              <a:pathLst>
                <a:path w="153299" h="108416" extrusionOk="0">
                  <a:moveTo>
                    <a:pt x="13721" y="0"/>
                  </a:moveTo>
                  <a:cubicBezTo>
                    <a:pt x="6145" y="0"/>
                    <a:pt x="1" y="6143"/>
                    <a:pt x="1" y="13721"/>
                  </a:cubicBezTo>
                  <a:lnTo>
                    <a:pt x="1" y="94689"/>
                  </a:lnTo>
                  <a:cubicBezTo>
                    <a:pt x="1" y="102266"/>
                    <a:pt x="6145" y="108415"/>
                    <a:pt x="13721" y="108415"/>
                  </a:cubicBezTo>
                  <a:lnTo>
                    <a:pt x="139573" y="108415"/>
                  </a:lnTo>
                  <a:cubicBezTo>
                    <a:pt x="147155" y="108415"/>
                    <a:pt x="153299" y="102266"/>
                    <a:pt x="153299" y="94689"/>
                  </a:cubicBezTo>
                  <a:lnTo>
                    <a:pt x="153299" y="13721"/>
                  </a:lnTo>
                  <a:cubicBezTo>
                    <a:pt x="153299" y="6143"/>
                    <a:pt x="147155" y="0"/>
                    <a:pt x="13957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95"/>
            <p:cNvSpPr/>
            <p:nvPr/>
          </p:nvSpPr>
          <p:spPr>
            <a:xfrm>
              <a:off x="1543300" y="1054050"/>
              <a:ext cx="2780225" cy="1311200"/>
            </a:xfrm>
            <a:custGeom>
              <a:avLst/>
              <a:gdLst/>
              <a:ahLst/>
              <a:cxnLst/>
              <a:rect l="l" t="t" r="r" b="b"/>
              <a:pathLst>
                <a:path w="111209" h="52448" extrusionOk="0">
                  <a:moveTo>
                    <a:pt x="18569" y="0"/>
                  </a:moveTo>
                  <a:cubicBezTo>
                    <a:pt x="8263" y="0"/>
                    <a:pt x="1" y="19509"/>
                    <a:pt x="1" y="19509"/>
                  </a:cubicBezTo>
                  <a:lnTo>
                    <a:pt x="1" y="47026"/>
                  </a:lnTo>
                  <a:cubicBezTo>
                    <a:pt x="1" y="50016"/>
                    <a:pt x="2428" y="52448"/>
                    <a:pt x="5424" y="52448"/>
                  </a:cubicBezTo>
                  <a:lnTo>
                    <a:pt x="111208" y="52448"/>
                  </a:lnTo>
                  <a:lnTo>
                    <a:pt x="111208" y="33595"/>
                  </a:lnTo>
                  <a:cubicBezTo>
                    <a:pt x="107017" y="33595"/>
                    <a:pt x="104195" y="31558"/>
                    <a:pt x="102035" y="28654"/>
                  </a:cubicBezTo>
                  <a:cubicBezTo>
                    <a:pt x="96710" y="21524"/>
                    <a:pt x="95322" y="9197"/>
                    <a:pt x="87124" y="9197"/>
                  </a:cubicBezTo>
                  <a:cubicBezTo>
                    <a:pt x="84297" y="9197"/>
                    <a:pt x="82014" y="10794"/>
                    <a:pt x="79919" y="13193"/>
                  </a:cubicBezTo>
                  <a:cubicBezTo>
                    <a:pt x="73474" y="20589"/>
                    <a:pt x="68835" y="35674"/>
                    <a:pt x="55607" y="35674"/>
                  </a:cubicBezTo>
                  <a:cubicBezTo>
                    <a:pt x="54034" y="35674"/>
                    <a:pt x="52589" y="35390"/>
                    <a:pt x="51247" y="34867"/>
                  </a:cubicBezTo>
                  <a:cubicBezTo>
                    <a:pt x="37580" y="29566"/>
                    <a:pt x="31652" y="0"/>
                    <a:pt x="1856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95"/>
            <p:cNvSpPr/>
            <p:nvPr/>
          </p:nvSpPr>
          <p:spPr>
            <a:xfrm>
              <a:off x="1543300" y="1306175"/>
              <a:ext cx="2780225" cy="1059075"/>
            </a:xfrm>
            <a:custGeom>
              <a:avLst/>
              <a:gdLst/>
              <a:ahLst/>
              <a:cxnLst/>
              <a:rect l="l" t="t" r="r" b="b"/>
              <a:pathLst>
                <a:path w="111209" h="42363" extrusionOk="0">
                  <a:moveTo>
                    <a:pt x="72120" y="0"/>
                  </a:moveTo>
                  <a:cubicBezTo>
                    <a:pt x="61658" y="0"/>
                    <a:pt x="56839" y="15950"/>
                    <a:pt x="51247" y="24782"/>
                  </a:cubicBezTo>
                  <a:cubicBezTo>
                    <a:pt x="49100" y="28167"/>
                    <a:pt x="46846" y="30507"/>
                    <a:pt x="44124" y="30507"/>
                  </a:cubicBezTo>
                  <a:cubicBezTo>
                    <a:pt x="31105" y="30507"/>
                    <a:pt x="30240" y="10336"/>
                    <a:pt x="18663" y="10336"/>
                  </a:cubicBezTo>
                  <a:cubicBezTo>
                    <a:pt x="7091" y="10336"/>
                    <a:pt x="1" y="29247"/>
                    <a:pt x="1" y="29247"/>
                  </a:cubicBezTo>
                  <a:lnTo>
                    <a:pt x="1" y="36941"/>
                  </a:lnTo>
                  <a:cubicBezTo>
                    <a:pt x="1" y="39931"/>
                    <a:pt x="2428" y="42363"/>
                    <a:pt x="5424" y="42363"/>
                  </a:cubicBezTo>
                  <a:lnTo>
                    <a:pt x="111208" y="42363"/>
                  </a:lnTo>
                  <a:lnTo>
                    <a:pt x="111208" y="5295"/>
                  </a:lnTo>
                  <a:cubicBezTo>
                    <a:pt x="107279" y="5295"/>
                    <a:pt x="104910" y="12728"/>
                    <a:pt x="102035" y="18569"/>
                  </a:cubicBezTo>
                  <a:cubicBezTo>
                    <a:pt x="100172" y="22355"/>
                    <a:pt x="98093" y="25466"/>
                    <a:pt x="95253" y="25466"/>
                  </a:cubicBezTo>
                  <a:cubicBezTo>
                    <a:pt x="89592" y="25466"/>
                    <a:pt x="87484" y="9894"/>
                    <a:pt x="79919" y="3108"/>
                  </a:cubicBezTo>
                  <a:cubicBezTo>
                    <a:pt x="77812" y="1208"/>
                    <a:pt x="75274" y="0"/>
                    <a:pt x="7212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95"/>
            <p:cNvSpPr/>
            <p:nvPr/>
          </p:nvSpPr>
          <p:spPr>
            <a:xfrm>
              <a:off x="1543300" y="1306175"/>
              <a:ext cx="2780225" cy="1059075"/>
            </a:xfrm>
            <a:custGeom>
              <a:avLst/>
              <a:gdLst/>
              <a:ahLst/>
              <a:cxnLst/>
              <a:rect l="l" t="t" r="r" b="b"/>
              <a:pathLst>
                <a:path w="111209" h="42363" extrusionOk="0">
                  <a:moveTo>
                    <a:pt x="72120" y="0"/>
                  </a:moveTo>
                  <a:cubicBezTo>
                    <a:pt x="61658" y="0"/>
                    <a:pt x="56839" y="15950"/>
                    <a:pt x="51247" y="24782"/>
                  </a:cubicBezTo>
                  <a:cubicBezTo>
                    <a:pt x="49100" y="28167"/>
                    <a:pt x="46846" y="30507"/>
                    <a:pt x="44124" y="30507"/>
                  </a:cubicBezTo>
                  <a:cubicBezTo>
                    <a:pt x="31105" y="30507"/>
                    <a:pt x="30240" y="10336"/>
                    <a:pt x="18663" y="10336"/>
                  </a:cubicBezTo>
                  <a:cubicBezTo>
                    <a:pt x="7091" y="10336"/>
                    <a:pt x="1" y="29247"/>
                    <a:pt x="1" y="29247"/>
                  </a:cubicBezTo>
                  <a:lnTo>
                    <a:pt x="1" y="36941"/>
                  </a:lnTo>
                  <a:cubicBezTo>
                    <a:pt x="1" y="39931"/>
                    <a:pt x="2428" y="42363"/>
                    <a:pt x="5424" y="42363"/>
                  </a:cubicBezTo>
                  <a:lnTo>
                    <a:pt x="111208" y="42363"/>
                  </a:lnTo>
                  <a:lnTo>
                    <a:pt x="111208" y="5295"/>
                  </a:lnTo>
                  <a:cubicBezTo>
                    <a:pt x="107279" y="5295"/>
                    <a:pt x="104910" y="12728"/>
                    <a:pt x="102035" y="18569"/>
                  </a:cubicBezTo>
                  <a:cubicBezTo>
                    <a:pt x="100172" y="22355"/>
                    <a:pt x="98093" y="25466"/>
                    <a:pt x="95253" y="25466"/>
                  </a:cubicBezTo>
                  <a:cubicBezTo>
                    <a:pt x="89592" y="25466"/>
                    <a:pt x="87484" y="9894"/>
                    <a:pt x="79919" y="3108"/>
                  </a:cubicBezTo>
                  <a:cubicBezTo>
                    <a:pt x="77812" y="1208"/>
                    <a:pt x="75274" y="0"/>
                    <a:pt x="72120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95"/>
            <p:cNvSpPr/>
            <p:nvPr/>
          </p:nvSpPr>
          <p:spPr>
            <a:xfrm>
              <a:off x="1523425" y="694625"/>
              <a:ext cx="2927250" cy="1690525"/>
            </a:xfrm>
            <a:custGeom>
              <a:avLst/>
              <a:gdLst/>
              <a:ahLst/>
              <a:cxnLst/>
              <a:rect l="l" t="t" r="r" b="b"/>
              <a:pathLst>
                <a:path w="117090" h="67621" extrusionOk="0">
                  <a:moveTo>
                    <a:pt x="0" y="1"/>
                  </a:moveTo>
                  <a:lnTo>
                    <a:pt x="0" y="61403"/>
                  </a:lnTo>
                  <a:cubicBezTo>
                    <a:pt x="0" y="64833"/>
                    <a:pt x="2787" y="67620"/>
                    <a:pt x="6219" y="67620"/>
                  </a:cubicBezTo>
                  <a:lnTo>
                    <a:pt x="117090" y="67620"/>
                  </a:lnTo>
                  <a:lnTo>
                    <a:pt x="117090" y="66030"/>
                  </a:lnTo>
                  <a:lnTo>
                    <a:pt x="6219" y="66030"/>
                  </a:lnTo>
                  <a:cubicBezTo>
                    <a:pt x="3665" y="66030"/>
                    <a:pt x="1592" y="63951"/>
                    <a:pt x="1592" y="61403"/>
                  </a:cubicBezTo>
                  <a:lnTo>
                    <a:pt x="15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398;p95"/>
          <p:cNvGrpSpPr/>
          <p:nvPr/>
        </p:nvGrpSpPr>
        <p:grpSpPr>
          <a:xfrm>
            <a:off x="2526200" y="1669075"/>
            <a:ext cx="896875" cy="1118575"/>
            <a:chOff x="2659250" y="1505400"/>
            <a:chExt cx="896875" cy="1118575"/>
          </a:xfrm>
        </p:grpSpPr>
        <p:sp>
          <p:nvSpPr>
            <p:cNvPr id="4399" name="Google Shape;4399;p95"/>
            <p:cNvSpPr/>
            <p:nvPr/>
          </p:nvSpPr>
          <p:spPr>
            <a:xfrm>
              <a:off x="3048850" y="1657250"/>
              <a:ext cx="161325" cy="270275"/>
            </a:xfrm>
            <a:custGeom>
              <a:avLst/>
              <a:gdLst/>
              <a:ahLst/>
              <a:cxnLst/>
              <a:rect l="l" t="t" r="r" b="b"/>
              <a:pathLst>
                <a:path w="6453" h="10811" extrusionOk="0">
                  <a:moveTo>
                    <a:pt x="3180" y="1"/>
                  </a:moveTo>
                  <a:cubicBezTo>
                    <a:pt x="2071" y="2182"/>
                    <a:pt x="706" y="4550"/>
                    <a:pt x="257" y="6935"/>
                  </a:cubicBezTo>
                  <a:cubicBezTo>
                    <a:pt x="63" y="7961"/>
                    <a:pt x="1" y="9100"/>
                    <a:pt x="659" y="9969"/>
                  </a:cubicBezTo>
                  <a:cubicBezTo>
                    <a:pt x="1307" y="10811"/>
                    <a:pt x="2243" y="10737"/>
                    <a:pt x="3242" y="10784"/>
                  </a:cubicBezTo>
                  <a:cubicBezTo>
                    <a:pt x="3282" y="10786"/>
                    <a:pt x="3322" y="10787"/>
                    <a:pt x="3361" y="10787"/>
                  </a:cubicBezTo>
                  <a:cubicBezTo>
                    <a:pt x="5039" y="10787"/>
                    <a:pt x="6314" y="9063"/>
                    <a:pt x="6390" y="7490"/>
                  </a:cubicBezTo>
                  <a:cubicBezTo>
                    <a:pt x="6453" y="6225"/>
                    <a:pt x="6124" y="5074"/>
                    <a:pt x="5366" y="4075"/>
                  </a:cubicBezTo>
                  <a:cubicBezTo>
                    <a:pt x="4445" y="2851"/>
                    <a:pt x="3107" y="1700"/>
                    <a:pt x="3180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95"/>
            <p:cNvSpPr/>
            <p:nvPr/>
          </p:nvSpPr>
          <p:spPr>
            <a:xfrm>
              <a:off x="3027675" y="1554500"/>
              <a:ext cx="121600" cy="125900"/>
            </a:xfrm>
            <a:custGeom>
              <a:avLst/>
              <a:gdLst/>
              <a:ahLst/>
              <a:cxnLst/>
              <a:rect l="l" t="t" r="r" b="b"/>
              <a:pathLst>
                <a:path w="4864" h="5036" extrusionOk="0">
                  <a:moveTo>
                    <a:pt x="2484" y="0"/>
                  </a:moveTo>
                  <a:lnTo>
                    <a:pt x="0" y="2631"/>
                  </a:lnTo>
                  <a:cubicBezTo>
                    <a:pt x="0" y="2631"/>
                    <a:pt x="2037" y="5036"/>
                    <a:pt x="3323" y="5036"/>
                  </a:cubicBezTo>
                  <a:cubicBezTo>
                    <a:pt x="3778" y="5036"/>
                    <a:pt x="4139" y="4734"/>
                    <a:pt x="4283" y="3918"/>
                  </a:cubicBezTo>
                  <a:cubicBezTo>
                    <a:pt x="4864" y="623"/>
                    <a:pt x="2484" y="0"/>
                    <a:pt x="2484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95"/>
            <p:cNvSpPr/>
            <p:nvPr/>
          </p:nvSpPr>
          <p:spPr>
            <a:xfrm>
              <a:off x="2659250" y="1657200"/>
              <a:ext cx="398500" cy="444925"/>
            </a:xfrm>
            <a:custGeom>
              <a:avLst/>
              <a:gdLst/>
              <a:ahLst/>
              <a:cxnLst/>
              <a:rect l="l" t="t" r="r" b="b"/>
              <a:pathLst>
                <a:path w="15940" h="17797" extrusionOk="0">
                  <a:moveTo>
                    <a:pt x="8802" y="1"/>
                  </a:moveTo>
                  <a:cubicBezTo>
                    <a:pt x="8618" y="1"/>
                    <a:pt x="8408" y="19"/>
                    <a:pt x="8168" y="66"/>
                  </a:cubicBezTo>
                  <a:cubicBezTo>
                    <a:pt x="8284" y="2377"/>
                    <a:pt x="8393" y="4024"/>
                    <a:pt x="6835" y="5839"/>
                  </a:cubicBezTo>
                  <a:cubicBezTo>
                    <a:pt x="5935" y="6891"/>
                    <a:pt x="5004" y="7272"/>
                    <a:pt x="3676" y="7994"/>
                  </a:cubicBezTo>
                  <a:cubicBezTo>
                    <a:pt x="2505" y="8631"/>
                    <a:pt x="0" y="10760"/>
                    <a:pt x="1255" y="14504"/>
                  </a:cubicBezTo>
                  <a:cubicBezTo>
                    <a:pt x="2012" y="16765"/>
                    <a:pt x="4190" y="17796"/>
                    <a:pt x="6502" y="17796"/>
                  </a:cubicBezTo>
                  <a:cubicBezTo>
                    <a:pt x="7708" y="17796"/>
                    <a:pt x="8950" y="17515"/>
                    <a:pt x="10046" y="16983"/>
                  </a:cubicBezTo>
                  <a:cubicBezTo>
                    <a:pt x="11098" y="16471"/>
                    <a:pt x="12039" y="16210"/>
                    <a:pt x="12802" y="15305"/>
                  </a:cubicBezTo>
                  <a:cubicBezTo>
                    <a:pt x="13425" y="14562"/>
                    <a:pt x="14052" y="13762"/>
                    <a:pt x="14449" y="12867"/>
                  </a:cubicBezTo>
                  <a:cubicBezTo>
                    <a:pt x="15327" y="10891"/>
                    <a:pt x="15940" y="8380"/>
                    <a:pt x="15527" y="6210"/>
                  </a:cubicBezTo>
                  <a:cubicBezTo>
                    <a:pt x="15088" y="3867"/>
                    <a:pt x="13664" y="2027"/>
                    <a:pt x="11600" y="866"/>
                  </a:cubicBezTo>
                  <a:cubicBezTo>
                    <a:pt x="11008" y="531"/>
                    <a:pt x="10417" y="307"/>
                    <a:pt x="9763" y="155"/>
                  </a:cubicBezTo>
                  <a:cubicBezTo>
                    <a:pt x="9533" y="100"/>
                    <a:pt x="9237" y="1"/>
                    <a:pt x="8802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95"/>
            <p:cNvSpPr/>
            <p:nvPr/>
          </p:nvSpPr>
          <p:spPr>
            <a:xfrm>
              <a:off x="2840975" y="1505400"/>
              <a:ext cx="249225" cy="291025"/>
            </a:xfrm>
            <a:custGeom>
              <a:avLst/>
              <a:gdLst/>
              <a:ahLst/>
              <a:cxnLst/>
              <a:rect l="l" t="t" r="r" b="b"/>
              <a:pathLst>
                <a:path w="9969" h="11641" extrusionOk="0">
                  <a:moveTo>
                    <a:pt x="6057" y="1"/>
                  </a:moveTo>
                  <a:cubicBezTo>
                    <a:pt x="5772" y="1"/>
                    <a:pt x="5468" y="15"/>
                    <a:pt x="5142" y="45"/>
                  </a:cubicBezTo>
                  <a:cubicBezTo>
                    <a:pt x="3792" y="176"/>
                    <a:pt x="2214" y="1322"/>
                    <a:pt x="1487" y="2519"/>
                  </a:cubicBezTo>
                  <a:cubicBezTo>
                    <a:pt x="1" y="4961"/>
                    <a:pt x="712" y="8543"/>
                    <a:pt x="3416" y="10593"/>
                  </a:cubicBezTo>
                  <a:cubicBezTo>
                    <a:pt x="3912" y="11416"/>
                    <a:pt x="4467" y="11641"/>
                    <a:pt x="4796" y="11641"/>
                  </a:cubicBezTo>
                  <a:cubicBezTo>
                    <a:pt x="4957" y="11641"/>
                    <a:pt x="5063" y="11587"/>
                    <a:pt x="5084" y="11524"/>
                  </a:cubicBezTo>
                  <a:cubicBezTo>
                    <a:pt x="5147" y="11336"/>
                    <a:pt x="4284" y="3497"/>
                    <a:pt x="4284" y="3497"/>
                  </a:cubicBezTo>
                  <a:lnTo>
                    <a:pt x="9969" y="1860"/>
                  </a:lnTo>
                  <a:cubicBezTo>
                    <a:pt x="9969" y="1860"/>
                    <a:pt x="9335" y="1"/>
                    <a:pt x="6057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95"/>
            <p:cNvSpPr/>
            <p:nvPr/>
          </p:nvSpPr>
          <p:spPr>
            <a:xfrm>
              <a:off x="2840975" y="1849625"/>
              <a:ext cx="715150" cy="774350"/>
            </a:xfrm>
            <a:custGeom>
              <a:avLst/>
              <a:gdLst/>
              <a:ahLst/>
              <a:cxnLst/>
              <a:rect l="l" t="t" r="r" b="b"/>
              <a:pathLst>
                <a:path w="28606" h="30974" extrusionOk="0">
                  <a:moveTo>
                    <a:pt x="14136" y="1"/>
                  </a:moveTo>
                  <a:cubicBezTo>
                    <a:pt x="12078" y="1"/>
                    <a:pt x="9878" y="432"/>
                    <a:pt x="9878" y="432"/>
                  </a:cubicBezTo>
                  <a:cubicBezTo>
                    <a:pt x="9878" y="432"/>
                    <a:pt x="6600" y="1484"/>
                    <a:pt x="5574" y="1651"/>
                  </a:cubicBezTo>
                  <a:cubicBezTo>
                    <a:pt x="4544" y="1824"/>
                    <a:pt x="1" y="6358"/>
                    <a:pt x="88" y="8926"/>
                  </a:cubicBezTo>
                  <a:cubicBezTo>
                    <a:pt x="141" y="10516"/>
                    <a:pt x="6088" y="18448"/>
                    <a:pt x="11495" y="24384"/>
                  </a:cubicBezTo>
                  <a:cubicBezTo>
                    <a:pt x="14826" y="28034"/>
                    <a:pt x="18816" y="30973"/>
                    <a:pt x="18816" y="30973"/>
                  </a:cubicBezTo>
                  <a:lnTo>
                    <a:pt x="28605" y="22177"/>
                  </a:lnTo>
                  <a:cubicBezTo>
                    <a:pt x="28605" y="22177"/>
                    <a:pt x="16216" y="145"/>
                    <a:pt x="15250" y="51"/>
                  </a:cubicBezTo>
                  <a:cubicBezTo>
                    <a:pt x="14893" y="16"/>
                    <a:pt x="14517" y="1"/>
                    <a:pt x="1413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95"/>
            <p:cNvSpPr/>
            <p:nvPr/>
          </p:nvSpPr>
          <p:spPr>
            <a:xfrm>
              <a:off x="3058775" y="2380000"/>
              <a:ext cx="24325" cy="28250"/>
            </a:xfrm>
            <a:custGeom>
              <a:avLst/>
              <a:gdLst/>
              <a:ahLst/>
              <a:cxnLst/>
              <a:rect l="l" t="t" r="r" b="b"/>
              <a:pathLst>
                <a:path w="973" h="1130" extrusionOk="0">
                  <a:moveTo>
                    <a:pt x="968" y="1130"/>
                  </a:moveTo>
                  <a:lnTo>
                    <a:pt x="973" y="1130"/>
                  </a:lnTo>
                  <a:lnTo>
                    <a:pt x="968" y="1130"/>
                  </a:lnTo>
                  <a:close/>
                  <a:moveTo>
                    <a:pt x="953" y="1108"/>
                  </a:moveTo>
                  <a:lnTo>
                    <a:pt x="958" y="1114"/>
                  </a:lnTo>
                  <a:lnTo>
                    <a:pt x="953" y="1108"/>
                  </a:lnTo>
                  <a:close/>
                  <a:moveTo>
                    <a:pt x="931" y="1087"/>
                  </a:moveTo>
                  <a:cubicBezTo>
                    <a:pt x="936" y="1092"/>
                    <a:pt x="941" y="1098"/>
                    <a:pt x="946" y="1103"/>
                  </a:cubicBezTo>
                  <a:cubicBezTo>
                    <a:pt x="941" y="1098"/>
                    <a:pt x="936" y="1092"/>
                    <a:pt x="931" y="1087"/>
                  </a:cubicBezTo>
                  <a:close/>
                  <a:moveTo>
                    <a:pt x="11" y="15"/>
                  </a:moveTo>
                  <a:cubicBezTo>
                    <a:pt x="319" y="371"/>
                    <a:pt x="623" y="732"/>
                    <a:pt x="931" y="1087"/>
                  </a:cubicBezTo>
                  <a:cubicBezTo>
                    <a:pt x="623" y="732"/>
                    <a:pt x="319" y="371"/>
                    <a:pt x="11" y="15"/>
                  </a:cubicBezTo>
                  <a:close/>
                  <a:moveTo>
                    <a:pt x="0" y="0"/>
                  </a:moveTo>
                  <a:lnTo>
                    <a:pt x="5" y="5"/>
                  </a:lnTo>
                  <a:close/>
                </a:path>
              </a:pathLst>
            </a:custGeom>
            <a:solidFill>
              <a:srgbClr val="FCD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95"/>
            <p:cNvSpPr/>
            <p:nvPr/>
          </p:nvSpPr>
          <p:spPr>
            <a:xfrm>
              <a:off x="3027150" y="1849725"/>
              <a:ext cx="528975" cy="774250"/>
            </a:xfrm>
            <a:custGeom>
              <a:avLst/>
              <a:gdLst/>
              <a:ahLst/>
              <a:cxnLst/>
              <a:rect l="l" t="t" r="r" b="b"/>
              <a:pathLst>
                <a:path w="21159" h="30970" extrusionOk="0">
                  <a:moveTo>
                    <a:pt x="6683" y="0"/>
                  </a:moveTo>
                  <a:cubicBezTo>
                    <a:pt x="6987" y="1840"/>
                    <a:pt x="7075" y="3718"/>
                    <a:pt x="6939" y="5579"/>
                  </a:cubicBezTo>
                  <a:cubicBezTo>
                    <a:pt x="6542" y="11002"/>
                    <a:pt x="4231" y="16467"/>
                    <a:pt x="0" y="19699"/>
                  </a:cubicBezTo>
                  <a:cubicBezTo>
                    <a:pt x="418" y="20201"/>
                    <a:pt x="837" y="20709"/>
                    <a:pt x="1265" y="21211"/>
                  </a:cubicBezTo>
                  <a:lnTo>
                    <a:pt x="1270" y="21216"/>
                  </a:lnTo>
                  <a:cubicBezTo>
                    <a:pt x="1276" y="21221"/>
                    <a:pt x="1276" y="21221"/>
                    <a:pt x="1276" y="21226"/>
                  </a:cubicBezTo>
                  <a:cubicBezTo>
                    <a:pt x="1584" y="21582"/>
                    <a:pt x="1888" y="21943"/>
                    <a:pt x="2196" y="22298"/>
                  </a:cubicBezTo>
                  <a:cubicBezTo>
                    <a:pt x="2201" y="22303"/>
                    <a:pt x="2206" y="22309"/>
                    <a:pt x="2211" y="22314"/>
                  </a:cubicBezTo>
                  <a:lnTo>
                    <a:pt x="2218" y="22319"/>
                  </a:lnTo>
                  <a:lnTo>
                    <a:pt x="2223" y="22325"/>
                  </a:lnTo>
                  <a:cubicBezTo>
                    <a:pt x="2228" y="22330"/>
                    <a:pt x="2233" y="22335"/>
                    <a:pt x="2233" y="22341"/>
                  </a:cubicBezTo>
                  <a:lnTo>
                    <a:pt x="2238" y="22341"/>
                  </a:lnTo>
                  <a:cubicBezTo>
                    <a:pt x="2839" y="23036"/>
                    <a:pt x="3446" y="23721"/>
                    <a:pt x="4048" y="24380"/>
                  </a:cubicBezTo>
                  <a:cubicBezTo>
                    <a:pt x="7379" y="28030"/>
                    <a:pt x="11369" y="30969"/>
                    <a:pt x="11369" y="30969"/>
                  </a:cubicBezTo>
                  <a:lnTo>
                    <a:pt x="21158" y="22173"/>
                  </a:lnTo>
                  <a:cubicBezTo>
                    <a:pt x="21158" y="22173"/>
                    <a:pt x="8769" y="141"/>
                    <a:pt x="7803" y="47"/>
                  </a:cubicBezTo>
                  <a:cubicBezTo>
                    <a:pt x="7620" y="32"/>
                    <a:pt x="7431" y="16"/>
                    <a:pt x="7243" y="10"/>
                  </a:cubicBezTo>
                  <a:cubicBezTo>
                    <a:pt x="7060" y="0"/>
                    <a:pt x="6872" y="0"/>
                    <a:pt x="6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95"/>
            <p:cNvSpPr/>
            <p:nvPr/>
          </p:nvSpPr>
          <p:spPr>
            <a:xfrm>
              <a:off x="2933550" y="1737550"/>
              <a:ext cx="167225" cy="192500"/>
            </a:xfrm>
            <a:custGeom>
              <a:avLst/>
              <a:gdLst/>
              <a:ahLst/>
              <a:cxnLst/>
              <a:rect l="l" t="t" r="r" b="b"/>
              <a:pathLst>
                <a:path w="6689" h="7700" extrusionOk="0">
                  <a:moveTo>
                    <a:pt x="910" y="1"/>
                  </a:moveTo>
                  <a:lnTo>
                    <a:pt x="0" y="942"/>
                  </a:lnTo>
                  <a:cubicBezTo>
                    <a:pt x="0" y="942"/>
                    <a:pt x="1495" y="3640"/>
                    <a:pt x="810" y="6960"/>
                  </a:cubicBezTo>
                  <a:cubicBezTo>
                    <a:pt x="1230" y="7482"/>
                    <a:pt x="1912" y="7700"/>
                    <a:pt x="2680" y="7700"/>
                  </a:cubicBezTo>
                  <a:cubicBezTo>
                    <a:pt x="4084" y="7700"/>
                    <a:pt x="5776" y="6973"/>
                    <a:pt x="6688" y="6040"/>
                  </a:cubicBezTo>
                  <a:cubicBezTo>
                    <a:pt x="6030" y="4994"/>
                    <a:pt x="5757" y="2186"/>
                    <a:pt x="5757" y="2186"/>
                  </a:cubicBezTo>
                  <a:lnTo>
                    <a:pt x="910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95"/>
            <p:cNvSpPr/>
            <p:nvPr/>
          </p:nvSpPr>
          <p:spPr>
            <a:xfrm>
              <a:off x="3035775" y="1773350"/>
              <a:ext cx="31275" cy="14150"/>
            </a:xfrm>
            <a:custGeom>
              <a:avLst/>
              <a:gdLst/>
              <a:ahLst/>
              <a:cxnLst/>
              <a:rect l="l" t="t" r="r" b="b"/>
              <a:pathLst>
                <a:path w="1251" h="566" extrusionOk="0">
                  <a:moveTo>
                    <a:pt x="0" y="1"/>
                  </a:moveTo>
                  <a:lnTo>
                    <a:pt x="0" y="1"/>
                  </a:lnTo>
                  <a:lnTo>
                    <a:pt x="1250" y="565"/>
                  </a:lnTo>
                  <a:lnTo>
                    <a:pt x="1250" y="565"/>
                  </a:lnTo>
                  <a:close/>
                </a:path>
              </a:pathLst>
            </a:custGeom>
            <a:solidFill>
              <a:srgbClr val="FE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95"/>
            <p:cNvSpPr/>
            <p:nvPr/>
          </p:nvSpPr>
          <p:spPr>
            <a:xfrm>
              <a:off x="3067025" y="1787475"/>
              <a:ext cx="22475" cy="72725"/>
            </a:xfrm>
            <a:custGeom>
              <a:avLst/>
              <a:gdLst/>
              <a:ahLst/>
              <a:cxnLst/>
              <a:rect l="l" t="t" r="r" b="b"/>
              <a:pathLst>
                <a:path w="899" h="2909" extrusionOk="0">
                  <a:moveTo>
                    <a:pt x="0" y="0"/>
                  </a:moveTo>
                  <a:lnTo>
                    <a:pt x="0" y="0"/>
                  </a:lnTo>
                  <a:lnTo>
                    <a:pt x="418" y="189"/>
                  </a:lnTo>
                  <a:cubicBezTo>
                    <a:pt x="418" y="189"/>
                    <a:pt x="565" y="1690"/>
                    <a:pt x="899" y="2908"/>
                  </a:cubicBezTo>
                  <a:lnTo>
                    <a:pt x="899" y="2908"/>
                  </a:lnTo>
                  <a:cubicBezTo>
                    <a:pt x="565" y="1690"/>
                    <a:pt x="418" y="189"/>
                    <a:pt x="418" y="189"/>
                  </a:cubicBezTo>
                  <a:close/>
                </a:path>
              </a:pathLst>
            </a:custGeom>
            <a:solidFill>
              <a:srgbClr val="651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95"/>
            <p:cNvSpPr/>
            <p:nvPr/>
          </p:nvSpPr>
          <p:spPr>
            <a:xfrm>
              <a:off x="2993525" y="1754275"/>
              <a:ext cx="42275" cy="19100"/>
            </a:xfrm>
            <a:custGeom>
              <a:avLst/>
              <a:gdLst/>
              <a:ahLst/>
              <a:cxnLst/>
              <a:rect l="l" t="t" r="r" b="b"/>
              <a:pathLst>
                <a:path w="1691" h="764" extrusionOk="0">
                  <a:moveTo>
                    <a:pt x="1" y="0"/>
                  </a:moveTo>
                  <a:lnTo>
                    <a:pt x="1" y="0"/>
                  </a:lnTo>
                  <a:lnTo>
                    <a:pt x="1690" y="764"/>
                  </a:lnTo>
                  <a:lnTo>
                    <a:pt x="1690" y="764"/>
                  </a:lnTo>
                  <a:close/>
                </a:path>
              </a:pathLst>
            </a:custGeom>
            <a:solidFill>
              <a:srgbClr val="651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95"/>
            <p:cNvSpPr/>
            <p:nvPr/>
          </p:nvSpPr>
          <p:spPr>
            <a:xfrm>
              <a:off x="2991425" y="1754275"/>
              <a:ext cx="109350" cy="135850"/>
            </a:xfrm>
            <a:custGeom>
              <a:avLst/>
              <a:gdLst/>
              <a:ahLst/>
              <a:cxnLst/>
              <a:rect l="l" t="t" r="r" b="b"/>
              <a:pathLst>
                <a:path w="4374" h="5434" extrusionOk="0">
                  <a:moveTo>
                    <a:pt x="85" y="0"/>
                  </a:moveTo>
                  <a:lnTo>
                    <a:pt x="85" y="0"/>
                  </a:lnTo>
                  <a:cubicBezTo>
                    <a:pt x="1" y="749"/>
                    <a:pt x="27" y="1502"/>
                    <a:pt x="232" y="2228"/>
                  </a:cubicBezTo>
                  <a:cubicBezTo>
                    <a:pt x="451" y="2996"/>
                    <a:pt x="917" y="3667"/>
                    <a:pt x="1356" y="4325"/>
                  </a:cubicBezTo>
                  <a:cubicBezTo>
                    <a:pt x="1837" y="5052"/>
                    <a:pt x="2491" y="5392"/>
                    <a:pt x="3369" y="5429"/>
                  </a:cubicBezTo>
                  <a:cubicBezTo>
                    <a:pt x="3442" y="5429"/>
                    <a:pt x="3515" y="5434"/>
                    <a:pt x="3589" y="5434"/>
                  </a:cubicBezTo>
                  <a:cubicBezTo>
                    <a:pt x="3840" y="5434"/>
                    <a:pt x="4096" y="5419"/>
                    <a:pt x="4357" y="5387"/>
                  </a:cubicBezTo>
                  <a:cubicBezTo>
                    <a:pt x="4362" y="5381"/>
                    <a:pt x="4368" y="5376"/>
                    <a:pt x="4373" y="5371"/>
                  </a:cubicBezTo>
                  <a:cubicBezTo>
                    <a:pt x="4195" y="5089"/>
                    <a:pt x="4048" y="4681"/>
                    <a:pt x="3923" y="4236"/>
                  </a:cubicBezTo>
                  <a:cubicBezTo>
                    <a:pt x="3589" y="3018"/>
                    <a:pt x="3442" y="1517"/>
                    <a:pt x="3442" y="1517"/>
                  </a:cubicBezTo>
                  <a:lnTo>
                    <a:pt x="3024" y="1328"/>
                  </a:lnTo>
                  <a:lnTo>
                    <a:pt x="1774" y="76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95"/>
            <p:cNvSpPr/>
            <p:nvPr/>
          </p:nvSpPr>
          <p:spPr>
            <a:xfrm>
              <a:off x="2899650" y="1724550"/>
              <a:ext cx="74925" cy="73725"/>
            </a:xfrm>
            <a:custGeom>
              <a:avLst/>
              <a:gdLst/>
              <a:ahLst/>
              <a:cxnLst/>
              <a:rect l="l" t="t" r="r" b="b"/>
              <a:pathLst>
                <a:path w="2997" h="2949" extrusionOk="0">
                  <a:moveTo>
                    <a:pt x="1112" y="0"/>
                  </a:moveTo>
                  <a:cubicBezTo>
                    <a:pt x="750" y="0"/>
                    <a:pt x="385" y="174"/>
                    <a:pt x="273" y="552"/>
                  </a:cubicBezTo>
                  <a:cubicBezTo>
                    <a:pt x="1" y="1467"/>
                    <a:pt x="885" y="2899"/>
                    <a:pt x="1946" y="2947"/>
                  </a:cubicBezTo>
                  <a:cubicBezTo>
                    <a:pt x="1975" y="2948"/>
                    <a:pt x="2002" y="2948"/>
                    <a:pt x="2029" y="2948"/>
                  </a:cubicBezTo>
                  <a:cubicBezTo>
                    <a:pt x="2997" y="2948"/>
                    <a:pt x="2799" y="2157"/>
                    <a:pt x="2799" y="2157"/>
                  </a:cubicBezTo>
                  <a:lnTo>
                    <a:pt x="2078" y="458"/>
                  </a:lnTo>
                  <a:cubicBezTo>
                    <a:pt x="2078" y="458"/>
                    <a:pt x="1832" y="185"/>
                    <a:pt x="1487" y="65"/>
                  </a:cubicBezTo>
                  <a:cubicBezTo>
                    <a:pt x="1370" y="22"/>
                    <a:pt x="124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95"/>
            <p:cNvSpPr/>
            <p:nvPr/>
          </p:nvSpPr>
          <p:spPr>
            <a:xfrm>
              <a:off x="2913525" y="1735575"/>
              <a:ext cx="50100" cy="50350"/>
            </a:xfrm>
            <a:custGeom>
              <a:avLst/>
              <a:gdLst/>
              <a:ahLst/>
              <a:cxnLst/>
              <a:rect l="l" t="t" r="r" b="b"/>
              <a:pathLst>
                <a:path w="2004" h="2014" extrusionOk="0">
                  <a:moveTo>
                    <a:pt x="659" y="0"/>
                  </a:moveTo>
                  <a:cubicBezTo>
                    <a:pt x="450" y="0"/>
                    <a:pt x="256" y="90"/>
                    <a:pt x="189" y="319"/>
                  </a:cubicBezTo>
                  <a:cubicBezTo>
                    <a:pt x="0" y="937"/>
                    <a:pt x="575" y="1982"/>
                    <a:pt x="1297" y="2014"/>
                  </a:cubicBezTo>
                  <a:lnTo>
                    <a:pt x="1355" y="2014"/>
                  </a:lnTo>
                  <a:cubicBezTo>
                    <a:pt x="2003" y="2014"/>
                    <a:pt x="1873" y="1480"/>
                    <a:pt x="1873" y="1480"/>
                  </a:cubicBezTo>
                  <a:lnTo>
                    <a:pt x="1381" y="331"/>
                  </a:lnTo>
                  <a:cubicBezTo>
                    <a:pt x="1381" y="331"/>
                    <a:pt x="1214" y="147"/>
                    <a:pt x="983" y="63"/>
                  </a:cubicBezTo>
                  <a:cubicBezTo>
                    <a:pt x="879" y="27"/>
                    <a:pt x="770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95"/>
            <p:cNvSpPr/>
            <p:nvPr/>
          </p:nvSpPr>
          <p:spPr>
            <a:xfrm>
              <a:off x="2893650" y="1578500"/>
              <a:ext cx="248050" cy="265150"/>
            </a:xfrm>
            <a:custGeom>
              <a:avLst/>
              <a:gdLst/>
              <a:ahLst/>
              <a:cxnLst/>
              <a:rect l="l" t="t" r="r" b="b"/>
              <a:pathLst>
                <a:path w="9922" h="10606" extrusionOk="0">
                  <a:moveTo>
                    <a:pt x="4888" y="1"/>
                  </a:moveTo>
                  <a:cubicBezTo>
                    <a:pt x="3494" y="1"/>
                    <a:pt x="2080" y="484"/>
                    <a:pt x="1413" y="1896"/>
                  </a:cubicBezTo>
                  <a:cubicBezTo>
                    <a:pt x="1" y="4888"/>
                    <a:pt x="2777" y="8830"/>
                    <a:pt x="3974" y="9725"/>
                  </a:cubicBezTo>
                  <a:cubicBezTo>
                    <a:pt x="4754" y="10312"/>
                    <a:pt x="5677" y="10605"/>
                    <a:pt x="6548" y="10605"/>
                  </a:cubicBezTo>
                  <a:cubicBezTo>
                    <a:pt x="8022" y="10605"/>
                    <a:pt x="9349" y="9765"/>
                    <a:pt x="9586" y="8082"/>
                  </a:cubicBezTo>
                  <a:cubicBezTo>
                    <a:pt x="9921" y="5677"/>
                    <a:pt x="9246" y="2304"/>
                    <a:pt x="8415" y="1190"/>
                  </a:cubicBezTo>
                  <a:cubicBezTo>
                    <a:pt x="7974" y="603"/>
                    <a:pt x="6443" y="1"/>
                    <a:pt x="4888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95"/>
            <p:cNvSpPr/>
            <p:nvPr/>
          </p:nvSpPr>
          <p:spPr>
            <a:xfrm>
              <a:off x="2755975" y="1977575"/>
              <a:ext cx="254050" cy="480725"/>
            </a:xfrm>
            <a:custGeom>
              <a:avLst/>
              <a:gdLst/>
              <a:ahLst/>
              <a:cxnLst/>
              <a:rect l="l" t="t" r="r" b="b"/>
              <a:pathLst>
                <a:path w="10162" h="19229" extrusionOk="0">
                  <a:moveTo>
                    <a:pt x="6662" y="0"/>
                  </a:moveTo>
                  <a:cubicBezTo>
                    <a:pt x="5427" y="0"/>
                    <a:pt x="4116" y="1000"/>
                    <a:pt x="3259" y="3750"/>
                  </a:cubicBezTo>
                  <a:cubicBezTo>
                    <a:pt x="2129" y="7390"/>
                    <a:pt x="1" y="18931"/>
                    <a:pt x="3150" y="19214"/>
                  </a:cubicBezTo>
                  <a:cubicBezTo>
                    <a:pt x="3259" y="19224"/>
                    <a:pt x="3366" y="19229"/>
                    <a:pt x="3470" y="19229"/>
                  </a:cubicBezTo>
                  <a:cubicBezTo>
                    <a:pt x="5360" y="19229"/>
                    <a:pt x="6520" y="17633"/>
                    <a:pt x="7134" y="16583"/>
                  </a:cubicBezTo>
                  <a:cubicBezTo>
                    <a:pt x="8661" y="13979"/>
                    <a:pt x="9551" y="7505"/>
                    <a:pt x="9937" y="4143"/>
                  </a:cubicBezTo>
                  <a:cubicBezTo>
                    <a:pt x="10162" y="2199"/>
                    <a:pt x="8495" y="0"/>
                    <a:pt x="666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95"/>
            <p:cNvSpPr/>
            <p:nvPr/>
          </p:nvSpPr>
          <p:spPr>
            <a:xfrm>
              <a:off x="2886200" y="1536275"/>
              <a:ext cx="241200" cy="229275"/>
            </a:xfrm>
            <a:custGeom>
              <a:avLst/>
              <a:gdLst/>
              <a:ahLst/>
              <a:cxnLst/>
              <a:rect l="l" t="t" r="r" b="b"/>
              <a:pathLst>
                <a:path w="9648" h="9171" extrusionOk="0">
                  <a:moveTo>
                    <a:pt x="5888" y="1"/>
                  </a:moveTo>
                  <a:cubicBezTo>
                    <a:pt x="4424" y="1"/>
                    <a:pt x="2744" y="625"/>
                    <a:pt x="1784" y="1619"/>
                  </a:cubicBezTo>
                  <a:cubicBezTo>
                    <a:pt x="0" y="3464"/>
                    <a:pt x="821" y="5578"/>
                    <a:pt x="1250" y="6812"/>
                  </a:cubicBezTo>
                  <a:cubicBezTo>
                    <a:pt x="1654" y="7980"/>
                    <a:pt x="2446" y="9171"/>
                    <a:pt x="2752" y="9171"/>
                  </a:cubicBezTo>
                  <a:cubicBezTo>
                    <a:pt x="2783" y="9171"/>
                    <a:pt x="2809" y="9159"/>
                    <a:pt x="2829" y="9133"/>
                  </a:cubicBezTo>
                  <a:cubicBezTo>
                    <a:pt x="2908" y="9034"/>
                    <a:pt x="2783" y="8177"/>
                    <a:pt x="2365" y="6916"/>
                  </a:cubicBezTo>
                  <a:cubicBezTo>
                    <a:pt x="1925" y="5598"/>
                    <a:pt x="2746" y="5159"/>
                    <a:pt x="2746" y="5159"/>
                  </a:cubicBezTo>
                  <a:cubicBezTo>
                    <a:pt x="2746" y="5159"/>
                    <a:pt x="3542" y="5284"/>
                    <a:pt x="4557" y="5284"/>
                  </a:cubicBezTo>
                  <a:cubicBezTo>
                    <a:pt x="6641" y="5284"/>
                    <a:pt x="9647" y="4756"/>
                    <a:pt x="8592" y="1535"/>
                  </a:cubicBezTo>
                  <a:cubicBezTo>
                    <a:pt x="8240" y="459"/>
                    <a:pt x="7143" y="1"/>
                    <a:pt x="5888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95"/>
            <p:cNvSpPr/>
            <p:nvPr/>
          </p:nvSpPr>
          <p:spPr>
            <a:xfrm>
              <a:off x="2779375" y="2225600"/>
              <a:ext cx="450050" cy="277450"/>
            </a:xfrm>
            <a:custGeom>
              <a:avLst/>
              <a:gdLst/>
              <a:ahLst/>
              <a:cxnLst/>
              <a:rect l="l" t="t" r="r" b="b"/>
              <a:pathLst>
                <a:path w="18002" h="11098" extrusionOk="0">
                  <a:moveTo>
                    <a:pt x="16453" y="0"/>
                  </a:moveTo>
                  <a:cubicBezTo>
                    <a:pt x="16452" y="0"/>
                    <a:pt x="14633" y="387"/>
                    <a:pt x="13546" y="648"/>
                  </a:cubicBezTo>
                  <a:cubicBezTo>
                    <a:pt x="11396" y="1171"/>
                    <a:pt x="2935" y="2808"/>
                    <a:pt x="1444" y="5433"/>
                  </a:cubicBezTo>
                  <a:cubicBezTo>
                    <a:pt x="1" y="7975"/>
                    <a:pt x="1319" y="10171"/>
                    <a:pt x="2547" y="10663"/>
                  </a:cubicBezTo>
                  <a:cubicBezTo>
                    <a:pt x="3306" y="10964"/>
                    <a:pt x="3960" y="11098"/>
                    <a:pt x="4581" y="11098"/>
                  </a:cubicBezTo>
                  <a:cubicBezTo>
                    <a:pt x="6228" y="11098"/>
                    <a:pt x="7634" y="10152"/>
                    <a:pt x="10099" y="8863"/>
                  </a:cubicBezTo>
                  <a:cubicBezTo>
                    <a:pt x="13860" y="6898"/>
                    <a:pt x="18001" y="3676"/>
                    <a:pt x="18001" y="3676"/>
                  </a:cubicBezTo>
                  <a:cubicBezTo>
                    <a:pt x="16751" y="2619"/>
                    <a:pt x="16020" y="1443"/>
                    <a:pt x="164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7" name="Google Shape;4417;p95"/>
          <p:cNvSpPr/>
          <p:nvPr/>
        </p:nvSpPr>
        <p:spPr>
          <a:xfrm>
            <a:off x="3075175" y="2013650"/>
            <a:ext cx="347900" cy="554075"/>
          </a:xfrm>
          <a:custGeom>
            <a:avLst/>
            <a:gdLst/>
            <a:ahLst/>
            <a:cxnLst/>
            <a:rect l="l" t="t" r="r" b="b"/>
            <a:pathLst>
              <a:path w="13916" h="22163" extrusionOk="0">
                <a:moveTo>
                  <a:pt x="0" y="0"/>
                </a:moveTo>
                <a:lnTo>
                  <a:pt x="0" y="0"/>
                </a:lnTo>
                <a:cubicBezTo>
                  <a:pt x="188" y="6"/>
                  <a:pt x="377" y="22"/>
                  <a:pt x="560" y="37"/>
                </a:cubicBezTo>
                <a:cubicBezTo>
                  <a:pt x="1526" y="131"/>
                  <a:pt x="13915" y="22163"/>
                  <a:pt x="13915" y="22163"/>
                </a:cubicBezTo>
                <a:lnTo>
                  <a:pt x="13915" y="22163"/>
                </a:lnTo>
                <a:cubicBezTo>
                  <a:pt x="13915" y="22163"/>
                  <a:pt x="1526" y="131"/>
                  <a:pt x="560" y="37"/>
                </a:cubicBezTo>
                <a:cubicBezTo>
                  <a:pt x="377" y="22"/>
                  <a:pt x="188" y="6"/>
                  <a:pt x="0" y="0"/>
                </a:cubicBezTo>
                <a:close/>
              </a:path>
            </a:pathLst>
          </a:custGeom>
          <a:solidFill>
            <a:srgbClr val="FCD0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95"/>
          <p:cNvSpPr/>
          <p:nvPr/>
        </p:nvSpPr>
        <p:spPr>
          <a:xfrm>
            <a:off x="3061175" y="2013400"/>
            <a:ext cx="14025" cy="275"/>
          </a:xfrm>
          <a:custGeom>
            <a:avLst/>
            <a:gdLst/>
            <a:ahLst/>
            <a:cxnLst/>
            <a:rect l="l" t="t" r="r" b="b"/>
            <a:pathLst>
              <a:path w="561" h="11" extrusionOk="0">
                <a:moveTo>
                  <a:pt x="0" y="0"/>
                </a:moveTo>
                <a:cubicBezTo>
                  <a:pt x="189" y="0"/>
                  <a:pt x="372" y="0"/>
                  <a:pt x="560" y="10"/>
                </a:cubicBezTo>
                <a:cubicBezTo>
                  <a:pt x="377" y="0"/>
                  <a:pt x="189" y="0"/>
                  <a:pt x="5" y="0"/>
                </a:cubicBezTo>
                <a:close/>
              </a:path>
            </a:pathLst>
          </a:custGeom>
          <a:solidFill>
            <a:srgbClr val="641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9" name="Google Shape;4419;p95"/>
          <p:cNvSpPr txBox="1">
            <a:spLocks noGrp="1"/>
          </p:cNvSpPr>
          <p:nvPr>
            <p:ph type="subTitle" idx="4294967295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000" dirty="0" smtClean="0">
                <a:latin typeface="Oswald"/>
                <a:ea typeface="Oswald"/>
                <a:cs typeface="Oswald"/>
                <a:sym typeface="Oswald"/>
              </a:rPr>
              <a:t>AGORA HACK</a:t>
            </a:r>
            <a:endParaRPr lang="en-US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" name="Google Shape;4420;p9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421" name="Google Shape;4421;p9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2" name="Google Shape;4422;p9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3" name="Google Shape;4423;p9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" name="Google Shape;4424;p9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425" name="Google Shape;4425;p9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4426;p9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27" name="Google Shape;4427;p9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" name="Google Shape;4428;p9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9" name="Google Shape;4429;p9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0" name="Google Shape;4430;p9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" name="Google Shape;4431;p9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32" name="Google Shape;4432;p9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9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34" name="Google Shape;4434;p95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>
              <a:buNone/>
            </a:pPr>
            <a:r>
              <a:rPr lang="en-US" sz="1000" dirty="0" err="1" smtClean="0">
                <a:latin typeface="Oswald"/>
                <a:ea typeface="Oswald"/>
                <a:cs typeface="Oswald"/>
                <a:sym typeface="Oswald"/>
              </a:rPr>
              <a:t>ComplexDinner</a:t>
            </a:r>
            <a:endParaRPr lang="en-US" sz="10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35" name="Google Shape;4435;p9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6" name="Google Shape;4436;p9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</a:t>
            </a:r>
            <a:r>
              <a:rPr lang="ru-RU" dirty="0" smtClean="0"/>
              <a:t>РЕЗУЛЬТАТЫ</a:t>
            </a:r>
            <a:endParaRPr dirty="0"/>
          </a:p>
        </p:txBody>
      </p:sp>
      <p:grpSp>
        <p:nvGrpSpPr>
          <p:cNvPr id="9" name="Google Shape;4437;p95"/>
          <p:cNvGrpSpPr/>
          <p:nvPr/>
        </p:nvGrpSpPr>
        <p:grpSpPr>
          <a:xfrm>
            <a:off x="3093975" y="1970400"/>
            <a:ext cx="1880425" cy="1530050"/>
            <a:chOff x="3731950" y="1806725"/>
            <a:chExt cx="1880425" cy="1530050"/>
          </a:xfrm>
        </p:grpSpPr>
        <p:sp>
          <p:nvSpPr>
            <p:cNvPr id="4438" name="Google Shape;4438;p95"/>
            <p:cNvSpPr/>
            <p:nvPr/>
          </p:nvSpPr>
          <p:spPr>
            <a:xfrm>
              <a:off x="3736650" y="1810125"/>
              <a:ext cx="1872325" cy="1526650"/>
            </a:xfrm>
            <a:custGeom>
              <a:avLst/>
              <a:gdLst/>
              <a:ahLst/>
              <a:cxnLst/>
              <a:rect l="l" t="t" r="r" b="b"/>
              <a:pathLst>
                <a:path w="74893" h="61066" extrusionOk="0">
                  <a:moveTo>
                    <a:pt x="4613" y="1"/>
                  </a:moveTo>
                  <a:cubicBezTo>
                    <a:pt x="2067" y="1"/>
                    <a:pt x="1" y="2065"/>
                    <a:pt x="1" y="4618"/>
                  </a:cubicBezTo>
                  <a:lnTo>
                    <a:pt x="1" y="56448"/>
                  </a:lnTo>
                  <a:cubicBezTo>
                    <a:pt x="1" y="59000"/>
                    <a:pt x="2067" y="61065"/>
                    <a:pt x="4613" y="61065"/>
                  </a:cubicBezTo>
                  <a:lnTo>
                    <a:pt x="70281" y="61065"/>
                  </a:lnTo>
                  <a:cubicBezTo>
                    <a:pt x="72827" y="61065"/>
                    <a:pt x="74893" y="59000"/>
                    <a:pt x="74893" y="56448"/>
                  </a:cubicBezTo>
                  <a:lnTo>
                    <a:pt x="74893" y="4618"/>
                  </a:lnTo>
                  <a:cubicBezTo>
                    <a:pt x="74893" y="2065"/>
                    <a:pt x="72827" y="1"/>
                    <a:pt x="7028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95"/>
            <p:cNvSpPr/>
            <p:nvPr/>
          </p:nvSpPr>
          <p:spPr>
            <a:xfrm>
              <a:off x="3822150" y="2364575"/>
              <a:ext cx="1037575" cy="724700"/>
            </a:xfrm>
            <a:custGeom>
              <a:avLst/>
              <a:gdLst/>
              <a:ahLst/>
              <a:cxnLst/>
              <a:rect l="l" t="t" r="r" b="b"/>
              <a:pathLst>
                <a:path w="41503" h="28988" extrusionOk="0">
                  <a:moveTo>
                    <a:pt x="2967" y="0"/>
                  </a:moveTo>
                  <a:cubicBezTo>
                    <a:pt x="1329" y="0"/>
                    <a:pt x="1" y="1329"/>
                    <a:pt x="1" y="2966"/>
                  </a:cubicBezTo>
                  <a:lnTo>
                    <a:pt x="1" y="26028"/>
                  </a:lnTo>
                  <a:cubicBezTo>
                    <a:pt x="1" y="27664"/>
                    <a:pt x="1329" y="28987"/>
                    <a:pt x="2967" y="28987"/>
                  </a:cubicBezTo>
                  <a:lnTo>
                    <a:pt x="38542" y="28987"/>
                  </a:lnTo>
                  <a:cubicBezTo>
                    <a:pt x="40180" y="28987"/>
                    <a:pt x="41503" y="27664"/>
                    <a:pt x="41503" y="26028"/>
                  </a:cubicBezTo>
                  <a:lnTo>
                    <a:pt x="41503" y="2966"/>
                  </a:lnTo>
                  <a:cubicBezTo>
                    <a:pt x="41503" y="1329"/>
                    <a:pt x="40180" y="0"/>
                    <a:pt x="3854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95"/>
            <p:cNvSpPr/>
            <p:nvPr/>
          </p:nvSpPr>
          <p:spPr>
            <a:xfrm>
              <a:off x="4260900" y="2480025"/>
              <a:ext cx="513050" cy="513050"/>
            </a:xfrm>
            <a:custGeom>
              <a:avLst/>
              <a:gdLst/>
              <a:ahLst/>
              <a:cxnLst/>
              <a:rect l="l" t="t" r="r" b="b"/>
              <a:pathLst>
                <a:path w="20522" h="20522" extrusionOk="0">
                  <a:moveTo>
                    <a:pt x="10261" y="1"/>
                  </a:moveTo>
                  <a:cubicBezTo>
                    <a:pt x="4593" y="1"/>
                    <a:pt x="1" y="4597"/>
                    <a:pt x="1" y="10261"/>
                  </a:cubicBezTo>
                  <a:cubicBezTo>
                    <a:pt x="1" y="15929"/>
                    <a:pt x="4593" y="20521"/>
                    <a:pt x="10261" y="20521"/>
                  </a:cubicBezTo>
                  <a:cubicBezTo>
                    <a:pt x="15925" y="20521"/>
                    <a:pt x="20521" y="15929"/>
                    <a:pt x="20521" y="10261"/>
                  </a:cubicBezTo>
                  <a:cubicBezTo>
                    <a:pt x="20521" y="4597"/>
                    <a:pt x="15925" y="1"/>
                    <a:pt x="10261" y="1"/>
                  </a:cubicBezTo>
                  <a:close/>
                </a:path>
              </a:pathLst>
            </a:custGeom>
            <a:solidFill>
              <a:srgbClr val="EDE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95"/>
            <p:cNvSpPr/>
            <p:nvPr/>
          </p:nvSpPr>
          <p:spPr>
            <a:xfrm>
              <a:off x="4277375" y="2468275"/>
              <a:ext cx="416300" cy="513025"/>
            </a:xfrm>
            <a:custGeom>
              <a:avLst/>
              <a:gdLst/>
              <a:ahLst/>
              <a:cxnLst/>
              <a:rect l="l" t="t" r="r" b="b"/>
              <a:pathLst>
                <a:path w="16652" h="20521" extrusionOk="0">
                  <a:moveTo>
                    <a:pt x="10261" y="0"/>
                  </a:moveTo>
                  <a:cubicBezTo>
                    <a:pt x="4598" y="0"/>
                    <a:pt x="1" y="4596"/>
                    <a:pt x="1" y="10260"/>
                  </a:cubicBezTo>
                  <a:cubicBezTo>
                    <a:pt x="1" y="15928"/>
                    <a:pt x="4598" y="20521"/>
                    <a:pt x="10261" y="20521"/>
                  </a:cubicBezTo>
                  <a:cubicBezTo>
                    <a:pt x="12677" y="20521"/>
                    <a:pt x="14900" y="19683"/>
                    <a:pt x="16652" y="18282"/>
                  </a:cubicBezTo>
                  <a:lnTo>
                    <a:pt x="10261" y="10260"/>
                  </a:lnTo>
                  <a:lnTo>
                    <a:pt x="10261" y="0"/>
                  </a:ln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95"/>
            <p:cNvSpPr/>
            <p:nvPr/>
          </p:nvSpPr>
          <p:spPr>
            <a:xfrm>
              <a:off x="4533900" y="2468275"/>
              <a:ext cx="204500" cy="256525"/>
            </a:xfrm>
            <a:custGeom>
              <a:avLst/>
              <a:gdLst/>
              <a:ahLst/>
              <a:cxnLst/>
              <a:rect l="l" t="t" r="r" b="b"/>
              <a:pathLst>
                <a:path w="8180" h="10261" extrusionOk="0">
                  <a:moveTo>
                    <a:pt x="0" y="0"/>
                  </a:moveTo>
                  <a:lnTo>
                    <a:pt x="0" y="10260"/>
                  </a:lnTo>
                  <a:lnTo>
                    <a:pt x="8179" y="4063"/>
                  </a:lnTo>
                  <a:cubicBezTo>
                    <a:pt x="6302" y="1594"/>
                    <a:pt x="3337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95"/>
            <p:cNvSpPr/>
            <p:nvPr/>
          </p:nvSpPr>
          <p:spPr>
            <a:xfrm>
              <a:off x="4533900" y="2569825"/>
              <a:ext cx="256525" cy="355500"/>
            </a:xfrm>
            <a:custGeom>
              <a:avLst/>
              <a:gdLst/>
              <a:ahLst/>
              <a:cxnLst/>
              <a:rect l="l" t="t" r="r" b="b"/>
              <a:pathLst>
                <a:path w="10261" h="14220" extrusionOk="0">
                  <a:moveTo>
                    <a:pt x="8179" y="1"/>
                  </a:moveTo>
                  <a:lnTo>
                    <a:pt x="0" y="6198"/>
                  </a:lnTo>
                  <a:lnTo>
                    <a:pt x="6391" y="14220"/>
                  </a:lnTo>
                  <a:cubicBezTo>
                    <a:pt x="8749" y="12342"/>
                    <a:pt x="10260" y="9445"/>
                    <a:pt x="10260" y="6198"/>
                  </a:cubicBezTo>
                  <a:cubicBezTo>
                    <a:pt x="10260" y="3870"/>
                    <a:pt x="9482" y="1721"/>
                    <a:pt x="817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95"/>
            <p:cNvSpPr/>
            <p:nvPr/>
          </p:nvSpPr>
          <p:spPr>
            <a:xfrm>
              <a:off x="3863350" y="2450075"/>
              <a:ext cx="436300" cy="16500"/>
            </a:xfrm>
            <a:custGeom>
              <a:avLst/>
              <a:gdLst/>
              <a:ahLst/>
              <a:cxnLst/>
              <a:rect l="l" t="t" r="r" b="b"/>
              <a:pathLst>
                <a:path w="17452" h="660" extrusionOk="0">
                  <a:moveTo>
                    <a:pt x="267" y="0"/>
                  </a:moveTo>
                  <a:cubicBezTo>
                    <a:pt x="120" y="0"/>
                    <a:pt x="1" y="121"/>
                    <a:pt x="1" y="262"/>
                  </a:cubicBezTo>
                  <a:lnTo>
                    <a:pt x="1" y="398"/>
                  </a:lnTo>
                  <a:cubicBezTo>
                    <a:pt x="1" y="545"/>
                    <a:pt x="120" y="659"/>
                    <a:pt x="267" y="659"/>
                  </a:cubicBezTo>
                  <a:lnTo>
                    <a:pt x="17189" y="659"/>
                  </a:lnTo>
                  <a:cubicBezTo>
                    <a:pt x="17336" y="659"/>
                    <a:pt x="17452" y="545"/>
                    <a:pt x="17452" y="398"/>
                  </a:cubicBezTo>
                  <a:lnTo>
                    <a:pt x="17452" y="262"/>
                  </a:lnTo>
                  <a:cubicBezTo>
                    <a:pt x="17452" y="121"/>
                    <a:pt x="17336" y="0"/>
                    <a:pt x="1718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95"/>
            <p:cNvSpPr/>
            <p:nvPr/>
          </p:nvSpPr>
          <p:spPr>
            <a:xfrm>
              <a:off x="3863350" y="2508775"/>
              <a:ext cx="436300" cy="16625"/>
            </a:xfrm>
            <a:custGeom>
              <a:avLst/>
              <a:gdLst/>
              <a:ahLst/>
              <a:cxnLst/>
              <a:rect l="l" t="t" r="r" b="b"/>
              <a:pathLst>
                <a:path w="17452" h="665" extrusionOk="0">
                  <a:moveTo>
                    <a:pt x="267" y="0"/>
                  </a:moveTo>
                  <a:cubicBezTo>
                    <a:pt x="120" y="0"/>
                    <a:pt x="1" y="121"/>
                    <a:pt x="1" y="268"/>
                  </a:cubicBezTo>
                  <a:lnTo>
                    <a:pt x="1" y="398"/>
                  </a:lnTo>
                  <a:cubicBezTo>
                    <a:pt x="1" y="545"/>
                    <a:pt x="120" y="664"/>
                    <a:pt x="267" y="664"/>
                  </a:cubicBezTo>
                  <a:lnTo>
                    <a:pt x="17189" y="664"/>
                  </a:lnTo>
                  <a:cubicBezTo>
                    <a:pt x="17336" y="664"/>
                    <a:pt x="17452" y="545"/>
                    <a:pt x="17452" y="398"/>
                  </a:cubicBezTo>
                  <a:lnTo>
                    <a:pt x="17452" y="268"/>
                  </a:lnTo>
                  <a:cubicBezTo>
                    <a:pt x="17452" y="121"/>
                    <a:pt x="17336" y="0"/>
                    <a:pt x="1718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95"/>
            <p:cNvSpPr/>
            <p:nvPr/>
          </p:nvSpPr>
          <p:spPr>
            <a:xfrm>
              <a:off x="3863350" y="2567600"/>
              <a:ext cx="277325" cy="16500"/>
            </a:xfrm>
            <a:custGeom>
              <a:avLst/>
              <a:gdLst/>
              <a:ahLst/>
              <a:cxnLst/>
              <a:rect l="l" t="t" r="r" b="b"/>
              <a:pathLst>
                <a:path w="11093" h="660" extrusionOk="0">
                  <a:moveTo>
                    <a:pt x="267" y="1"/>
                  </a:moveTo>
                  <a:cubicBezTo>
                    <a:pt x="120" y="1"/>
                    <a:pt x="1" y="116"/>
                    <a:pt x="1" y="263"/>
                  </a:cubicBezTo>
                  <a:lnTo>
                    <a:pt x="1" y="399"/>
                  </a:lnTo>
                  <a:cubicBezTo>
                    <a:pt x="1" y="545"/>
                    <a:pt x="120" y="660"/>
                    <a:pt x="267" y="660"/>
                  </a:cubicBezTo>
                  <a:lnTo>
                    <a:pt x="10826" y="660"/>
                  </a:lnTo>
                  <a:cubicBezTo>
                    <a:pt x="10972" y="660"/>
                    <a:pt x="11092" y="545"/>
                    <a:pt x="11092" y="399"/>
                  </a:cubicBezTo>
                  <a:lnTo>
                    <a:pt x="11092" y="263"/>
                  </a:lnTo>
                  <a:cubicBezTo>
                    <a:pt x="11092" y="116"/>
                    <a:pt x="10972" y="1"/>
                    <a:pt x="10826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95"/>
            <p:cNvSpPr/>
            <p:nvPr/>
          </p:nvSpPr>
          <p:spPr>
            <a:xfrm>
              <a:off x="3863350" y="2626300"/>
              <a:ext cx="277325" cy="16500"/>
            </a:xfrm>
            <a:custGeom>
              <a:avLst/>
              <a:gdLst/>
              <a:ahLst/>
              <a:cxnLst/>
              <a:rect l="l" t="t" r="r" b="b"/>
              <a:pathLst>
                <a:path w="11093" h="660" extrusionOk="0">
                  <a:moveTo>
                    <a:pt x="267" y="1"/>
                  </a:moveTo>
                  <a:cubicBezTo>
                    <a:pt x="120" y="1"/>
                    <a:pt x="1" y="121"/>
                    <a:pt x="1" y="262"/>
                  </a:cubicBezTo>
                  <a:lnTo>
                    <a:pt x="1" y="399"/>
                  </a:lnTo>
                  <a:cubicBezTo>
                    <a:pt x="1" y="544"/>
                    <a:pt x="120" y="660"/>
                    <a:pt x="267" y="660"/>
                  </a:cubicBezTo>
                  <a:lnTo>
                    <a:pt x="10826" y="660"/>
                  </a:lnTo>
                  <a:cubicBezTo>
                    <a:pt x="10972" y="660"/>
                    <a:pt x="11092" y="544"/>
                    <a:pt x="11092" y="399"/>
                  </a:cubicBezTo>
                  <a:lnTo>
                    <a:pt x="11092" y="262"/>
                  </a:lnTo>
                  <a:cubicBezTo>
                    <a:pt x="11092" y="121"/>
                    <a:pt x="10972" y="1"/>
                    <a:pt x="10826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95"/>
            <p:cNvSpPr/>
            <p:nvPr/>
          </p:nvSpPr>
          <p:spPr>
            <a:xfrm>
              <a:off x="3731950" y="1806725"/>
              <a:ext cx="1880425" cy="114825"/>
            </a:xfrm>
            <a:custGeom>
              <a:avLst/>
              <a:gdLst/>
              <a:ahLst/>
              <a:cxnLst/>
              <a:rect l="l" t="t" r="r" b="b"/>
              <a:pathLst>
                <a:path w="75217" h="4593" extrusionOk="0">
                  <a:moveTo>
                    <a:pt x="3394" y="0"/>
                  </a:moveTo>
                  <a:cubicBezTo>
                    <a:pt x="1523" y="0"/>
                    <a:pt x="1" y="1522"/>
                    <a:pt x="1" y="3394"/>
                  </a:cubicBezTo>
                  <a:lnTo>
                    <a:pt x="1" y="4592"/>
                  </a:lnTo>
                  <a:lnTo>
                    <a:pt x="75217" y="4592"/>
                  </a:lnTo>
                  <a:lnTo>
                    <a:pt x="75217" y="3394"/>
                  </a:lnTo>
                  <a:cubicBezTo>
                    <a:pt x="75217" y="1522"/>
                    <a:pt x="73700" y="0"/>
                    <a:pt x="718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95"/>
            <p:cNvSpPr/>
            <p:nvPr/>
          </p:nvSpPr>
          <p:spPr>
            <a:xfrm>
              <a:off x="3827000" y="1990275"/>
              <a:ext cx="311050" cy="311050"/>
            </a:xfrm>
            <a:custGeom>
              <a:avLst/>
              <a:gdLst/>
              <a:ahLst/>
              <a:cxnLst/>
              <a:rect l="l" t="t" r="r" b="b"/>
              <a:pathLst>
                <a:path w="12442" h="12442" extrusionOk="0">
                  <a:moveTo>
                    <a:pt x="1323" y="0"/>
                  </a:moveTo>
                  <a:cubicBezTo>
                    <a:pt x="591" y="0"/>
                    <a:pt x="0" y="591"/>
                    <a:pt x="0" y="1318"/>
                  </a:cubicBezTo>
                  <a:lnTo>
                    <a:pt x="0" y="11124"/>
                  </a:lnTo>
                  <a:cubicBezTo>
                    <a:pt x="0" y="11851"/>
                    <a:pt x="591" y="12442"/>
                    <a:pt x="1323" y="12442"/>
                  </a:cubicBezTo>
                  <a:lnTo>
                    <a:pt x="11124" y="12442"/>
                  </a:lnTo>
                  <a:cubicBezTo>
                    <a:pt x="11851" y="12442"/>
                    <a:pt x="12442" y="11851"/>
                    <a:pt x="12442" y="11124"/>
                  </a:cubicBezTo>
                  <a:lnTo>
                    <a:pt x="12442" y="1318"/>
                  </a:lnTo>
                  <a:cubicBezTo>
                    <a:pt x="12442" y="591"/>
                    <a:pt x="11851" y="0"/>
                    <a:pt x="111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95"/>
            <p:cNvSpPr/>
            <p:nvPr/>
          </p:nvSpPr>
          <p:spPr>
            <a:xfrm>
              <a:off x="3844375" y="2082675"/>
              <a:ext cx="268950" cy="164775"/>
            </a:xfrm>
            <a:custGeom>
              <a:avLst/>
              <a:gdLst/>
              <a:ahLst/>
              <a:cxnLst/>
              <a:rect l="l" t="t" r="r" b="b"/>
              <a:pathLst>
                <a:path w="10758" h="6591" extrusionOk="0">
                  <a:moveTo>
                    <a:pt x="7481" y="1"/>
                  </a:moveTo>
                  <a:cubicBezTo>
                    <a:pt x="7351" y="1"/>
                    <a:pt x="7221" y="64"/>
                    <a:pt x="7145" y="195"/>
                  </a:cubicBezTo>
                  <a:lnTo>
                    <a:pt x="4854" y="4008"/>
                  </a:lnTo>
                  <a:lnTo>
                    <a:pt x="3186" y="2282"/>
                  </a:lnTo>
                  <a:cubicBezTo>
                    <a:pt x="3108" y="2200"/>
                    <a:pt x="3005" y="2161"/>
                    <a:pt x="2903" y="2161"/>
                  </a:cubicBezTo>
                  <a:cubicBezTo>
                    <a:pt x="2771" y="2161"/>
                    <a:pt x="2640" y="2226"/>
                    <a:pt x="2563" y="2350"/>
                  </a:cubicBezTo>
                  <a:lnTo>
                    <a:pt x="1" y="6591"/>
                  </a:lnTo>
                  <a:lnTo>
                    <a:pt x="10758" y="6591"/>
                  </a:lnTo>
                  <a:lnTo>
                    <a:pt x="7840" y="231"/>
                  </a:lnTo>
                  <a:cubicBezTo>
                    <a:pt x="7771" y="80"/>
                    <a:pt x="7626" y="1"/>
                    <a:pt x="748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95"/>
            <p:cNvSpPr/>
            <p:nvPr/>
          </p:nvSpPr>
          <p:spPr>
            <a:xfrm>
              <a:off x="3926625" y="2051575"/>
              <a:ext cx="48525" cy="48525"/>
            </a:xfrm>
            <a:custGeom>
              <a:avLst/>
              <a:gdLst/>
              <a:ahLst/>
              <a:cxnLst/>
              <a:rect l="l" t="t" r="r" b="b"/>
              <a:pathLst>
                <a:path w="1941" h="1941" extrusionOk="0">
                  <a:moveTo>
                    <a:pt x="973" y="1"/>
                  </a:moveTo>
                  <a:cubicBezTo>
                    <a:pt x="434" y="1"/>
                    <a:pt x="0" y="435"/>
                    <a:pt x="0" y="968"/>
                  </a:cubicBezTo>
                  <a:cubicBezTo>
                    <a:pt x="0" y="1507"/>
                    <a:pt x="434" y="1941"/>
                    <a:pt x="973" y="1941"/>
                  </a:cubicBezTo>
                  <a:cubicBezTo>
                    <a:pt x="1506" y="1941"/>
                    <a:pt x="1941" y="1507"/>
                    <a:pt x="1941" y="968"/>
                  </a:cubicBezTo>
                  <a:cubicBezTo>
                    <a:pt x="1941" y="435"/>
                    <a:pt x="150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95"/>
            <p:cNvSpPr/>
            <p:nvPr/>
          </p:nvSpPr>
          <p:spPr>
            <a:xfrm>
              <a:off x="4185475" y="1990275"/>
              <a:ext cx="311075" cy="311050"/>
            </a:xfrm>
            <a:custGeom>
              <a:avLst/>
              <a:gdLst/>
              <a:ahLst/>
              <a:cxnLst/>
              <a:rect l="l" t="t" r="r" b="b"/>
              <a:pathLst>
                <a:path w="12443" h="12442" extrusionOk="0">
                  <a:moveTo>
                    <a:pt x="1323" y="0"/>
                  </a:moveTo>
                  <a:cubicBezTo>
                    <a:pt x="592" y="0"/>
                    <a:pt x="1" y="591"/>
                    <a:pt x="1" y="1318"/>
                  </a:cubicBezTo>
                  <a:lnTo>
                    <a:pt x="1" y="11124"/>
                  </a:lnTo>
                  <a:cubicBezTo>
                    <a:pt x="1" y="11851"/>
                    <a:pt x="592" y="12442"/>
                    <a:pt x="1323" y="12442"/>
                  </a:cubicBezTo>
                  <a:lnTo>
                    <a:pt x="11124" y="12442"/>
                  </a:lnTo>
                  <a:cubicBezTo>
                    <a:pt x="11851" y="12442"/>
                    <a:pt x="12442" y="11851"/>
                    <a:pt x="12442" y="11124"/>
                  </a:cubicBezTo>
                  <a:lnTo>
                    <a:pt x="12442" y="1318"/>
                  </a:lnTo>
                  <a:cubicBezTo>
                    <a:pt x="12442" y="591"/>
                    <a:pt x="11851" y="0"/>
                    <a:pt x="111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95"/>
            <p:cNvSpPr/>
            <p:nvPr/>
          </p:nvSpPr>
          <p:spPr>
            <a:xfrm>
              <a:off x="4278950" y="2230300"/>
              <a:ext cx="124250" cy="31025"/>
            </a:xfrm>
            <a:custGeom>
              <a:avLst/>
              <a:gdLst/>
              <a:ahLst/>
              <a:cxnLst/>
              <a:rect l="l" t="t" r="r" b="b"/>
              <a:pathLst>
                <a:path w="4970" h="1241" extrusionOk="0">
                  <a:moveTo>
                    <a:pt x="2486" y="1"/>
                  </a:moveTo>
                  <a:cubicBezTo>
                    <a:pt x="1110" y="1"/>
                    <a:pt x="0" y="278"/>
                    <a:pt x="0" y="618"/>
                  </a:cubicBezTo>
                  <a:cubicBezTo>
                    <a:pt x="0" y="963"/>
                    <a:pt x="1110" y="1241"/>
                    <a:pt x="2486" y="1241"/>
                  </a:cubicBezTo>
                  <a:cubicBezTo>
                    <a:pt x="3855" y="1241"/>
                    <a:pt x="4969" y="963"/>
                    <a:pt x="4969" y="618"/>
                  </a:cubicBezTo>
                  <a:cubicBezTo>
                    <a:pt x="4969" y="278"/>
                    <a:pt x="3855" y="1"/>
                    <a:pt x="248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95"/>
            <p:cNvSpPr/>
            <p:nvPr/>
          </p:nvSpPr>
          <p:spPr>
            <a:xfrm>
              <a:off x="4257925" y="2055900"/>
              <a:ext cx="166325" cy="184375"/>
            </a:xfrm>
            <a:custGeom>
              <a:avLst/>
              <a:gdLst/>
              <a:ahLst/>
              <a:cxnLst/>
              <a:rect l="l" t="t" r="r" b="b"/>
              <a:pathLst>
                <a:path w="6653" h="7375" extrusionOk="0">
                  <a:moveTo>
                    <a:pt x="3289" y="1078"/>
                  </a:moveTo>
                  <a:cubicBezTo>
                    <a:pt x="4387" y="1078"/>
                    <a:pt x="5277" y="1925"/>
                    <a:pt x="5277" y="2965"/>
                  </a:cubicBezTo>
                  <a:cubicBezTo>
                    <a:pt x="5277" y="4012"/>
                    <a:pt x="4387" y="4854"/>
                    <a:pt x="3289" y="4854"/>
                  </a:cubicBezTo>
                  <a:cubicBezTo>
                    <a:pt x="2191" y="4854"/>
                    <a:pt x="1302" y="4012"/>
                    <a:pt x="1302" y="2965"/>
                  </a:cubicBezTo>
                  <a:cubicBezTo>
                    <a:pt x="1302" y="1925"/>
                    <a:pt x="2191" y="1078"/>
                    <a:pt x="3289" y="1078"/>
                  </a:cubicBezTo>
                  <a:close/>
                  <a:moveTo>
                    <a:pt x="3324" y="0"/>
                  </a:moveTo>
                  <a:cubicBezTo>
                    <a:pt x="2548" y="0"/>
                    <a:pt x="1773" y="298"/>
                    <a:pt x="1182" y="894"/>
                  </a:cubicBezTo>
                  <a:cubicBezTo>
                    <a:pt x="1" y="2087"/>
                    <a:pt x="1" y="4022"/>
                    <a:pt x="1182" y="5214"/>
                  </a:cubicBezTo>
                  <a:lnTo>
                    <a:pt x="3327" y="7374"/>
                  </a:lnTo>
                  <a:lnTo>
                    <a:pt x="5470" y="5214"/>
                  </a:lnTo>
                  <a:cubicBezTo>
                    <a:pt x="6653" y="4022"/>
                    <a:pt x="6653" y="2087"/>
                    <a:pt x="5470" y="894"/>
                  </a:cubicBezTo>
                  <a:cubicBezTo>
                    <a:pt x="4877" y="298"/>
                    <a:pt x="4100" y="0"/>
                    <a:pt x="3324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4455;p95"/>
          <p:cNvGrpSpPr/>
          <p:nvPr/>
        </p:nvGrpSpPr>
        <p:grpSpPr>
          <a:xfrm>
            <a:off x="4305763" y="2158338"/>
            <a:ext cx="918450" cy="1530275"/>
            <a:chOff x="5816625" y="1806613"/>
            <a:chExt cx="918450" cy="1530275"/>
          </a:xfrm>
        </p:grpSpPr>
        <p:sp>
          <p:nvSpPr>
            <p:cNvPr id="4456" name="Google Shape;4456;p95"/>
            <p:cNvSpPr/>
            <p:nvPr/>
          </p:nvSpPr>
          <p:spPr>
            <a:xfrm>
              <a:off x="5816625" y="1806613"/>
              <a:ext cx="918450" cy="1530275"/>
            </a:xfrm>
            <a:custGeom>
              <a:avLst/>
              <a:gdLst/>
              <a:ahLst/>
              <a:cxnLst/>
              <a:rect l="l" t="t" r="r" b="b"/>
              <a:pathLst>
                <a:path w="36738" h="61211" extrusionOk="0">
                  <a:moveTo>
                    <a:pt x="3044" y="1"/>
                  </a:moveTo>
                  <a:cubicBezTo>
                    <a:pt x="1361" y="1"/>
                    <a:pt x="0" y="1365"/>
                    <a:pt x="0" y="3044"/>
                  </a:cubicBezTo>
                  <a:lnTo>
                    <a:pt x="0" y="58167"/>
                  </a:lnTo>
                  <a:cubicBezTo>
                    <a:pt x="0" y="59847"/>
                    <a:pt x="1361" y="61211"/>
                    <a:pt x="3044" y="61211"/>
                  </a:cubicBezTo>
                  <a:lnTo>
                    <a:pt x="33694" y="61211"/>
                  </a:lnTo>
                  <a:cubicBezTo>
                    <a:pt x="35379" y="61211"/>
                    <a:pt x="36738" y="59847"/>
                    <a:pt x="36738" y="58167"/>
                  </a:cubicBezTo>
                  <a:lnTo>
                    <a:pt x="36738" y="3044"/>
                  </a:lnTo>
                  <a:cubicBezTo>
                    <a:pt x="36738" y="1365"/>
                    <a:pt x="35379" y="1"/>
                    <a:pt x="336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95"/>
            <p:cNvSpPr/>
            <p:nvPr/>
          </p:nvSpPr>
          <p:spPr>
            <a:xfrm>
              <a:off x="5856625" y="1853413"/>
              <a:ext cx="838450" cy="1338900"/>
            </a:xfrm>
            <a:custGeom>
              <a:avLst/>
              <a:gdLst/>
              <a:ahLst/>
              <a:cxnLst/>
              <a:rect l="l" t="t" r="r" b="b"/>
              <a:pathLst>
                <a:path w="33538" h="53556" extrusionOk="0">
                  <a:moveTo>
                    <a:pt x="2020" y="0"/>
                  </a:moveTo>
                  <a:cubicBezTo>
                    <a:pt x="905" y="0"/>
                    <a:pt x="1" y="905"/>
                    <a:pt x="1" y="2020"/>
                  </a:cubicBezTo>
                  <a:lnTo>
                    <a:pt x="1" y="51537"/>
                  </a:lnTo>
                  <a:cubicBezTo>
                    <a:pt x="1" y="52651"/>
                    <a:pt x="905" y="53556"/>
                    <a:pt x="2020" y="53556"/>
                  </a:cubicBezTo>
                  <a:lnTo>
                    <a:pt x="31520" y="53556"/>
                  </a:lnTo>
                  <a:cubicBezTo>
                    <a:pt x="32633" y="53556"/>
                    <a:pt x="33538" y="52651"/>
                    <a:pt x="33538" y="51537"/>
                  </a:cubicBezTo>
                  <a:lnTo>
                    <a:pt x="33538" y="2020"/>
                  </a:lnTo>
                  <a:cubicBezTo>
                    <a:pt x="33538" y="905"/>
                    <a:pt x="32633" y="0"/>
                    <a:pt x="3152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95"/>
            <p:cNvSpPr/>
            <p:nvPr/>
          </p:nvSpPr>
          <p:spPr>
            <a:xfrm>
              <a:off x="5904875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5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5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95"/>
            <p:cNvSpPr/>
            <p:nvPr/>
          </p:nvSpPr>
          <p:spPr>
            <a:xfrm>
              <a:off x="6241400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0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0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95"/>
            <p:cNvSpPr/>
            <p:nvPr/>
          </p:nvSpPr>
          <p:spPr>
            <a:xfrm>
              <a:off x="5904875" y="2453613"/>
              <a:ext cx="700900" cy="341250"/>
            </a:xfrm>
            <a:custGeom>
              <a:avLst/>
              <a:gdLst/>
              <a:ahLst/>
              <a:cxnLst/>
              <a:rect l="l" t="t" r="r" b="b"/>
              <a:pathLst>
                <a:path w="28036" h="13650" extrusionOk="0">
                  <a:moveTo>
                    <a:pt x="1256" y="1"/>
                  </a:moveTo>
                  <a:cubicBezTo>
                    <a:pt x="566" y="1"/>
                    <a:pt x="1" y="560"/>
                    <a:pt x="1" y="1256"/>
                  </a:cubicBezTo>
                  <a:lnTo>
                    <a:pt x="1" y="12394"/>
                  </a:lnTo>
                  <a:cubicBezTo>
                    <a:pt x="1" y="13091"/>
                    <a:pt x="566" y="13649"/>
                    <a:pt x="1256" y="13649"/>
                  </a:cubicBezTo>
                  <a:lnTo>
                    <a:pt x="26776" y="13649"/>
                  </a:lnTo>
                  <a:cubicBezTo>
                    <a:pt x="27471" y="13649"/>
                    <a:pt x="28036" y="13091"/>
                    <a:pt x="28036" y="12394"/>
                  </a:cubicBezTo>
                  <a:lnTo>
                    <a:pt x="28036" y="1256"/>
                  </a:lnTo>
                  <a:cubicBezTo>
                    <a:pt x="28036" y="560"/>
                    <a:pt x="27471" y="1"/>
                    <a:pt x="2677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95"/>
            <p:cNvSpPr/>
            <p:nvPr/>
          </p:nvSpPr>
          <p:spPr>
            <a:xfrm>
              <a:off x="5970900" y="2561713"/>
              <a:ext cx="226600" cy="138775"/>
            </a:xfrm>
            <a:custGeom>
              <a:avLst/>
              <a:gdLst/>
              <a:ahLst/>
              <a:cxnLst/>
              <a:rect l="l" t="t" r="r" b="b"/>
              <a:pathLst>
                <a:path w="9064" h="5551" extrusionOk="0">
                  <a:moveTo>
                    <a:pt x="6302" y="1"/>
                  </a:moveTo>
                  <a:cubicBezTo>
                    <a:pt x="6192" y="1"/>
                    <a:pt x="6082" y="54"/>
                    <a:pt x="6015" y="163"/>
                  </a:cubicBezTo>
                  <a:lnTo>
                    <a:pt x="4090" y="3375"/>
                  </a:lnTo>
                  <a:lnTo>
                    <a:pt x="2684" y="1921"/>
                  </a:lnTo>
                  <a:cubicBezTo>
                    <a:pt x="2618" y="1852"/>
                    <a:pt x="2532" y="1820"/>
                    <a:pt x="2447" y="1820"/>
                  </a:cubicBezTo>
                  <a:cubicBezTo>
                    <a:pt x="2336" y="1820"/>
                    <a:pt x="2226" y="1875"/>
                    <a:pt x="2161" y="1978"/>
                  </a:cubicBezTo>
                  <a:lnTo>
                    <a:pt x="1" y="5550"/>
                  </a:lnTo>
                  <a:lnTo>
                    <a:pt x="9064" y="5550"/>
                  </a:lnTo>
                  <a:lnTo>
                    <a:pt x="6606" y="195"/>
                  </a:lnTo>
                  <a:cubicBezTo>
                    <a:pt x="6545" y="66"/>
                    <a:pt x="6424" y="1"/>
                    <a:pt x="630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95"/>
            <p:cNvSpPr/>
            <p:nvPr/>
          </p:nvSpPr>
          <p:spPr>
            <a:xfrm>
              <a:off x="6040175" y="2535488"/>
              <a:ext cx="40975" cy="40800"/>
            </a:xfrm>
            <a:custGeom>
              <a:avLst/>
              <a:gdLst/>
              <a:ahLst/>
              <a:cxnLst/>
              <a:rect l="l" t="t" r="r" b="b"/>
              <a:pathLst>
                <a:path w="1639" h="1632" extrusionOk="0">
                  <a:moveTo>
                    <a:pt x="823" y="0"/>
                  </a:moveTo>
                  <a:cubicBezTo>
                    <a:pt x="367" y="0"/>
                    <a:pt x="1" y="365"/>
                    <a:pt x="1" y="816"/>
                  </a:cubicBezTo>
                  <a:cubicBezTo>
                    <a:pt x="1" y="1270"/>
                    <a:pt x="367" y="1632"/>
                    <a:pt x="823" y="1632"/>
                  </a:cubicBezTo>
                  <a:cubicBezTo>
                    <a:pt x="1272" y="1632"/>
                    <a:pt x="1639" y="1270"/>
                    <a:pt x="1639" y="816"/>
                  </a:cubicBezTo>
                  <a:cubicBezTo>
                    <a:pt x="1639" y="365"/>
                    <a:pt x="1272" y="0"/>
                    <a:pt x="823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95"/>
            <p:cNvSpPr/>
            <p:nvPr/>
          </p:nvSpPr>
          <p:spPr>
            <a:xfrm>
              <a:off x="5904875" y="1895113"/>
              <a:ext cx="750200" cy="109050"/>
            </a:xfrm>
            <a:custGeom>
              <a:avLst/>
              <a:gdLst/>
              <a:ahLst/>
              <a:cxnLst/>
              <a:rect l="l" t="t" r="r" b="b"/>
              <a:pathLst>
                <a:path w="30008" h="4362" extrusionOk="0">
                  <a:moveTo>
                    <a:pt x="952" y="0"/>
                  </a:moveTo>
                  <a:cubicBezTo>
                    <a:pt x="430" y="0"/>
                    <a:pt x="1" y="429"/>
                    <a:pt x="1" y="953"/>
                  </a:cubicBezTo>
                  <a:lnTo>
                    <a:pt x="1" y="3410"/>
                  </a:lnTo>
                  <a:cubicBezTo>
                    <a:pt x="1" y="3939"/>
                    <a:pt x="430" y="4362"/>
                    <a:pt x="952" y="4362"/>
                  </a:cubicBezTo>
                  <a:lnTo>
                    <a:pt x="29051" y="4362"/>
                  </a:lnTo>
                  <a:cubicBezTo>
                    <a:pt x="29579" y="4362"/>
                    <a:pt x="30007" y="3939"/>
                    <a:pt x="30007" y="3410"/>
                  </a:cubicBezTo>
                  <a:lnTo>
                    <a:pt x="30007" y="953"/>
                  </a:lnTo>
                  <a:cubicBezTo>
                    <a:pt x="30007" y="429"/>
                    <a:pt x="29579" y="0"/>
                    <a:pt x="2905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95"/>
            <p:cNvSpPr/>
            <p:nvPr/>
          </p:nvSpPr>
          <p:spPr>
            <a:xfrm>
              <a:off x="6313050" y="21314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95"/>
            <p:cNvSpPr/>
            <p:nvPr/>
          </p:nvSpPr>
          <p:spPr>
            <a:xfrm>
              <a:off x="6313050" y="21812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8"/>
                    <a:pt x="0" y="331"/>
                  </a:cubicBezTo>
                  <a:cubicBezTo>
                    <a:pt x="0" y="514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4"/>
                    <a:pt x="13132" y="331"/>
                  </a:cubicBezTo>
                  <a:cubicBezTo>
                    <a:pt x="13132" y="148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95"/>
            <p:cNvSpPr/>
            <p:nvPr/>
          </p:nvSpPr>
          <p:spPr>
            <a:xfrm>
              <a:off x="6313050" y="2231113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95"/>
            <p:cNvSpPr/>
            <p:nvPr/>
          </p:nvSpPr>
          <p:spPr>
            <a:xfrm>
              <a:off x="6313050" y="2280913"/>
              <a:ext cx="239400" cy="16500"/>
            </a:xfrm>
            <a:custGeom>
              <a:avLst/>
              <a:gdLst/>
              <a:ahLst/>
              <a:cxnLst/>
              <a:rect l="l" t="t" r="r" b="b"/>
              <a:pathLst>
                <a:path w="9576" h="660" extrusionOk="0">
                  <a:moveTo>
                    <a:pt x="330" y="1"/>
                  </a:moveTo>
                  <a:cubicBezTo>
                    <a:pt x="152" y="1"/>
                    <a:pt x="0" y="147"/>
                    <a:pt x="0" y="331"/>
                  </a:cubicBezTo>
                  <a:cubicBezTo>
                    <a:pt x="0" y="514"/>
                    <a:pt x="152" y="659"/>
                    <a:pt x="330" y="659"/>
                  </a:cubicBezTo>
                  <a:lnTo>
                    <a:pt x="9246" y="659"/>
                  </a:lnTo>
                  <a:cubicBezTo>
                    <a:pt x="9429" y="659"/>
                    <a:pt x="9575" y="514"/>
                    <a:pt x="9575" y="331"/>
                  </a:cubicBezTo>
                  <a:cubicBezTo>
                    <a:pt x="9575" y="147"/>
                    <a:pt x="9429" y="1"/>
                    <a:pt x="9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95"/>
            <p:cNvSpPr/>
            <p:nvPr/>
          </p:nvSpPr>
          <p:spPr>
            <a:xfrm>
              <a:off x="6313050" y="2330738"/>
              <a:ext cx="178475" cy="16500"/>
            </a:xfrm>
            <a:custGeom>
              <a:avLst/>
              <a:gdLst/>
              <a:ahLst/>
              <a:cxnLst/>
              <a:rect l="l" t="t" r="r" b="b"/>
              <a:pathLst>
                <a:path w="7139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29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6809" y="660"/>
                  </a:lnTo>
                  <a:cubicBezTo>
                    <a:pt x="6992" y="660"/>
                    <a:pt x="7139" y="513"/>
                    <a:pt x="7139" y="329"/>
                  </a:cubicBezTo>
                  <a:cubicBezTo>
                    <a:pt x="7139" y="146"/>
                    <a:pt x="6992" y="1"/>
                    <a:pt x="6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95"/>
            <p:cNvSpPr/>
            <p:nvPr/>
          </p:nvSpPr>
          <p:spPr>
            <a:xfrm>
              <a:off x="5904875" y="2074613"/>
              <a:ext cx="344775" cy="323075"/>
            </a:xfrm>
            <a:custGeom>
              <a:avLst/>
              <a:gdLst/>
              <a:ahLst/>
              <a:cxnLst/>
              <a:rect l="l" t="t" r="r" b="b"/>
              <a:pathLst>
                <a:path w="13791" h="12923" extrusionOk="0">
                  <a:moveTo>
                    <a:pt x="1376" y="0"/>
                  </a:moveTo>
                  <a:cubicBezTo>
                    <a:pt x="618" y="0"/>
                    <a:pt x="1" y="613"/>
                    <a:pt x="1" y="1371"/>
                  </a:cubicBezTo>
                  <a:lnTo>
                    <a:pt x="1" y="11552"/>
                  </a:lnTo>
                  <a:cubicBezTo>
                    <a:pt x="1" y="12311"/>
                    <a:pt x="618" y="12923"/>
                    <a:pt x="1376" y="12923"/>
                  </a:cubicBezTo>
                  <a:lnTo>
                    <a:pt x="12416" y="12923"/>
                  </a:lnTo>
                  <a:cubicBezTo>
                    <a:pt x="13174" y="12923"/>
                    <a:pt x="13791" y="12311"/>
                    <a:pt x="13791" y="11552"/>
                  </a:cubicBezTo>
                  <a:lnTo>
                    <a:pt x="13791" y="1371"/>
                  </a:lnTo>
                  <a:cubicBezTo>
                    <a:pt x="13791" y="613"/>
                    <a:pt x="13174" y="0"/>
                    <a:pt x="1241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95"/>
            <p:cNvSpPr/>
            <p:nvPr/>
          </p:nvSpPr>
          <p:spPr>
            <a:xfrm>
              <a:off x="5949975" y="2108863"/>
              <a:ext cx="254575" cy="254575"/>
            </a:xfrm>
            <a:custGeom>
              <a:avLst/>
              <a:gdLst/>
              <a:ahLst/>
              <a:cxnLst/>
              <a:rect l="l" t="t" r="r" b="b"/>
              <a:pathLst>
                <a:path w="10183" h="10183" extrusionOk="0">
                  <a:moveTo>
                    <a:pt x="5090" y="1"/>
                  </a:moveTo>
                  <a:cubicBezTo>
                    <a:pt x="2281" y="1"/>
                    <a:pt x="0" y="2281"/>
                    <a:pt x="0" y="5089"/>
                  </a:cubicBezTo>
                  <a:cubicBezTo>
                    <a:pt x="0" y="7903"/>
                    <a:pt x="2281" y="10182"/>
                    <a:pt x="5090" y="10182"/>
                  </a:cubicBezTo>
                  <a:cubicBezTo>
                    <a:pt x="7902" y="10182"/>
                    <a:pt x="10183" y="7903"/>
                    <a:pt x="10183" y="5089"/>
                  </a:cubicBezTo>
                  <a:cubicBezTo>
                    <a:pt x="10183" y="2281"/>
                    <a:pt x="7902" y="1"/>
                    <a:pt x="5090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95"/>
            <p:cNvSpPr/>
            <p:nvPr/>
          </p:nvSpPr>
          <p:spPr>
            <a:xfrm>
              <a:off x="6034450" y="2140638"/>
              <a:ext cx="85525" cy="85525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0"/>
                  </a:moveTo>
                  <a:cubicBezTo>
                    <a:pt x="770" y="0"/>
                    <a:pt x="0" y="769"/>
                    <a:pt x="0" y="1711"/>
                  </a:cubicBezTo>
                  <a:cubicBezTo>
                    <a:pt x="0" y="2657"/>
                    <a:pt x="770" y="3420"/>
                    <a:pt x="1711" y="3420"/>
                  </a:cubicBezTo>
                  <a:cubicBezTo>
                    <a:pt x="2657" y="3420"/>
                    <a:pt x="3420" y="2657"/>
                    <a:pt x="3420" y="1711"/>
                  </a:cubicBezTo>
                  <a:cubicBezTo>
                    <a:pt x="3420" y="769"/>
                    <a:pt x="2657" y="0"/>
                    <a:pt x="17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95"/>
            <p:cNvSpPr/>
            <p:nvPr/>
          </p:nvSpPr>
          <p:spPr>
            <a:xfrm>
              <a:off x="6004100" y="2234138"/>
              <a:ext cx="146325" cy="91650"/>
            </a:xfrm>
            <a:custGeom>
              <a:avLst/>
              <a:gdLst/>
              <a:ahLst/>
              <a:cxnLst/>
              <a:rect l="l" t="t" r="r" b="b"/>
              <a:pathLst>
                <a:path w="5853" h="3666" extrusionOk="0">
                  <a:moveTo>
                    <a:pt x="2647" y="0"/>
                  </a:moveTo>
                  <a:cubicBezTo>
                    <a:pt x="1183" y="0"/>
                    <a:pt x="0" y="1186"/>
                    <a:pt x="0" y="2646"/>
                  </a:cubicBezTo>
                  <a:lnTo>
                    <a:pt x="0" y="3284"/>
                  </a:lnTo>
                  <a:cubicBezTo>
                    <a:pt x="0" y="3493"/>
                    <a:pt x="169" y="3665"/>
                    <a:pt x="383" y="3665"/>
                  </a:cubicBezTo>
                  <a:lnTo>
                    <a:pt x="5471" y="3665"/>
                  </a:lnTo>
                  <a:cubicBezTo>
                    <a:pt x="5680" y="3665"/>
                    <a:pt x="5853" y="3493"/>
                    <a:pt x="5853" y="3284"/>
                  </a:cubicBezTo>
                  <a:lnTo>
                    <a:pt x="5853" y="2646"/>
                  </a:lnTo>
                  <a:cubicBezTo>
                    <a:pt x="5853" y="1186"/>
                    <a:pt x="4666" y="0"/>
                    <a:pt x="320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4473;p95"/>
          <p:cNvGrpSpPr/>
          <p:nvPr/>
        </p:nvGrpSpPr>
        <p:grpSpPr>
          <a:xfrm>
            <a:off x="4876675" y="2878375"/>
            <a:ext cx="1062925" cy="1288025"/>
            <a:chOff x="5447475" y="3019500"/>
            <a:chExt cx="1062925" cy="1288025"/>
          </a:xfrm>
        </p:grpSpPr>
        <p:sp>
          <p:nvSpPr>
            <p:cNvPr id="4474" name="Google Shape;4474;p95"/>
            <p:cNvSpPr/>
            <p:nvPr/>
          </p:nvSpPr>
          <p:spPr>
            <a:xfrm>
              <a:off x="6089500" y="3309725"/>
              <a:ext cx="213925" cy="220800"/>
            </a:xfrm>
            <a:custGeom>
              <a:avLst/>
              <a:gdLst/>
              <a:ahLst/>
              <a:cxnLst/>
              <a:rect l="l" t="t" r="r" b="b"/>
              <a:pathLst>
                <a:path w="8557" h="8832" extrusionOk="0">
                  <a:moveTo>
                    <a:pt x="6999" y="1"/>
                  </a:moveTo>
                  <a:cubicBezTo>
                    <a:pt x="5123" y="1"/>
                    <a:pt x="425" y="1736"/>
                    <a:pt x="425" y="1736"/>
                  </a:cubicBezTo>
                  <a:cubicBezTo>
                    <a:pt x="425" y="1736"/>
                    <a:pt x="1717" y="3138"/>
                    <a:pt x="1" y="7818"/>
                  </a:cubicBezTo>
                  <a:cubicBezTo>
                    <a:pt x="1" y="7818"/>
                    <a:pt x="2331" y="8832"/>
                    <a:pt x="4814" y="8832"/>
                  </a:cubicBezTo>
                  <a:cubicBezTo>
                    <a:pt x="6126" y="8832"/>
                    <a:pt x="7481" y="8549"/>
                    <a:pt x="8557" y="7683"/>
                  </a:cubicBezTo>
                  <a:cubicBezTo>
                    <a:pt x="8101" y="5345"/>
                    <a:pt x="6915" y="1763"/>
                    <a:pt x="7505" y="68"/>
                  </a:cubicBezTo>
                  <a:cubicBezTo>
                    <a:pt x="7377" y="22"/>
                    <a:pt x="7205" y="1"/>
                    <a:pt x="699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95"/>
            <p:cNvSpPr/>
            <p:nvPr/>
          </p:nvSpPr>
          <p:spPr>
            <a:xfrm>
              <a:off x="6086250" y="3019500"/>
              <a:ext cx="233900" cy="145950"/>
            </a:xfrm>
            <a:custGeom>
              <a:avLst/>
              <a:gdLst/>
              <a:ahLst/>
              <a:cxnLst/>
              <a:rect l="l" t="t" r="r" b="b"/>
              <a:pathLst>
                <a:path w="9356" h="5838" extrusionOk="0">
                  <a:moveTo>
                    <a:pt x="5713" y="1"/>
                  </a:moveTo>
                  <a:cubicBezTo>
                    <a:pt x="4359" y="1"/>
                    <a:pt x="2893" y="294"/>
                    <a:pt x="2134" y="800"/>
                  </a:cubicBezTo>
                  <a:cubicBezTo>
                    <a:pt x="659" y="1777"/>
                    <a:pt x="0" y="3153"/>
                    <a:pt x="806" y="4361"/>
                  </a:cubicBezTo>
                  <a:cubicBezTo>
                    <a:pt x="1357" y="5193"/>
                    <a:pt x="3103" y="5837"/>
                    <a:pt x="4619" y="5837"/>
                  </a:cubicBezTo>
                  <a:cubicBezTo>
                    <a:pt x="5304" y="5837"/>
                    <a:pt x="5941" y="5706"/>
                    <a:pt x="6401" y="5402"/>
                  </a:cubicBezTo>
                  <a:cubicBezTo>
                    <a:pt x="7876" y="4424"/>
                    <a:pt x="9356" y="2050"/>
                    <a:pt x="8551" y="847"/>
                  </a:cubicBezTo>
                  <a:cubicBezTo>
                    <a:pt x="8163" y="261"/>
                    <a:pt x="6988" y="1"/>
                    <a:pt x="57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95"/>
            <p:cNvSpPr/>
            <p:nvPr/>
          </p:nvSpPr>
          <p:spPr>
            <a:xfrm>
              <a:off x="6054500" y="3062650"/>
              <a:ext cx="285675" cy="307600"/>
            </a:xfrm>
            <a:custGeom>
              <a:avLst/>
              <a:gdLst/>
              <a:ahLst/>
              <a:cxnLst/>
              <a:rect l="l" t="t" r="r" b="b"/>
              <a:pathLst>
                <a:path w="11427" h="12304" extrusionOk="0">
                  <a:moveTo>
                    <a:pt x="6796" y="1"/>
                  </a:moveTo>
                  <a:cubicBezTo>
                    <a:pt x="5945" y="1"/>
                    <a:pt x="5136" y="242"/>
                    <a:pt x="4529" y="475"/>
                  </a:cubicBezTo>
                  <a:cubicBezTo>
                    <a:pt x="2521" y="1244"/>
                    <a:pt x="920" y="4272"/>
                    <a:pt x="486" y="7038"/>
                  </a:cubicBezTo>
                  <a:cubicBezTo>
                    <a:pt x="361" y="7808"/>
                    <a:pt x="0" y="10965"/>
                    <a:pt x="863" y="11698"/>
                  </a:cubicBezTo>
                  <a:cubicBezTo>
                    <a:pt x="1396" y="12150"/>
                    <a:pt x="2256" y="12303"/>
                    <a:pt x="3127" y="12303"/>
                  </a:cubicBezTo>
                  <a:cubicBezTo>
                    <a:pt x="4099" y="12303"/>
                    <a:pt x="5085" y="12112"/>
                    <a:pt x="5648" y="11933"/>
                  </a:cubicBezTo>
                  <a:cubicBezTo>
                    <a:pt x="7075" y="11472"/>
                    <a:pt x="8012" y="10495"/>
                    <a:pt x="8801" y="9157"/>
                  </a:cubicBezTo>
                  <a:cubicBezTo>
                    <a:pt x="11034" y="5365"/>
                    <a:pt x="11427" y="3676"/>
                    <a:pt x="9821" y="1537"/>
                  </a:cubicBezTo>
                  <a:cubicBezTo>
                    <a:pt x="8941" y="361"/>
                    <a:pt x="7837" y="1"/>
                    <a:pt x="679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95"/>
            <p:cNvSpPr/>
            <p:nvPr/>
          </p:nvSpPr>
          <p:spPr>
            <a:xfrm>
              <a:off x="6182600" y="3507425"/>
              <a:ext cx="327800" cy="584625"/>
            </a:xfrm>
            <a:custGeom>
              <a:avLst/>
              <a:gdLst/>
              <a:ahLst/>
              <a:cxnLst/>
              <a:rect l="l" t="t" r="r" b="b"/>
              <a:pathLst>
                <a:path w="13112" h="23385" extrusionOk="0">
                  <a:moveTo>
                    <a:pt x="4725" y="0"/>
                  </a:moveTo>
                  <a:cubicBezTo>
                    <a:pt x="2302" y="0"/>
                    <a:pt x="0" y="2750"/>
                    <a:pt x="330" y="5250"/>
                  </a:cubicBezTo>
                  <a:cubicBezTo>
                    <a:pt x="894" y="9485"/>
                    <a:pt x="1120" y="16912"/>
                    <a:pt x="2709" y="20383"/>
                  </a:cubicBezTo>
                  <a:cubicBezTo>
                    <a:pt x="3225" y="21515"/>
                    <a:pt x="4413" y="23385"/>
                    <a:pt x="6641" y="23385"/>
                  </a:cubicBezTo>
                  <a:cubicBezTo>
                    <a:pt x="7328" y="23385"/>
                    <a:pt x="8115" y="23207"/>
                    <a:pt x="9011" y="22774"/>
                  </a:cubicBezTo>
                  <a:cubicBezTo>
                    <a:pt x="13111" y="20797"/>
                    <a:pt x="9110" y="4993"/>
                    <a:pt x="9110" y="4993"/>
                  </a:cubicBezTo>
                  <a:cubicBezTo>
                    <a:pt x="8152" y="1329"/>
                    <a:pt x="6409" y="0"/>
                    <a:pt x="4725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95"/>
            <p:cNvSpPr/>
            <p:nvPr/>
          </p:nvSpPr>
          <p:spPr>
            <a:xfrm>
              <a:off x="5858225" y="3459625"/>
              <a:ext cx="559725" cy="847900"/>
            </a:xfrm>
            <a:custGeom>
              <a:avLst/>
              <a:gdLst/>
              <a:ahLst/>
              <a:cxnLst/>
              <a:rect l="l" t="t" r="r" b="b"/>
              <a:pathLst>
                <a:path w="22389" h="33916" extrusionOk="0">
                  <a:moveTo>
                    <a:pt x="13577" y="0"/>
                  </a:moveTo>
                  <a:cubicBezTo>
                    <a:pt x="12075" y="0"/>
                    <a:pt x="10376" y="269"/>
                    <a:pt x="9106" y="912"/>
                  </a:cubicBezTo>
                  <a:cubicBezTo>
                    <a:pt x="7548" y="1702"/>
                    <a:pt x="5455" y="2534"/>
                    <a:pt x="2726" y="11706"/>
                  </a:cubicBezTo>
                  <a:cubicBezTo>
                    <a:pt x="1" y="20878"/>
                    <a:pt x="765" y="29476"/>
                    <a:pt x="1398" y="33916"/>
                  </a:cubicBezTo>
                  <a:lnTo>
                    <a:pt x="20465" y="33916"/>
                  </a:lnTo>
                  <a:cubicBezTo>
                    <a:pt x="20465" y="33916"/>
                    <a:pt x="18414" y="27154"/>
                    <a:pt x="18728" y="22327"/>
                  </a:cubicBezTo>
                  <a:cubicBezTo>
                    <a:pt x="18807" y="21109"/>
                    <a:pt x="22389" y="14561"/>
                    <a:pt x="21605" y="7480"/>
                  </a:cubicBezTo>
                  <a:cubicBezTo>
                    <a:pt x="20967" y="1738"/>
                    <a:pt x="17886" y="771"/>
                    <a:pt x="15857" y="249"/>
                  </a:cubicBezTo>
                  <a:cubicBezTo>
                    <a:pt x="15243" y="90"/>
                    <a:pt x="14443" y="0"/>
                    <a:pt x="13577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95"/>
            <p:cNvSpPr/>
            <p:nvPr/>
          </p:nvSpPr>
          <p:spPr>
            <a:xfrm>
              <a:off x="6340150" y="4182250"/>
              <a:ext cx="29700" cy="125275"/>
            </a:xfrm>
            <a:custGeom>
              <a:avLst/>
              <a:gdLst/>
              <a:ahLst/>
              <a:cxnLst/>
              <a:rect l="l" t="t" r="r" b="b"/>
              <a:pathLst>
                <a:path w="1188" h="5011" extrusionOk="0"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513" y="2762"/>
                    <a:pt x="1172" y="4948"/>
                    <a:pt x="1188" y="5011"/>
                  </a:cubicBezTo>
                  <a:cubicBezTo>
                    <a:pt x="1172" y="4948"/>
                    <a:pt x="513" y="2762"/>
                    <a:pt x="1" y="1"/>
                  </a:cubicBezTo>
                  <a:close/>
                </a:path>
              </a:pathLst>
            </a:custGeom>
            <a:solidFill>
              <a:srgbClr val="D0B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95"/>
            <p:cNvSpPr/>
            <p:nvPr/>
          </p:nvSpPr>
          <p:spPr>
            <a:xfrm>
              <a:off x="5878000" y="3740375"/>
              <a:ext cx="491850" cy="567150"/>
            </a:xfrm>
            <a:custGeom>
              <a:avLst/>
              <a:gdLst/>
              <a:ahLst/>
              <a:cxnLst/>
              <a:rect l="l" t="t" r="r" b="b"/>
              <a:pathLst>
                <a:path w="19674" h="22686" extrusionOk="0">
                  <a:moveTo>
                    <a:pt x="2081" y="0"/>
                  </a:moveTo>
                  <a:cubicBezTo>
                    <a:pt x="2034" y="157"/>
                    <a:pt x="1987" y="314"/>
                    <a:pt x="1935" y="476"/>
                  </a:cubicBezTo>
                  <a:cubicBezTo>
                    <a:pt x="455" y="5465"/>
                    <a:pt x="0" y="10287"/>
                    <a:pt x="0" y="14355"/>
                  </a:cubicBezTo>
                  <a:cubicBezTo>
                    <a:pt x="0" y="17770"/>
                    <a:pt x="319" y="20662"/>
                    <a:pt x="607" y="22686"/>
                  </a:cubicBezTo>
                  <a:lnTo>
                    <a:pt x="19674" y="22686"/>
                  </a:lnTo>
                  <a:cubicBezTo>
                    <a:pt x="19658" y="22623"/>
                    <a:pt x="18999" y="20437"/>
                    <a:pt x="18487" y="17676"/>
                  </a:cubicBezTo>
                  <a:cubicBezTo>
                    <a:pt x="17435" y="17818"/>
                    <a:pt x="16384" y="17905"/>
                    <a:pt x="15354" y="17905"/>
                  </a:cubicBezTo>
                  <a:cubicBezTo>
                    <a:pt x="12677" y="17905"/>
                    <a:pt x="10109" y="17326"/>
                    <a:pt x="7865" y="15615"/>
                  </a:cubicBezTo>
                  <a:cubicBezTo>
                    <a:pt x="2803" y="11762"/>
                    <a:pt x="2699" y="5779"/>
                    <a:pt x="20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95"/>
            <p:cNvSpPr/>
            <p:nvPr/>
          </p:nvSpPr>
          <p:spPr>
            <a:xfrm>
              <a:off x="5697825" y="3499700"/>
              <a:ext cx="538575" cy="458025"/>
            </a:xfrm>
            <a:custGeom>
              <a:avLst/>
              <a:gdLst/>
              <a:ahLst/>
              <a:cxnLst/>
              <a:rect l="l" t="t" r="r" b="b"/>
              <a:pathLst>
                <a:path w="21543" h="18321" extrusionOk="0">
                  <a:moveTo>
                    <a:pt x="15086" y="0"/>
                  </a:moveTo>
                  <a:cubicBezTo>
                    <a:pt x="14386" y="0"/>
                    <a:pt x="13680" y="178"/>
                    <a:pt x="13049" y="560"/>
                  </a:cubicBezTo>
                  <a:cubicBezTo>
                    <a:pt x="9393" y="2771"/>
                    <a:pt x="4801" y="9261"/>
                    <a:pt x="2511" y="12321"/>
                  </a:cubicBezTo>
                  <a:cubicBezTo>
                    <a:pt x="1538" y="13622"/>
                    <a:pt x="1" y="16996"/>
                    <a:pt x="1632" y="17926"/>
                  </a:cubicBezTo>
                  <a:cubicBezTo>
                    <a:pt x="2110" y="18198"/>
                    <a:pt x="2635" y="18320"/>
                    <a:pt x="3193" y="18320"/>
                  </a:cubicBezTo>
                  <a:cubicBezTo>
                    <a:pt x="7257" y="18320"/>
                    <a:pt x="13116" y="11829"/>
                    <a:pt x="15972" y="9162"/>
                  </a:cubicBezTo>
                  <a:cubicBezTo>
                    <a:pt x="21542" y="3958"/>
                    <a:pt x="18387" y="0"/>
                    <a:pt x="15086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95"/>
            <p:cNvSpPr/>
            <p:nvPr/>
          </p:nvSpPr>
          <p:spPr>
            <a:xfrm>
              <a:off x="5447475" y="3229500"/>
              <a:ext cx="161625" cy="294700"/>
            </a:xfrm>
            <a:custGeom>
              <a:avLst/>
              <a:gdLst/>
              <a:ahLst/>
              <a:cxnLst/>
              <a:rect l="l" t="t" r="r" b="b"/>
              <a:pathLst>
                <a:path w="6465" h="11788" extrusionOk="0">
                  <a:moveTo>
                    <a:pt x="3637" y="0"/>
                  </a:moveTo>
                  <a:cubicBezTo>
                    <a:pt x="3193" y="0"/>
                    <a:pt x="3138" y="399"/>
                    <a:pt x="3133" y="694"/>
                  </a:cubicBezTo>
                  <a:cubicBezTo>
                    <a:pt x="3133" y="1033"/>
                    <a:pt x="3687" y="4642"/>
                    <a:pt x="3687" y="4642"/>
                  </a:cubicBezTo>
                  <a:cubicBezTo>
                    <a:pt x="3687" y="4642"/>
                    <a:pt x="952" y="5652"/>
                    <a:pt x="476" y="6336"/>
                  </a:cubicBezTo>
                  <a:cubicBezTo>
                    <a:pt x="0" y="7021"/>
                    <a:pt x="575" y="9913"/>
                    <a:pt x="3416" y="11450"/>
                  </a:cubicBezTo>
                  <a:cubicBezTo>
                    <a:pt x="3855" y="11687"/>
                    <a:pt x="4231" y="11787"/>
                    <a:pt x="4554" y="11787"/>
                  </a:cubicBezTo>
                  <a:cubicBezTo>
                    <a:pt x="6318" y="11787"/>
                    <a:pt x="6464" y="8790"/>
                    <a:pt x="6464" y="8790"/>
                  </a:cubicBezTo>
                  <a:cubicBezTo>
                    <a:pt x="6464" y="8790"/>
                    <a:pt x="6453" y="7764"/>
                    <a:pt x="6139" y="6488"/>
                  </a:cubicBezTo>
                  <a:cubicBezTo>
                    <a:pt x="5470" y="3758"/>
                    <a:pt x="4325" y="140"/>
                    <a:pt x="3865" y="29"/>
                  </a:cubicBezTo>
                  <a:cubicBezTo>
                    <a:pt x="3779" y="9"/>
                    <a:pt x="3704" y="0"/>
                    <a:pt x="3637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95"/>
            <p:cNvSpPr/>
            <p:nvPr/>
          </p:nvSpPr>
          <p:spPr>
            <a:xfrm>
              <a:off x="5503675" y="3446725"/>
              <a:ext cx="349250" cy="511750"/>
            </a:xfrm>
            <a:custGeom>
              <a:avLst/>
              <a:gdLst/>
              <a:ahLst/>
              <a:cxnLst/>
              <a:rect l="l" t="t" r="r" b="b"/>
              <a:pathLst>
                <a:path w="13970" h="20470" extrusionOk="0">
                  <a:moveTo>
                    <a:pt x="4279" y="0"/>
                  </a:moveTo>
                  <a:cubicBezTo>
                    <a:pt x="3729" y="1653"/>
                    <a:pt x="1883" y="3029"/>
                    <a:pt x="0" y="3196"/>
                  </a:cubicBezTo>
                  <a:cubicBezTo>
                    <a:pt x="0" y="3196"/>
                    <a:pt x="4362" y="18351"/>
                    <a:pt x="9696" y="20155"/>
                  </a:cubicBezTo>
                  <a:cubicBezTo>
                    <a:pt x="10229" y="20335"/>
                    <a:pt x="10750" y="20470"/>
                    <a:pt x="11230" y="20470"/>
                  </a:cubicBezTo>
                  <a:cubicBezTo>
                    <a:pt x="12456" y="20470"/>
                    <a:pt x="13424" y="19593"/>
                    <a:pt x="13687" y="16348"/>
                  </a:cubicBezTo>
                  <a:cubicBezTo>
                    <a:pt x="13969" y="12871"/>
                    <a:pt x="7171" y="3562"/>
                    <a:pt x="5549" y="1590"/>
                  </a:cubicBezTo>
                  <a:lnTo>
                    <a:pt x="4279" y="0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95"/>
            <p:cNvSpPr/>
            <p:nvPr/>
          </p:nvSpPr>
          <p:spPr>
            <a:xfrm>
              <a:off x="6126800" y="3027075"/>
              <a:ext cx="288675" cy="358525"/>
            </a:xfrm>
            <a:custGeom>
              <a:avLst/>
              <a:gdLst/>
              <a:ahLst/>
              <a:cxnLst/>
              <a:rect l="l" t="t" r="r" b="b"/>
              <a:pathLst>
                <a:path w="11547" h="14341" extrusionOk="0">
                  <a:moveTo>
                    <a:pt x="4161" y="0"/>
                  </a:moveTo>
                  <a:cubicBezTo>
                    <a:pt x="1596" y="0"/>
                    <a:pt x="549" y="1681"/>
                    <a:pt x="287" y="2296"/>
                  </a:cubicBezTo>
                  <a:cubicBezTo>
                    <a:pt x="0" y="2970"/>
                    <a:pt x="507" y="4293"/>
                    <a:pt x="1019" y="4968"/>
                  </a:cubicBezTo>
                  <a:cubicBezTo>
                    <a:pt x="1777" y="5961"/>
                    <a:pt x="2479" y="6485"/>
                    <a:pt x="3478" y="7138"/>
                  </a:cubicBezTo>
                  <a:cubicBezTo>
                    <a:pt x="3488" y="7530"/>
                    <a:pt x="3148" y="9036"/>
                    <a:pt x="3833" y="9748"/>
                  </a:cubicBezTo>
                  <a:cubicBezTo>
                    <a:pt x="3889" y="9805"/>
                    <a:pt x="3957" y="9830"/>
                    <a:pt x="4034" y="9830"/>
                  </a:cubicBezTo>
                  <a:cubicBezTo>
                    <a:pt x="4626" y="9830"/>
                    <a:pt x="5745" y="8323"/>
                    <a:pt x="5930" y="8147"/>
                  </a:cubicBezTo>
                  <a:lnTo>
                    <a:pt x="5930" y="8147"/>
                  </a:lnTo>
                  <a:cubicBezTo>
                    <a:pt x="6186" y="8859"/>
                    <a:pt x="5491" y="9743"/>
                    <a:pt x="5334" y="10433"/>
                  </a:cubicBezTo>
                  <a:cubicBezTo>
                    <a:pt x="5172" y="11114"/>
                    <a:pt x="5353" y="14340"/>
                    <a:pt x="6096" y="14340"/>
                  </a:cubicBezTo>
                  <a:cubicBezTo>
                    <a:pt x="6169" y="14340"/>
                    <a:pt x="6248" y="14308"/>
                    <a:pt x="6333" y="14240"/>
                  </a:cubicBezTo>
                  <a:cubicBezTo>
                    <a:pt x="6631" y="13994"/>
                    <a:pt x="8142" y="12237"/>
                    <a:pt x="8477" y="11845"/>
                  </a:cubicBezTo>
                  <a:cubicBezTo>
                    <a:pt x="10193" y="9795"/>
                    <a:pt x="11547" y="8205"/>
                    <a:pt x="11197" y="5485"/>
                  </a:cubicBezTo>
                  <a:cubicBezTo>
                    <a:pt x="10934" y="3462"/>
                    <a:pt x="9496" y="1595"/>
                    <a:pt x="7562" y="784"/>
                  </a:cubicBezTo>
                  <a:cubicBezTo>
                    <a:pt x="6208" y="219"/>
                    <a:pt x="5086" y="0"/>
                    <a:pt x="4161" y="0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95"/>
            <p:cNvSpPr/>
            <p:nvPr/>
          </p:nvSpPr>
          <p:spPr>
            <a:xfrm>
              <a:off x="6219700" y="3225275"/>
              <a:ext cx="86875" cy="86100"/>
            </a:xfrm>
            <a:custGeom>
              <a:avLst/>
              <a:gdLst/>
              <a:ahLst/>
              <a:cxnLst/>
              <a:rect l="l" t="t" r="r" b="b"/>
              <a:pathLst>
                <a:path w="3475" h="3444" extrusionOk="0">
                  <a:moveTo>
                    <a:pt x="2193" y="0"/>
                  </a:moveTo>
                  <a:cubicBezTo>
                    <a:pt x="2046" y="0"/>
                    <a:pt x="1899" y="25"/>
                    <a:pt x="1764" y="73"/>
                  </a:cubicBezTo>
                  <a:cubicBezTo>
                    <a:pt x="1450" y="188"/>
                    <a:pt x="1210" y="403"/>
                    <a:pt x="1116" y="497"/>
                  </a:cubicBezTo>
                  <a:cubicBezTo>
                    <a:pt x="1090" y="523"/>
                    <a:pt x="1068" y="550"/>
                    <a:pt x="1053" y="586"/>
                  </a:cubicBezTo>
                  <a:lnTo>
                    <a:pt x="233" y="2526"/>
                  </a:lnTo>
                  <a:cubicBezTo>
                    <a:pt x="233" y="2526"/>
                    <a:pt x="0" y="3444"/>
                    <a:pt x="1122" y="3444"/>
                  </a:cubicBezTo>
                  <a:cubicBezTo>
                    <a:pt x="1155" y="3444"/>
                    <a:pt x="1190" y="3443"/>
                    <a:pt x="1225" y="3441"/>
                  </a:cubicBezTo>
                  <a:cubicBezTo>
                    <a:pt x="2465" y="3389"/>
                    <a:pt x="3474" y="1716"/>
                    <a:pt x="3156" y="649"/>
                  </a:cubicBezTo>
                  <a:cubicBezTo>
                    <a:pt x="3024" y="200"/>
                    <a:pt x="2610" y="0"/>
                    <a:pt x="2193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95"/>
            <p:cNvSpPr/>
            <p:nvPr/>
          </p:nvSpPr>
          <p:spPr>
            <a:xfrm>
              <a:off x="6233475" y="3238600"/>
              <a:ext cx="58575" cy="58850"/>
            </a:xfrm>
            <a:custGeom>
              <a:avLst/>
              <a:gdLst/>
              <a:ahLst/>
              <a:cxnLst/>
              <a:rect l="l" t="t" r="r" b="b"/>
              <a:pathLst>
                <a:path w="2343" h="2354" extrusionOk="0">
                  <a:moveTo>
                    <a:pt x="1574" y="0"/>
                  </a:moveTo>
                  <a:cubicBezTo>
                    <a:pt x="1444" y="0"/>
                    <a:pt x="1313" y="27"/>
                    <a:pt x="1193" y="68"/>
                  </a:cubicBezTo>
                  <a:cubicBezTo>
                    <a:pt x="920" y="167"/>
                    <a:pt x="727" y="382"/>
                    <a:pt x="727" y="382"/>
                  </a:cubicBezTo>
                  <a:lnTo>
                    <a:pt x="157" y="1726"/>
                  </a:lnTo>
                  <a:cubicBezTo>
                    <a:pt x="157" y="1726"/>
                    <a:pt x="0" y="2354"/>
                    <a:pt x="758" y="2354"/>
                  </a:cubicBezTo>
                  <a:cubicBezTo>
                    <a:pt x="785" y="2354"/>
                    <a:pt x="805" y="2354"/>
                    <a:pt x="831" y="2349"/>
                  </a:cubicBezTo>
                  <a:cubicBezTo>
                    <a:pt x="1668" y="2312"/>
                    <a:pt x="2342" y="1093"/>
                    <a:pt x="2123" y="367"/>
                  </a:cubicBezTo>
                  <a:cubicBezTo>
                    <a:pt x="2045" y="99"/>
                    <a:pt x="1820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87;p95"/>
          <p:cNvGrpSpPr/>
          <p:nvPr/>
        </p:nvGrpSpPr>
        <p:grpSpPr>
          <a:xfrm>
            <a:off x="3005475" y="2863850"/>
            <a:ext cx="1057913" cy="1302550"/>
            <a:chOff x="3643450" y="3004975"/>
            <a:chExt cx="1057913" cy="1302550"/>
          </a:xfrm>
        </p:grpSpPr>
        <p:sp>
          <p:nvSpPr>
            <p:cNvPr id="4488" name="Google Shape;4488;p95"/>
            <p:cNvSpPr/>
            <p:nvPr/>
          </p:nvSpPr>
          <p:spPr>
            <a:xfrm>
              <a:off x="3822425" y="3431150"/>
              <a:ext cx="583500" cy="876375"/>
            </a:xfrm>
            <a:custGeom>
              <a:avLst/>
              <a:gdLst/>
              <a:ahLst/>
              <a:cxnLst/>
              <a:rect l="l" t="t" r="r" b="b"/>
              <a:pathLst>
                <a:path w="23340" h="35055" extrusionOk="0">
                  <a:moveTo>
                    <a:pt x="13592" y="0"/>
                  </a:moveTo>
                  <a:cubicBezTo>
                    <a:pt x="11017" y="0"/>
                    <a:pt x="6956" y="979"/>
                    <a:pt x="6956" y="979"/>
                  </a:cubicBezTo>
                  <a:cubicBezTo>
                    <a:pt x="6956" y="979"/>
                    <a:pt x="2196" y="2695"/>
                    <a:pt x="1182" y="4233"/>
                  </a:cubicBezTo>
                  <a:cubicBezTo>
                    <a:pt x="0" y="6026"/>
                    <a:pt x="2040" y="14482"/>
                    <a:pt x="1945" y="17933"/>
                  </a:cubicBezTo>
                  <a:cubicBezTo>
                    <a:pt x="1851" y="21385"/>
                    <a:pt x="1658" y="35055"/>
                    <a:pt x="1658" y="35055"/>
                  </a:cubicBezTo>
                  <a:lnTo>
                    <a:pt x="23340" y="35055"/>
                  </a:lnTo>
                  <a:cubicBezTo>
                    <a:pt x="22174" y="28246"/>
                    <a:pt x="22446" y="1534"/>
                    <a:pt x="19591" y="938"/>
                  </a:cubicBezTo>
                  <a:cubicBezTo>
                    <a:pt x="19591" y="938"/>
                    <a:pt x="16337" y="43"/>
                    <a:pt x="13770" y="2"/>
                  </a:cubicBezTo>
                  <a:cubicBezTo>
                    <a:pt x="13711" y="1"/>
                    <a:pt x="13652" y="0"/>
                    <a:pt x="13592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95"/>
            <p:cNvSpPr/>
            <p:nvPr/>
          </p:nvSpPr>
          <p:spPr>
            <a:xfrm>
              <a:off x="3964150" y="3324875"/>
              <a:ext cx="224775" cy="183850"/>
            </a:xfrm>
            <a:custGeom>
              <a:avLst/>
              <a:gdLst/>
              <a:ahLst/>
              <a:cxnLst/>
              <a:rect l="l" t="t" r="r" b="b"/>
              <a:pathLst>
                <a:path w="8991" h="7354" extrusionOk="0">
                  <a:moveTo>
                    <a:pt x="0" y="1"/>
                  </a:moveTo>
                  <a:lnTo>
                    <a:pt x="0" y="1"/>
                  </a:lnTo>
                  <a:cubicBezTo>
                    <a:pt x="910" y="1156"/>
                    <a:pt x="1648" y="4064"/>
                    <a:pt x="1303" y="6302"/>
                  </a:cubicBezTo>
                  <a:cubicBezTo>
                    <a:pt x="1635" y="6791"/>
                    <a:pt x="3008" y="7353"/>
                    <a:pt x="4586" y="7353"/>
                  </a:cubicBezTo>
                  <a:cubicBezTo>
                    <a:pt x="6116" y="7353"/>
                    <a:pt x="7837" y="6826"/>
                    <a:pt x="8990" y="5194"/>
                  </a:cubicBezTo>
                  <a:cubicBezTo>
                    <a:pt x="7176" y="2674"/>
                    <a:pt x="7929" y="377"/>
                    <a:pt x="7929" y="377"/>
                  </a:cubicBezTo>
                  <a:lnTo>
                    <a:pt x="7929" y="377"/>
                  </a:lnTo>
                  <a:cubicBezTo>
                    <a:pt x="7929" y="377"/>
                    <a:pt x="7874" y="377"/>
                    <a:pt x="7772" y="377"/>
                  </a:cubicBezTo>
                  <a:cubicBezTo>
                    <a:pt x="6829" y="377"/>
                    <a:pt x="1871" y="36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95"/>
            <p:cNvSpPr/>
            <p:nvPr/>
          </p:nvSpPr>
          <p:spPr>
            <a:xfrm>
              <a:off x="4043500" y="3331925"/>
              <a:ext cx="131300" cy="99525"/>
            </a:xfrm>
            <a:custGeom>
              <a:avLst/>
              <a:gdLst/>
              <a:ahLst/>
              <a:cxnLst/>
              <a:rect l="l" t="t" r="r" b="b"/>
              <a:pathLst>
                <a:path w="5252" h="3981" extrusionOk="0">
                  <a:moveTo>
                    <a:pt x="0" y="1"/>
                  </a:moveTo>
                  <a:cubicBezTo>
                    <a:pt x="1914" y="85"/>
                    <a:pt x="3944" y="95"/>
                    <a:pt x="4566" y="95"/>
                  </a:cubicBezTo>
                  <a:lnTo>
                    <a:pt x="4571" y="95"/>
                  </a:lnTo>
                  <a:cubicBezTo>
                    <a:pt x="3959" y="95"/>
                    <a:pt x="1919" y="85"/>
                    <a:pt x="0" y="1"/>
                  </a:cubicBezTo>
                  <a:close/>
                  <a:moveTo>
                    <a:pt x="4755" y="95"/>
                  </a:moveTo>
                  <a:lnTo>
                    <a:pt x="4755" y="95"/>
                  </a:lnTo>
                  <a:cubicBezTo>
                    <a:pt x="4754" y="98"/>
                    <a:pt x="4180" y="1860"/>
                    <a:pt x="5245" y="3976"/>
                  </a:cubicBezTo>
                  <a:cubicBezTo>
                    <a:pt x="5247" y="3976"/>
                    <a:pt x="5248" y="3976"/>
                    <a:pt x="5249" y="3976"/>
                  </a:cubicBezTo>
                  <a:lnTo>
                    <a:pt x="5249" y="3976"/>
                  </a:lnTo>
                  <a:cubicBezTo>
                    <a:pt x="4187" y="1858"/>
                    <a:pt x="4754" y="98"/>
                    <a:pt x="4755" y="95"/>
                  </a:cubicBezTo>
                  <a:close/>
                  <a:moveTo>
                    <a:pt x="5249" y="3976"/>
                  </a:moveTo>
                  <a:cubicBezTo>
                    <a:pt x="5250" y="3978"/>
                    <a:pt x="5251" y="3979"/>
                    <a:pt x="5252" y="3981"/>
                  </a:cubicBezTo>
                  <a:cubicBezTo>
                    <a:pt x="5252" y="3977"/>
                    <a:pt x="5252" y="3976"/>
                    <a:pt x="5249" y="3976"/>
                  </a:cubicBezTo>
                  <a:close/>
                </a:path>
              </a:pathLst>
            </a:custGeom>
            <a:solidFill>
              <a:srgbClr val="FCCA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95"/>
            <p:cNvSpPr/>
            <p:nvPr/>
          </p:nvSpPr>
          <p:spPr>
            <a:xfrm>
              <a:off x="4174625" y="3431300"/>
              <a:ext cx="4100" cy="7350"/>
            </a:xfrm>
            <a:custGeom>
              <a:avLst/>
              <a:gdLst/>
              <a:ahLst/>
              <a:cxnLst/>
              <a:rect l="l" t="t" r="r" b="b"/>
              <a:pathLst>
                <a:path w="164" h="294" extrusionOk="0">
                  <a:moveTo>
                    <a:pt x="0" y="1"/>
                  </a:moveTo>
                  <a:cubicBezTo>
                    <a:pt x="48" y="100"/>
                    <a:pt x="101" y="194"/>
                    <a:pt x="157" y="293"/>
                  </a:cubicBezTo>
                  <a:lnTo>
                    <a:pt x="164" y="288"/>
                  </a:lnTo>
                  <a:cubicBezTo>
                    <a:pt x="106" y="194"/>
                    <a:pt x="53" y="100"/>
                    <a:pt x="7" y="6"/>
                  </a:cubicBezTo>
                  <a:cubicBezTo>
                    <a:pt x="7" y="1"/>
                    <a:pt x="7" y="1"/>
                    <a:pt x="0" y="1"/>
                  </a:cubicBezTo>
                  <a:close/>
                </a:path>
              </a:pathLst>
            </a:custGeom>
            <a:solidFill>
              <a:srgbClr val="F96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95"/>
            <p:cNvSpPr/>
            <p:nvPr/>
          </p:nvSpPr>
          <p:spPr>
            <a:xfrm>
              <a:off x="4043500" y="3331925"/>
              <a:ext cx="135075" cy="113400"/>
            </a:xfrm>
            <a:custGeom>
              <a:avLst/>
              <a:gdLst/>
              <a:ahLst/>
              <a:cxnLst/>
              <a:rect l="l" t="t" r="r" b="b"/>
              <a:pathLst>
                <a:path w="5403" h="4536" extrusionOk="0">
                  <a:moveTo>
                    <a:pt x="0" y="1"/>
                  </a:moveTo>
                  <a:cubicBezTo>
                    <a:pt x="5" y="1277"/>
                    <a:pt x="58" y="2711"/>
                    <a:pt x="1072" y="3604"/>
                  </a:cubicBezTo>
                  <a:cubicBezTo>
                    <a:pt x="1825" y="4268"/>
                    <a:pt x="2746" y="4536"/>
                    <a:pt x="3693" y="4536"/>
                  </a:cubicBezTo>
                  <a:cubicBezTo>
                    <a:pt x="4263" y="4536"/>
                    <a:pt x="4849" y="4436"/>
                    <a:pt x="5402" y="4268"/>
                  </a:cubicBezTo>
                  <a:cubicBezTo>
                    <a:pt x="5346" y="4169"/>
                    <a:pt x="5293" y="4075"/>
                    <a:pt x="5245" y="3976"/>
                  </a:cubicBezTo>
                  <a:cubicBezTo>
                    <a:pt x="4179" y="1858"/>
                    <a:pt x="4755" y="95"/>
                    <a:pt x="4755" y="95"/>
                  </a:cubicBezTo>
                  <a:lnTo>
                    <a:pt x="4566" y="95"/>
                  </a:lnTo>
                  <a:cubicBezTo>
                    <a:pt x="3944" y="95"/>
                    <a:pt x="1914" y="8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95"/>
            <p:cNvSpPr/>
            <p:nvPr/>
          </p:nvSpPr>
          <p:spPr>
            <a:xfrm>
              <a:off x="3875500" y="3275325"/>
              <a:ext cx="104775" cy="79875"/>
            </a:xfrm>
            <a:custGeom>
              <a:avLst/>
              <a:gdLst/>
              <a:ahLst/>
              <a:cxnLst/>
              <a:rect l="l" t="t" r="r" b="b"/>
              <a:pathLst>
                <a:path w="4191" h="3195" extrusionOk="0">
                  <a:moveTo>
                    <a:pt x="1225" y="1"/>
                  </a:moveTo>
                  <a:cubicBezTo>
                    <a:pt x="652" y="1"/>
                    <a:pt x="1" y="269"/>
                    <a:pt x="37" y="916"/>
                  </a:cubicBezTo>
                  <a:cubicBezTo>
                    <a:pt x="88" y="1953"/>
                    <a:pt x="1370" y="3195"/>
                    <a:pt x="2524" y="3195"/>
                  </a:cubicBezTo>
                  <a:cubicBezTo>
                    <a:pt x="2669" y="3195"/>
                    <a:pt x="2812" y="3175"/>
                    <a:pt x="2950" y="3133"/>
                  </a:cubicBezTo>
                  <a:cubicBezTo>
                    <a:pt x="4190" y="2757"/>
                    <a:pt x="3609" y="1878"/>
                    <a:pt x="3609" y="1878"/>
                  </a:cubicBezTo>
                  <a:lnTo>
                    <a:pt x="2082" y="210"/>
                  </a:lnTo>
                  <a:cubicBezTo>
                    <a:pt x="2082" y="210"/>
                    <a:pt x="1685" y="1"/>
                    <a:pt x="1241" y="1"/>
                  </a:cubicBezTo>
                  <a:cubicBezTo>
                    <a:pt x="1235" y="1"/>
                    <a:pt x="1230" y="1"/>
                    <a:pt x="1225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95"/>
            <p:cNvSpPr/>
            <p:nvPr/>
          </p:nvSpPr>
          <p:spPr>
            <a:xfrm>
              <a:off x="3890650" y="3288175"/>
              <a:ext cx="70925" cy="54150"/>
            </a:xfrm>
            <a:custGeom>
              <a:avLst/>
              <a:gdLst/>
              <a:ahLst/>
              <a:cxnLst/>
              <a:rect l="l" t="t" r="r" b="b"/>
              <a:pathLst>
                <a:path w="2837" h="2166" extrusionOk="0">
                  <a:moveTo>
                    <a:pt x="833" y="0"/>
                  </a:moveTo>
                  <a:cubicBezTo>
                    <a:pt x="440" y="0"/>
                    <a:pt x="1" y="177"/>
                    <a:pt x="22" y="621"/>
                  </a:cubicBezTo>
                  <a:cubicBezTo>
                    <a:pt x="59" y="1323"/>
                    <a:pt x="922" y="2165"/>
                    <a:pt x="1706" y="2165"/>
                  </a:cubicBezTo>
                  <a:cubicBezTo>
                    <a:pt x="1806" y="2165"/>
                    <a:pt x="1900" y="2149"/>
                    <a:pt x="1994" y="2122"/>
                  </a:cubicBezTo>
                  <a:cubicBezTo>
                    <a:pt x="2836" y="1866"/>
                    <a:pt x="2443" y="1270"/>
                    <a:pt x="2443" y="1270"/>
                  </a:cubicBezTo>
                  <a:lnTo>
                    <a:pt x="1408" y="146"/>
                  </a:lnTo>
                  <a:cubicBezTo>
                    <a:pt x="1408" y="146"/>
                    <a:pt x="1142" y="0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95"/>
            <p:cNvSpPr/>
            <p:nvPr/>
          </p:nvSpPr>
          <p:spPr>
            <a:xfrm>
              <a:off x="3885175" y="3054050"/>
              <a:ext cx="317700" cy="349500"/>
            </a:xfrm>
            <a:custGeom>
              <a:avLst/>
              <a:gdLst/>
              <a:ahLst/>
              <a:cxnLst/>
              <a:rect l="l" t="t" r="r" b="b"/>
              <a:pathLst>
                <a:path w="12708" h="13980" extrusionOk="0">
                  <a:moveTo>
                    <a:pt x="5376" y="1"/>
                  </a:moveTo>
                  <a:cubicBezTo>
                    <a:pt x="2700" y="1"/>
                    <a:pt x="60" y="1703"/>
                    <a:pt x="32" y="4313"/>
                  </a:cubicBezTo>
                  <a:cubicBezTo>
                    <a:pt x="0" y="6645"/>
                    <a:pt x="529" y="8386"/>
                    <a:pt x="2527" y="10954"/>
                  </a:cubicBezTo>
                  <a:cubicBezTo>
                    <a:pt x="3531" y="12246"/>
                    <a:pt x="5466" y="13585"/>
                    <a:pt x="7374" y="13888"/>
                  </a:cubicBezTo>
                  <a:cubicBezTo>
                    <a:pt x="7744" y="13948"/>
                    <a:pt x="8112" y="13980"/>
                    <a:pt x="8469" y="13980"/>
                  </a:cubicBezTo>
                  <a:cubicBezTo>
                    <a:pt x="9520" y="13980"/>
                    <a:pt x="10484" y="13703"/>
                    <a:pt x="11170" y="13036"/>
                  </a:cubicBezTo>
                  <a:cubicBezTo>
                    <a:pt x="11993" y="12241"/>
                    <a:pt x="12708" y="10300"/>
                    <a:pt x="12369" y="8507"/>
                  </a:cubicBezTo>
                  <a:cubicBezTo>
                    <a:pt x="11809" y="5521"/>
                    <a:pt x="10742" y="3027"/>
                    <a:pt x="9256" y="1531"/>
                  </a:cubicBezTo>
                  <a:cubicBezTo>
                    <a:pt x="8203" y="472"/>
                    <a:pt x="6785" y="1"/>
                    <a:pt x="537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95"/>
            <p:cNvSpPr/>
            <p:nvPr/>
          </p:nvSpPr>
          <p:spPr>
            <a:xfrm>
              <a:off x="3851975" y="3004975"/>
              <a:ext cx="335625" cy="323225"/>
            </a:xfrm>
            <a:custGeom>
              <a:avLst/>
              <a:gdLst/>
              <a:ahLst/>
              <a:cxnLst/>
              <a:rect l="l" t="t" r="r" b="b"/>
              <a:pathLst>
                <a:path w="13425" h="12929" extrusionOk="0">
                  <a:moveTo>
                    <a:pt x="7460" y="0"/>
                  </a:moveTo>
                  <a:cubicBezTo>
                    <a:pt x="5879" y="0"/>
                    <a:pt x="4105" y="593"/>
                    <a:pt x="3562" y="2103"/>
                  </a:cubicBezTo>
                  <a:cubicBezTo>
                    <a:pt x="1767" y="2369"/>
                    <a:pt x="1057" y="3463"/>
                    <a:pt x="775" y="3892"/>
                  </a:cubicBezTo>
                  <a:cubicBezTo>
                    <a:pt x="0" y="5084"/>
                    <a:pt x="116" y="6998"/>
                    <a:pt x="591" y="8305"/>
                  </a:cubicBezTo>
                  <a:cubicBezTo>
                    <a:pt x="1146" y="9822"/>
                    <a:pt x="978" y="10815"/>
                    <a:pt x="2066" y="11082"/>
                  </a:cubicBezTo>
                  <a:cubicBezTo>
                    <a:pt x="2491" y="11186"/>
                    <a:pt x="3516" y="12929"/>
                    <a:pt x="3817" y="12929"/>
                  </a:cubicBezTo>
                  <a:cubicBezTo>
                    <a:pt x="3831" y="12929"/>
                    <a:pt x="3844" y="12925"/>
                    <a:pt x="3855" y="12917"/>
                  </a:cubicBezTo>
                  <a:cubicBezTo>
                    <a:pt x="4299" y="12588"/>
                    <a:pt x="3531" y="11432"/>
                    <a:pt x="3640" y="10653"/>
                  </a:cubicBezTo>
                  <a:lnTo>
                    <a:pt x="3640" y="10653"/>
                  </a:lnTo>
                  <a:cubicBezTo>
                    <a:pt x="3645" y="10653"/>
                    <a:pt x="3651" y="10653"/>
                    <a:pt x="3656" y="10653"/>
                  </a:cubicBezTo>
                  <a:cubicBezTo>
                    <a:pt x="4207" y="10653"/>
                    <a:pt x="5087" y="9590"/>
                    <a:pt x="5402" y="7363"/>
                  </a:cubicBezTo>
                  <a:cubicBezTo>
                    <a:pt x="5650" y="7439"/>
                    <a:pt x="5926" y="7473"/>
                    <a:pt x="6222" y="7473"/>
                  </a:cubicBezTo>
                  <a:cubicBezTo>
                    <a:pt x="8180" y="7473"/>
                    <a:pt x="10978" y="5987"/>
                    <a:pt x="11814" y="5282"/>
                  </a:cubicBezTo>
                  <a:cubicBezTo>
                    <a:pt x="12933" y="4331"/>
                    <a:pt x="13425" y="3547"/>
                    <a:pt x="13106" y="2787"/>
                  </a:cubicBezTo>
                  <a:cubicBezTo>
                    <a:pt x="12938" y="2386"/>
                    <a:pt x="11803" y="2239"/>
                    <a:pt x="11427" y="2103"/>
                  </a:cubicBezTo>
                  <a:cubicBezTo>
                    <a:pt x="11212" y="2029"/>
                    <a:pt x="10669" y="1010"/>
                    <a:pt x="9549" y="424"/>
                  </a:cubicBezTo>
                  <a:cubicBezTo>
                    <a:pt x="9032" y="156"/>
                    <a:pt x="8271" y="0"/>
                    <a:pt x="7460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95"/>
            <p:cNvSpPr/>
            <p:nvPr/>
          </p:nvSpPr>
          <p:spPr>
            <a:xfrm>
              <a:off x="4027300" y="3696950"/>
              <a:ext cx="231825" cy="134125"/>
            </a:xfrm>
            <a:custGeom>
              <a:avLst/>
              <a:gdLst/>
              <a:ahLst/>
              <a:cxnLst/>
              <a:rect l="l" t="t" r="r" b="b"/>
              <a:pathLst>
                <a:path w="9273" h="5365" extrusionOk="0">
                  <a:moveTo>
                    <a:pt x="5193" y="1"/>
                  </a:moveTo>
                  <a:cubicBezTo>
                    <a:pt x="4046" y="1"/>
                    <a:pt x="653" y="1607"/>
                    <a:pt x="653" y="1607"/>
                  </a:cubicBezTo>
                  <a:cubicBezTo>
                    <a:pt x="653" y="1607"/>
                    <a:pt x="1" y="4148"/>
                    <a:pt x="2542" y="5167"/>
                  </a:cubicBezTo>
                  <a:cubicBezTo>
                    <a:pt x="2885" y="5305"/>
                    <a:pt x="3199" y="5364"/>
                    <a:pt x="3485" y="5364"/>
                  </a:cubicBezTo>
                  <a:cubicBezTo>
                    <a:pt x="5314" y="5364"/>
                    <a:pt x="6014" y="2940"/>
                    <a:pt x="6014" y="2940"/>
                  </a:cubicBezTo>
                  <a:cubicBezTo>
                    <a:pt x="6014" y="2940"/>
                    <a:pt x="7751" y="5322"/>
                    <a:pt x="8498" y="5322"/>
                  </a:cubicBezTo>
                  <a:cubicBezTo>
                    <a:pt x="8553" y="5322"/>
                    <a:pt x="8602" y="5310"/>
                    <a:pt x="8644" y="5283"/>
                  </a:cubicBezTo>
                  <a:cubicBezTo>
                    <a:pt x="9272" y="4891"/>
                    <a:pt x="6171" y="446"/>
                    <a:pt x="5465" y="53"/>
                  </a:cubicBezTo>
                  <a:cubicBezTo>
                    <a:pt x="5401" y="17"/>
                    <a:pt x="5309" y="1"/>
                    <a:pt x="5193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95"/>
            <p:cNvSpPr/>
            <p:nvPr/>
          </p:nvSpPr>
          <p:spPr>
            <a:xfrm>
              <a:off x="3643450" y="3508725"/>
              <a:ext cx="373175" cy="555400"/>
            </a:xfrm>
            <a:custGeom>
              <a:avLst/>
              <a:gdLst/>
              <a:ahLst/>
              <a:cxnLst/>
              <a:rect l="l" t="t" r="r" b="b"/>
              <a:pathLst>
                <a:path w="14927" h="22216" extrusionOk="0">
                  <a:moveTo>
                    <a:pt x="10316" y="1"/>
                  </a:moveTo>
                  <a:cubicBezTo>
                    <a:pt x="8816" y="1"/>
                    <a:pt x="7164" y="1126"/>
                    <a:pt x="5863" y="4193"/>
                  </a:cubicBezTo>
                  <a:cubicBezTo>
                    <a:pt x="5863" y="4193"/>
                    <a:pt x="0" y="18651"/>
                    <a:pt x="3473" y="21204"/>
                  </a:cubicBezTo>
                  <a:cubicBezTo>
                    <a:pt x="4468" y="21935"/>
                    <a:pt x="5365" y="22216"/>
                    <a:pt x="6155" y="22216"/>
                  </a:cubicBezTo>
                  <a:cubicBezTo>
                    <a:pt x="7979" y="22216"/>
                    <a:pt x="9239" y="20721"/>
                    <a:pt x="9837" y="19802"/>
                  </a:cubicBezTo>
                  <a:cubicBezTo>
                    <a:pt x="11840" y="16701"/>
                    <a:pt x="13089" y="9636"/>
                    <a:pt x="14219" y="5661"/>
                  </a:cubicBezTo>
                  <a:cubicBezTo>
                    <a:pt x="14927" y="3174"/>
                    <a:pt x="12835" y="1"/>
                    <a:pt x="10316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95"/>
            <p:cNvSpPr/>
            <p:nvPr/>
          </p:nvSpPr>
          <p:spPr>
            <a:xfrm>
              <a:off x="4202863" y="3458075"/>
              <a:ext cx="498500" cy="562200"/>
            </a:xfrm>
            <a:custGeom>
              <a:avLst/>
              <a:gdLst/>
              <a:ahLst/>
              <a:cxnLst/>
              <a:rect l="l" t="t" r="r" b="b"/>
              <a:pathLst>
                <a:path w="19940" h="22488" extrusionOk="0">
                  <a:moveTo>
                    <a:pt x="4248" y="1"/>
                  </a:moveTo>
                  <a:cubicBezTo>
                    <a:pt x="1316" y="1"/>
                    <a:pt x="1" y="4544"/>
                    <a:pt x="1637" y="7336"/>
                  </a:cubicBezTo>
                  <a:cubicBezTo>
                    <a:pt x="3760" y="10961"/>
                    <a:pt x="10896" y="22487"/>
                    <a:pt x="15170" y="22487"/>
                  </a:cubicBezTo>
                  <a:cubicBezTo>
                    <a:pt x="15718" y="22487"/>
                    <a:pt x="16218" y="22298"/>
                    <a:pt x="16655" y="21879"/>
                  </a:cubicBezTo>
                  <a:cubicBezTo>
                    <a:pt x="19940" y="18726"/>
                    <a:pt x="9245" y="3571"/>
                    <a:pt x="9245" y="3571"/>
                  </a:cubicBezTo>
                  <a:cubicBezTo>
                    <a:pt x="7320" y="981"/>
                    <a:pt x="5610" y="1"/>
                    <a:pt x="4248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95"/>
            <p:cNvSpPr/>
            <p:nvPr/>
          </p:nvSpPr>
          <p:spPr>
            <a:xfrm>
              <a:off x="3690900" y="3740900"/>
              <a:ext cx="418375" cy="344675"/>
            </a:xfrm>
            <a:custGeom>
              <a:avLst/>
              <a:gdLst/>
              <a:ahLst/>
              <a:cxnLst/>
              <a:rect l="l" t="t" r="r" b="b"/>
              <a:pathLst>
                <a:path w="16735" h="13787" extrusionOk="0">
                  <a:moveTo>
                    <a:pt x="14121" y="1"/>
                  </a:moveTo>
                  <a:lnTo>
                    <a:pt x="11406" y="1145"/>
                  </a:lnTo>
                  <a:cubicBezTo>
                    <a:pt x="9236" y="2323"/>
                    <a:pt x="2318" y="5313"/>
                    <a:pt x="1308" y="8535"/>
                  </a:cubicBezTo>
                  <a:cubicBezTo>
                    <a:pt x="1" y="12713"/>
                    <a:pt x="1930" y="13739"/>
                    <a:pt x="3860" y="13785"/>
                  </a:cubicBezTo>
                  <a:cubicBezTo>
                    <a:pt x="3904" y="13786"/>
                    <a:pt x="3947" y="13787"/>
                    <a:pt x="3991" y="13787"/>
                  </a:cubicBezTo>
                  <a:cubicBezTo>
                    <a:pt x="6368" y="13787"/>
                    <a:pt x="8478" y="12233"/>
                    <a:pt x="11354" y="9183"/>
                  </a:cubicBezTo>
                  <a:cubicBezTo>
                    <a:pt x="14319" y="6035"/>
                    <a:pt x="16735" y="3604"/>
                    <a:pt x="16735" y="3604"/>
                  </a:cubicBezTo>
                  <a:cubicBezTo>
                    <a:pt x="15108" y="2772"/>
                    <a:pt x="14015" y="1679"/>
                    <a:pt x="1412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95"/>
            <p:cNvSpPr/>
            <p:nvPr/>
          </p:nvSpPr>
          <p:spPr>
            <a:xfrm>
              <a:off x="4236100" y="3871513"/>
              <a:ext cx="415775" cy="254400"/>
            </a:xfrm>
            <a:custGeom>
              <a:avLst/>
              <a:gdLst/>
              <a:ahLst/>
              <a:cxnLst/>
              <a:rect l="l" t="t" r="r" b="b"/>
              <a:pathLst>
                <a:path w="16631" h="10176" extrusionOk="0">
                  <a:moveTo>
                    <a:pt x="12223" y="1"/>
                  </a:moveTo>
                  <a:cubicBezTo>
                    <a:pt x="9024" y="1"/>
                    <a:pt x="4063" y="4290"/>
                    <a:pt x="1840" y="5160"/>
                  </a:cubicBezTo>
                  <a:lnTo>
                    <a:pt x="0" y="5856"/>
                  </a:lnTo>
                  <a:cubicBezTo>
                    <a:pt x="1355" y="6855"/>
                    <a:pt x="1485" y="8397"/>
                    <a:pt x="1077" y="10176"/>
                  </a:cubicBezTo>
                  <a:cubicBezTo>
                    <a:pt x="1077" y="10176"/>
                    <a:pt x="2468" y="10082"/>
                    <a:pt x="7143" y="9323"/>
                  </a:cubicBezTo>
                  <a:cubicBezTo>
                    <a:pt x="11359" y="8638"/>
                    <a:pt x="14376" y="7702"/>
                    <a:pt x="15390" y="5856"/>
                  </a:cubicBezTo>
                  <a:cubicBezTo>
                    <a:pt x="16316" y="4168"/>
                    <a:pt x="16630" y="402"/>
                    <a:pt x="12530" y="15"/>
                  </a:cubicBezTo>
                  <a:cubicBezTo>
                    <a:pt x="12429" y="5"/>
                    <a:pt x="12327" y="1"/>
                    <a:pt x="12223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95"/>
            <p:cNvSpPr/>
            <p:nvPr/>
          </p:nvSpPr>
          <p:spPr>
            <a:xfrm>
              <a:off x="4089450" y="3882600"/>
              <a:ext cx="188850" cy="232225"/>
            </a:xfrm>
            <a:custGeom>
              <a:avLst/>
              <a:gdLst/>
              <a:ahLst/>
              <a:cxnLst/>
              <a:rect l="l" t="t" r="r" b="b"/>
              <a:pathLst>
                <a:path w="7554" h="9289" extrusionOk="0">
                  <a:moveTo>
                    <a:pt x="6847" y="0"/>
                  </a:moveTo>
                  <a:cubicBezTo>
                    <a:pt x="6841" y="0"/>
                    <a:pt x="6834" y="0"/>
                    <a:pt x="6827" y="1"/>
                  </a:cubicBezTo>
                  <a:lnTo>
                    <a:pt x="2697" y="157"/>
                  </a:lnTo>
                  <a:cubicBezTo>
                    <a:pt x="2435" y="169"/>
                    <a:pt x="2215" y="367"/>
                    <a:pt x="2142" y="649"/>
                  </a:cubicBezTo>
                  <a:lnTo>
                    <a:pt x="119" y="8378"/>
                  </a:lnTo>
                  <a:cubicBezTo>
                    <a:pt x="1" y="8831"/>
                    <a:pt x="302" y="9289"/>
                    <a:pt x="709" y="9289"/>
                  </a:cubicBezTo>
                  <a:cubicBezTo>
                    <a:pt x="716" y="9289"/>
                    <a:pt x="723" y="9288"/>
                    <a:pt x="730" y="9288"/>
                  </a:cubicBezTo>
                  <a:lnTo>
                    <a:pt x="4862" y="9131"/>
                  </a:lnTo>
                  <a:cubicBezTo>
                    <a:pt x="5118" y="9121"/>
                    <a:pt x="5343" y="8923"/>
                    <a:pt x="5415" y="8641"/>
                  </a:cubicBezTo>
                  <a:lnTo>
                    <a:pt x="7435" y="910"/>
                  </a:lnTo>
                  <a:cubicBezTo>
                    <a:pt x="7553" y="458"/>
                    <a:pt x="7256" y="0"/>
                    <a:pt x="6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95"/>
            <p:cNvSpPr/>
            <p:nvPr/>
          </p:nvSpPr>
          <p:spPr>
            <a:xfrm>
              <a:off x="4120000" y="3987000"/>
              <a:ext cx="188000" cy="138925"/>
            </a:xfrm>
            <a:custGeom>
              <a:avLst/>
              <a:gdLst/>
              <a:ahLst/>
              <a:cxnLst/>
              <a:rect l="l" t="t" r="r" b="b"/>
              <a:pathLst>
                <a:path w="7520" h="5557" extrusionOk="0">
                  <a:moveTo>
                    <a:pt x="2911" y="0"/>
                  </a:moveTo>
                  <a:cubicBezTo>
                    <a:pt x="2741" y="0"/>
                    <a:pt x="2608" y="46"/>
                    <a:pt x="2605" y="273"/>
                  </a:cubicBezTo>
                  <a:cubicBezTo>
                    <a:pt x="2593" y="780"/>
                    <a:pt x="3394" y="911"/>
                    <a:pt x="3776" y="1000"/>
                  </a:cubicBezTo>
                  <a:cubicBezTo>
                    <a:pt x="3974" y="1046"/>
                    <a:pt x="4398" y="1135"/>
                    <a:pt x="4466" y="1365"/>
                  </a:cubicBezTo>
                  <a:cubicBezTo>
                    <a:pt x="4524" y="1570"/>
                    <a:pt x="4330" y="1596"/>
                    <a:pt x="4200" y="1611"/>
                  </a:cubicBezTo>
                  <a:cubicBezTo>
                    <a:pt x="4127" y="1620"/>
                    <a:pt x="4054" y="1624"/>
                    <a:pt x="3981" y="1624"/>
                  </a:cubicBezTo>
                  <a:cubicBezTo>
                    <a:pt x="3576" y="1624"/>
                    <a:pt x="3170" y="1506"/>
                    <a:pt x="2771" y="1476"/>
                  </a:cubicBezTo>
                  <a:cubicBezTo>
                    <a:pt x="2557" y="1461"/>
                    <a:pt x="2334" y="1452"/>
                    <a:pt x="2110" y="1452"/>
                  </a:cubicBezTo>
                  <a:cubicBezTo>
                    <a:pt x="1618" y="1452"/>
                    <a:pt x="1115" y="1492"/>
                    <a:pt x="659" y="1585"/>
                  </a:cubicBezTo>
                  <a:cubicBezTo>
                    <a:pt x="512" y="1611"/>
                    <a:pt x="20" y="1773"/>
                    <a:pt x="15" y="2359"/>
                  </a:cubicBezTo>
                  <a:cubicBezTo>
                    <a:pt x="0" y="3243"/>
                    <a:pt x="623" y="3897"/>
                    <a:pt x="1282" y="4399"/>
                  </a:cubicBezTo>
                  <a:cubicBezTo>
                    <a:pt x="2356" y="5219"/>
                    <a:pt x="3852" y="5557"/>
                    <a:pt x="4889" y="5557"/>
                  </a:cubicBezTo>
                  <a:cubicBezTo>
                    <a:pt x="5411" y="5557"/>
                    <a:pt x="5816" y="5471"/>
                    <a:pt x="5993" y="5319"/>
                  </a:cubicBezTo>
                  <a:cubicBezTo>
                    <a:pt x="6793" y="4640"/>
                    <a:pt x="7519" y="2516"/>
                    <a:pt x="6208" y="889"/>
                  </a:cubicBezTo>
                  <a:cubicBezTo>
                    <a:pt x="5685" y="242"/>
                    <a:pt x="5088" y="54"/>
                    <a:pt x="4330" y="22"/>
                  </a:cubicBezTo>
                  <a:cubicBezTo>
                    <a:pt x="4214" y="18"/>
                    <a:pt x="4097" y="17"/>
                    <a:pt x="3980" y="17"/>
                  </a:cubicBezTo>
                  <a:cubicBezTo>
                    <a:pt x="3747" y="17"/>
                    <a:pt x="3514" y="22"/>
                    <a:pt x="3284" y="22"/>
                  </a:cubicBezTo>
                  <a:cubicBezTo>
                    <a:pt x="3162" y="22"/>
                    <a:pt x="3028" y="0"/>
                    <a:pt x="2911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4" name="Google Shape;4504;p95"/>
          <p:cNvSpPr/>
          <p:nvPr/>
        </p:nvSpPr>
        <p:spPr>
          <a:xfrm>
            <a:off x="3008750" y="2265800"/>
            <a:ext cx="228400" cy="212075"/>
          </a:xfrm>
          <a:custGeom>
            <a:avLst/>
            <a:gdLst/>
            <a:ahLst/>
            <a:cxnLst/>
            <a:rect l="l" t="t" r="r" b="b"/>
            <a:pathLst>
              <a:path w="9136" h="8483" extrusionOk="0">
                <a:moveTo>
                  <a:pt x="8549" y="0"/>
                </a:moveTo>
                <a:cubicBezTo>
                  <a:pt x="8009" y="0"/>
                  <a:pt x="5104" y="2033"/>
                  <a:pt x="3326" y="3573"/>
                </a:cubicBezTo>
                <a:cubicBezTo>
                  <a:pt x="2469" y="4322"/>
                  <a:pt x="1950" y="5038"/>
                  <a:pt x="1950" y="5038"/>
                </a:cubicBezTo>
                <a:cubicBezTo>
                  <a:pt x="1950" y="5038"/>
                  <a:pt x="0" y="8113"/>
                  <a:pt x="2778" y="8442"/>
                </a:cubicBezTo>
                <a:cubicBezTo>
                  <a:pt x="3012" y="8470"/>
                  <a:pt x="3240" y="8483"/>
                  <a:pt x="3460" y="8483"/>
                </a:cubicBezTo>
                <a:cubicBezTo>
                  <a:pt x="5853" y="8483"/>
                  <a:pt x="7406" y="6954"/>
                  <a:pt x="7410" y="6293"/>
                </a:cubicBezTo>
                <a:cubicBezTo>
                  <a:pt x="7415" y="5572"/>
                  <a:pt x="5915" y="3276"/>
                  <a:pt x="5915" y="3276"/>
                </a:cubicBezTo>
                <a:cubicBezTo>
                  <a:pt x="5915" y="3276"/>
                  <a:pt x="8561" y="1017"/>
                  <a:pt x="8733" y="771"/>
                </a:cubicBezTo>
                <a:cubicBezTo>
                  <a:pt x="8901" y="530"/>
                  <a:pt x="9136" y="227"/>
                  <a:pt x="8597" y="8"/>
                </a:cubicBezTo>
                <a:cubicBezTo>
                  <a:pt x="8584" y="3"/>
                  <a:pt x="8568" y="0"/>
                  <a:pt x="8549" y="0"/>
                </a:cubicBezTo>
                <a:close/>
              </a:path>
            </a:pathLst>
          </a:custGeom>
          <a:gradFill>
            <a:gsLst>
              <a:gs pos="0">
                <a:srgbClr val="E9A984"/>
              </a:gs>
              <a:gs pos="100000">
                <a:srgbClr val="E57C85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5" name="Google Shape;4505;p95"/>
          <p:cNvSpPr/>
          <p:nvPr/>
        </p:nvSpPr>
        <p:spPr>
          <a:xfrm>
            <a:off x="3441100" y="1941225"/>
            <a:ext cx="289075" cy="128450"/>
          </a:xfrm>
          <a:custGeom>
            <a:avLst/>
            <a:gdLst/>
            <a:ahLst/>
            <a:cxnLst/>
            <a:rect l="l" t="t" r="r" b="b"/>
            <a:pathLst>
              <a:path w="11563" h="5138" extrusionOk="0">
                <a:moveTo>
                  <a:pt x="3992" y="0"/>
                </a:moveTo>
                <a:cubicBezTo>
                  <a:pt x="1665" y="0"/>
                  <a:pt x="0" y="1175"/>
                  <a:pt x="0" y="1175"/>
                </a:cubicBezTo>
                <a:cubicBezTo>
                  <a:pt x="476" y="3777"/>
                  <a:pt x="2955" y="4848"/>
                  <a:pt x="3920" y="4848"/>
                </a:cubicBezTo>
                <a:cubicBezTo>
                  <a:pt x="4111" y="4848"/>
                  <a:pt x="4243" y="4806"/>
                  <a:pt x="4288" y="4725"/>
                </a:cubicBezTo>
                <a:cubicBezTo>
                  <a:pt x="4537" y="4277"/>
                  <a:pt x="2150" y="3150"/>
                  <a:pt x="3529" y="3150"/>
                </a:cubicBezTo>
                <a:cubicBezTo>
                  <a:pt x="3628" y="3150"/>
                  <a:pt x="3746" y="3156"/>
                  <a:pt x="3886" y="3168"/>
                </a:cubicBezTo>
                <a:cubicBezTo>
                  <a:pt x="5819" y="3338"/>
                  <a:pt x="7115" y="5137"/>
                  <a:pt x="7586" y="5137"/>
                </a:cubicBezTo>
                <a:cubicBezTo>
                  <a:pt x="7624" y="5137"/>
                  <a:pt x="7656" y="5126"/>
                  <a:pt x="7683" y="5102"/>
                </a:cubicBezTo>
                <a:cubicBezTo>
                  <a:pt x="8048" y="4773"/>
                  <a:pt x="11562" y="3345"/>
                  <a:pt x="7567" y="998"/>
                </a:cubicBezTo>
                <a:cubicBezTo>
                  <a:pt x="6299" y="254"/>
                  <a:pt x="5074" y="0"/>
                  <a:pt x="3992" y="0"/>
                </a:cubicBezTo>
                <a:close/>
              </a:path>
            </a:pathLst>
          </a:custGeom>
          <a:gradFill>
            <a:gsLst>
              <a:gs pos="0">
                <a:srgbClr val="E9A984"/>
              </a:gs>
              <a:gs pos="100000">
                <a:srgbClr val="E57C85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4506;p95"/>
          <p:cNvGrpSpPr/>
          <p:nvPr/>
        </p:nvGrpSpPr>
        <p:grpSpPr>
          <a:xfrm>
            <a:off x="4305763" y="3843175"/>
            <a:ext cx="328550" cy="323225"/>
            <a:chOff x="2485125" y="3145675"/>
            <a:chExt cx="328550" cy="323225"/>
          </a:xfrm>
        </p:grpSpPr>
        <p:sp>
          <p:nvSpPr>
            <p:cNvPr id="4507" name="Google Shape;4507;p95"/>
            <p:cNvSpPr/>
            <p:nvPr/>
          </p:nvSpPr>
          <p:spPr>
            <a:xfrm>
              <a:off x="2485125" y="3157825"/>
              <a:ext cx="311025" cy="311075"/>
            </a:xfrm>
            <a:custGeom>
              <a:avLst/>
              <a:gdLst/>
              <a:ahLst/>
              <a:cxnLst/>
              <a:rect l="l" t="t" r="r" b="b"/>
              <a:pathLst>
                <a:path w="12441" h="12443" extrusionOk="0">
                  <a:moveTo>
                    <a:pt x="1318" y="1"/>
                  </a:moveTo>
                  <a:cubicBezTo>
                    <a:pt x="590" y="1"/>
                    <a:pt x="0" y="592"/>
                    <a:pt x="0" y="1318"/>
                  </a:cubicBezTo>
                  <a:lnTo>
                    <a:pt x="0" y="11118"/>
                  </a:lnTo>
                  <a:cubicBezTo>
                    <a:pt x="0" y="11851"/>
                    <a:pt x="590" y="12442"/>
                    <a:pt x="1318" y="12442"/>
                  </a:cubicBezTo>
                  <a:lnTo>
                    <a:pt x="11118" y="12442"/>
                  </a:lnTo>
                  <a:cubicBezTo>
                    <a:pt x="11850" y="12442"/>
                    <a:pt x="12441" y="11851"/>
                    <a:pt x="12441" y="11118"/>
                  </a:cubicBezTo>
                  <a:lnTo>
                    <a:pt x="12441" y="1318"/>
                  </a:lnTo>
                  <a:cubicBezTo>
                    <a:pt x="12441" y="592"/>
                    <a:pt x="11850" y="1"/>
                    <a:pt x="1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95"/>
            <p:cNvSpPr/>
            <p:nvPr/>
          </p:nvSpPr>
          <p:spPr>
            <a:xfrm>
              <a:off x="2502625" y="3145675"/>
              <a:ext cx="311050" cy="311050"/>
            </a:xfrm>
            <a:custGeom>
              <a:avLst/>
              <a:gdLst/>
              <a:ahLst/>
              <a:cxnLst/>
              <a:rect l="l" t="t" r="r" b="b"/>
              <a:pathLst>
                <a:path w="12442" h="12442" extrusionOk="0">
                  <a:moveTo>
                    <a:pt x="1319" y="1"/>
                  </a:moveTo>
                  <a:cubicBezTo>
                    <a:pt x="592" y="1"/>
                    <a:pt x="1" y="591"/>
                    <a:pt x="1" y="1319"/>
                  </a:cubicBezTo>
                  <a:lnTo>
                    <a:pt x="1" y="11123"/>
                  </a:lnTo>
                  <a:cubicBezTo>
                    <a:pt x="1" y="11850"/>
                    <a:pt x="592" y="12441"/>
                    <a:pt x="1319" y="12441"/>
                  </a:cubicBezTo>
                  <a:lnTo>
                    <a:pt x="11118" y="12441"/>
                  </a:lnTo>
                  <a:cubicBezTo>
                    <a:pt x="11851" y="12441"/>
                    <a:pt x="12441" y="11850"/>
                    <a:pt x="12441" y="11123"/>
                  </a:cubicBezTo>
                  <a:lnTo>
                    <a:pt x="12441" y="1319"/>
                  </a:lnTo>
                  <a:cubicBezTo>
                    <a:pt x="12441" y="591"/>
                    <a:pt x="11851" y="1"/>
                    <a:pt x="1111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95"/>
            <p:cNvSpPr/>
            <p:nvPr/>
          </p:nvSpPr>
          <p:spPr>
            <a:xfrm>
              <a:off x="2537525" y="3263975"/>
              <a:ext cx="54300" cy="68675"/>
            </a:xfrm>
            <a:custGeom>
              <a:avLst/>
              <a:gdLst/>
              <a:ahLst/>
              <a:cxnLst/>
              <a:rect l="l" t="t" r="r" b="b"/>
              <a:pathLst>
                <a:path w="2172" h="2747" extrusionOk="0">
                  <a:moveTo>
                    <a:pt x="1277" y="0"/>
                  </a:moveTo>
                  <a:cubicBezTo>
                    <a:pt x="571" y="0"/>
                    <a:pt x="0" y="572"/>
                    <a:pt x="0" y="1277"/>
                  </a:cubicBezTo>
                  <a:lnTo>
                    <a:pt x="0" y="1470"/>
                  </a:lnTo>
                  <a:cubicBezTo>
                    <a:pt x="0" y="2177"/>
                    <a:pt x="571" y="2747"/>
                    <a:pt x="1277" y="2747"/>
                  </a:cubicBezTo>
                  <a:lnTo>
                    <a:pt x="2172" y="2747"/>
                  </a:lnTo>
                  <a:lnTo>
                    <a:pt x="2172" y="0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95"/>
            <p:cNvSpPr/>
            <p:nvPr/>
          </p:nvSpPr>
          <p:spPr>
            <a:xfrm>
              <a:off x="2602775" y="3204900"/>
              <a:ext cx="85800" cy="186825"/>
            </a:xfrm>
            <a:custGeom>
              <a:avLst/>
              <a:gdLst/>
              <a:ahLst/>
              <a:cxnLst/>
              <a:rect l="l" t="t" r="r" b="b"/>
              <a:pathLst>
                <a:path w="3432" h="7473" extrusionOk="0">
                  <a:moveTo>
                    <a:pt x="3431" y="0"/>
                  </a:moveTo>
                  <a:lnTo>
                    <a:pt x="1" y="2370"/>
                  </a:lnTo>
                  <a:lnTo>
                    <a:pt x="1" y="5105"/>
                  </a:lnTo>
                  <a:lnTo>
                    <a:pt x="3431" y="7473"/>
                  </a:lnTo>
                  <a:lnTo>
                    <a:pt x="3431" y="0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95"/>
            <p:cNvSpPr/>
            <p:nvPr/>
          </p:nvSpPr>
          <p:spPr>
            <a:xfrm>
              <a:off x="2728675" y="3234575"/>
              <a:ext cx="39900" cy="129825"/>
            </a:xfrm>
            <a:custGeom>
              <a:avLst/>
              <a:gdLst/>
              <a:ahLst/>
              <a:cxnLst/>
              <a:rect l="l" t="t" r="r" b="b"/>
              <a:pathLst>
                <a:path w="1596" h="5193" extrusionOk="0">
                  <a:moveTo>
                    <a:pt x="534" y="0"/>
                  </a:moveTo>
                  <a:lnTo>
                    <a:pt x="42" y="486"/>
                  </a:lnTo>
                  <a:cubicBezTo>
                    <a:pt x="596" y="1046"/>
                    <a:pt x="900" y="1789"/>
                    <a:pt x="900" y="2573"/>
                  </a:cubicBezTo>
                  <a:cubicBezTo>
                    <a:pt x="900" y="3379"/>
                    <a:pt x="581" y="4132"/>
                    <a:pt x="0" y="4697"/>
                  </a:cubicBezTo>
                  <a:lnTo>
                    <a:pt x="487" y="5193"/>
                  </a:lnTo>
                  <a:cubicBezTo>
                    <a:pt x="1203" y="4497"/>
                    <a:pt x="1596" y="3567"/>
                    <a:pt x="1596" y="2573"/>
                  </a:cubicBezTo>
                  <a:cubicBezTo>
                    <a:pt x="1596" y="1601"/>
                    <a:pt x="1219" y="691"/>
                    <a:pt x="534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95"/>
            <p:cNvSpPr/>
            <p:nvPr/>
          </p:nvSpPr>
          <p:spPr>
            <a:xfrm>
              <a:off x="2702650" y="3261900"/>
              <a:ext cx="28275" cy="75325"/>
            </a:xfrm>
            <a:custGeom>
              <a:avLst/>
              <a:gdLst/>
              <a:ahLst/>
              <a:cxnLst/>
              <a:rect l="l" t="t" r="r" b="b"/>
              <a:pathLst>
                <a:path w="1131" h="3013" extrusionOk="0">
                  <a:moveTo>
                    <a:pt x="534" y="1"/>
                  </a:moveTo>
                  <a:lnTo>
                    <a:pt x="32" y="476"/>
                  </a:lnTo>
                  <a:cubicBezTo>
                    <a:pt x="293" y="754"/>
                    <a:pt x="435" y="1109"/>
                    <a:pt x="435" y="1480"/>
                  </a:cubicBezTo>
                  <a:cubicBezTo>
                    <a:pt x="435" y="1872"/>
                    <a:pt x="278" y="2238"/>
                    <a:pt x="1" y="2516"/>
                  </a:cubicBezTo>
                  <a:lnTo>
                    <a:pt x="487" y="3013"/>
                  </a:lnTo>
                  <a:cubicBezTo>
                    <a:pt x="901" y="2605"/>
                    <a:pt x="1130" y="2060"/>
                    <a:pt x="1130" y="1480"/>
                  </a:cubicBezTo>
                  <a:cubicBezTo>
                    <a:pt x="1130" y="931"/>
                    <a:pt x="921" y="404"/>
                    <a:pt x="534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4513;p95"/>
          <p:cNvGrpSpPr/>
          <p:nvPr/>
        </p:nvGrpSpPr>
        <p:grpSpPr>
          <a:xfrm>
            <a:off x="2493888" y="3023900"/>
            <a:ext cx="511600" cy="476550"/>
            <a:chOff x="2393600" y="2166975"/>
            <a:chExt cx="511600" cy="476550"/>
          </a:xfrm>
        </p:grpSpPr>
        <p:sp>
          <p:nvSpPr>
            <p:cNvPr id="4514" name="Google Shape;4514;p95"/>
            <p:cNvSpPr/>
            <p:nvPr/>
          </p:nvSpPr>
          <p:spPr>
            <a:xfrm>
              <a:off x="2393600" y="2166975"/>
              <a:ext cx="511600" cy="476550"/>
            </a:xfrm>
            <a:custGeom>
              <a:avLst/>
              <a:gdLst/>
              <a:ahLst/>
              <a:cxnLst/>
              <a:rect l="l" t="t" r="r" b="b"/>
              <a:pathLst>
                <a:path w="20464" h="19062" extrusionOk="0">
                  <a:moveTo>
                    <a:pt x="2274" y="0"/>
                  </a:moveTo>
                  <a:cubicBezTo>
                    <a:pt x="1014" y="0"/>
                    <a:pt x="0" y="1020"/>
                    <a:pt x="0" y="2275"/>
                  </a:cubicBezTo>
                  <a:lnTo>
                    <a:pt x="0" y="16787"/>
                  </a:lnTo>
                  <a:cubicBezTo>
                    <a:pt x="0" y="18047"/>
                    <a:pt x="1014" y="19061"/>
                    <a:pt x="2274" y="19061"/>
                  </a:cubicBezTo>
                  <a:lnTo>
                    <a:pt x="18189" y="19061"/>
                  </a:lnTo>
                  <a:cubicBezTo>
                    <a:pt x="19444" y="19061"/>
                    <a:pt x="20463" y="18047"/>
                    <a:pt x="20463" y="16787"/>
                  </a:cubicBezTo>
                  <a:lnTo>
                    <a:pt x="20463" y="2275"/>
                  </a:lnTo>
                  <a:cubicBezTo>
                    <a:pt x="20463" y="1020"/>
                    <a:pt x="19444" y="0"/>
                    <a:pt x="1818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95"/>
            <p:cNvSpPr/>
            <p:nvPr/>
          </p:nvSpPr>
          <p:spPr>
            <a:xfrm>
              <a:off x="2490450" y="2282025"/>
              <a:ext cx="317725" cy="246450"/>
            </a:xfrm>
            <a:custGeom>
              <a:avLst/>
              <a:gdLst/>
              <a:ahLst/>
              <a:cxnLst/>
              <a:rect l="l" t="t" r="r" b="b"/>
              <a:pathLst>
                <a:path w="12709" h="9858" extrusionOk="0">
                  <a:moveTo>
                    <a:pt x="660" y="0"/>
                  </a:moveTo>
                  <a:cubicBezTo>
                    <a:pt x="294" y="0"/>
                    <a:pt x="1" y="293"/>
                    <a:pt x="1" y="659"/>
                  </a:cubicBezTo>
                  <a:lnTo>
                    <a:pt x="1" y="9194"/>
                  </a:lnTo>
                  <a:cubicBezTo>
                    <a:pt x="1" y="9559"/>
                    <a:pt x="294" y="9858"/>
                    <a:pt x="660" y="9858"/>
                  </a:cubicBezTo>
                  <a:lnTo>
                    <a:pt x="12050" y="9858"/>
                  </a:lnTo>
                  <a:cubicBezTo>
                    <a:pt x="12416" y="9858"/>
                    <a:pt x="12708" y="9559"/>
                    <a:pt x="12708" y="9194"/>
                  </a:cubicBezTo>
                  <a:lnTo>
                    <a:pt x="12708" y="659"/>
                  </a:lnTo>
                  <a:cubicBezTo>
                    <a:pt x="12708" y="293"/>
                    <a:pt x="12416" y="0"/>
                    <a:pt x="12050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95"/>
            <p:cNvSpPr/>
            <p:nvPr/>
          </p:nvSpPr>
          <p:spPr>
            <a:xfrm>
              <a:off x="2612825" y="2352375"/>
              <a:ext cx="88825" cy="113850"/>
            </a:xfrm>
            <a:custGeom>
              <a:avLst/>
              <a:gdLst/>
              <a:ahLst/>
              <a:cxnLst/>
              <a:rect l="l" t="t" r="r" b="b"/>
              <a:pathLst>
                <a:path w="3553" h="4554" extrusionOk="0">
                  <a:moveTo>
                    <a:pt x="347" y="1"/>
                  </a:moveTo>
                  <a:cubicBezTo>
                    <a:pt x="168" y="1"/>
                    <a:pt x="1" y="142"/>
                    <a:pt x="1" y="344"/>
                  </a:cubicBezTo>
                  <a:lnTo>
                    <a:pt x="1" y="2275"/>
                  </a:lnTo>
                  <a:lnTo>
                    <a:pt x="1" y="4210"/>
                  </a:lnTo>
                  <a:cubicBezTo>
                    <a:pt x="1" y="4412"/>
                    <a:pt x="168" y="4553"/>
                    <a:pt x="347" y="4553"/>
                  </a:cubicBezTo>
                  <a:cubicBezTo>
                    <a:pt x="413" y="4553"/>
                    <a:pt x="480" y="4534"/>
                    <a:pt x="540" y="4492"/>
                  </a:cubicBezTo>
                  <a:lnTo>
                    <a:pt x="3353" y="2557"/>
                  </a:lnTo>
                  <a:cubicBezTo>
                    <a:pt x="3552" y="2421"/>
                    <a:pt x="3552" y="2128"/>
                    <a:pt x="3353" y="1992"/>
                  </a:cubicBezTo>
                  <a:lnTo>
                    <a:pt x="540" y="62"/>
                  </a:lnTo>
                  <a:cubicBezTo>
                    <a:pt x="480" y="20"/>
                    <a:pt x="413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4517;p95"/>
          <p:cNvGrpSpPr/>
          <p:nvPr/>
        </p:nvGrpSpPr>
        <p:grpSpPr>
          <a:xfrm>
            <a:off x="5187915" y="1741585"/>
            <a:ext cx="674276" cy="476544"/>
            <a:chOff x="1246350" y="2237325"/>
            <a:chExt cx="384400" cy="271675"/>
          </a:xfrm>
        </p:grpSpPr>
        <p:sp>
          <p:nvSpPr>
            <p:cNvPr id="4518" name="Google Shape;4518;p95"/>
            <p:cNvSpPr/>
            <p:nvPr/>
          </p:nvSpPr>
          <p:spPr>
            <a:xfrm>
              <a:off x="1246350" y="2243325"/>
              <a:ext cx="376300" cy="190900"/>
            </a:xfrm>
            <a:custGeom>
              <a:avLst/>
              <a:gdLst/>
              <a:ahLst/>
              <a:cxnLst/>
              <a:rect l="l" t="t" r="r" b="b"/>
              <a:pathLst>
                <a:path w="15052" h="7636" extrusionOk="0">
                  <a:moveTo>
                    <a:pt x="7098" y="0"/>
                  </a:moveTo>
                  <a:cubicBezTo>
                    <a:pt x="5221" y="0"/>
                    <a:pt x="3698" y="1433"/>
                    <a:pt x="3698" y="3196"/>
                  </a:cubicBezTo>
                  <a:cubicBezTo>
                    <a:pt x="3698" y="3306"/>
                    <a:pt x="3703" y="3415"/>
                    <a:pt x="3719" y="3526"/>
                  </a:cubicBezTo>
                  <a:cubicBezTo>
                    <a:pt x="3343" y="3285"/>
                    <a:pt x="2899" y="3149"/>
                    <a:pt x="2423" y="3149"/>
                  </a:cubicBezTo>
                  <a:cubicBezTo>
                    <a:pt x="1084" y="3149"/>
                    <a:pt x="1" y="4231"/>
                    <a:pt x="1" y="5570"/>
                  </a:cubicBezTo>
                  <a:cubicBezTo>
                    <a:pt x="1" y="6422"/>
                    <a:pt x="440" y="7170"/>
                    <a:pt x="1105" y="7598"/>
                  </a:cubicBezTo>
                  <a:cubicBezTo>
                    <a:pt x="1115" y="7615"/>
                    <a:pt x="1130" y="7625"/>
                    <a:pt x="1136" y="7636"/>
                  </a:cubicBezTo>
                  <a:lnTo>
                    <a:pt x="6418" y="7636"/>
                  </a:lnTo>
                  <a:lnTo>
                    <a:pt x="6418" y="4863"/>
                  </a:lnTo>
                  <a:lnTo>
                    <a:pt x="8641" y="4863"/>
                  </a:lnTo>
                  <a:lnTo>
                    <a:pt x="8641" y="7636"/>
                  </a:lnTo>
                  <a:lnTo>
                    <a:pt x="14074" y="7636"/>
                  </a:lnTo>
                  <a:cubicBezTo>
                    <a:pt x="14675" y="7096"/>
                    <a:pt x="15052" y="6328"/>
                    <a:pt x="15052" y="5476"/>
                  </a:cubicBezTo>
                  <a:cubicBezTo>
                    <a:pt x="15052" y="3854"/>
                    <a:pt x="13707" y="2537"/>
                    <a:pt x="12044" y="2537"/>
                  </a:cubicBezTo>
                  <a:cubicBezTo>
                    <a:pt x="11704" y="2537"/>
                    <a:pt x="11380" y="2594"/>
                    <a:pt x="11072" y="2698"/>
                  </a:cubicBezTo>
                  <a:cubicBezTo>
                    <a:pt x="10900" y="2725"/>
                    <a:pt x="10738" y="2788"/>
                    <a:pt x="10591" y="2903"/>
                  </a:cubicBezTo>
                  <a:cubicBezTo>
                    <a:pt x="10555" y="2923"/>
                    <a:pt x="10518" y="2944"/>
                    <a:pt x="10481" y="2966"/>
                  </a:cubicBezTo>
                  <a:cubicBezTo>
                    <a:pt x="10355" y="1308"/>
                    <a:pt x="8892" y="0"/>
                    <a:pt x="70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95"/>
            <p:cNvSpPr/>
            <p:nvPr/>
          </p:nvSpPr>
          <p:spPr>
            <a:xfrm>
              <a:off x="1384824" y="2428201"/>
              <a:ext cx="99400" cy="80799"/>
            </a:xfrm>
            <a:custGeom>
              <a:avLst/>
              <a:gdLst/>
              <a:ahLst/>
              <a:cxnLst/>
              <a:rect l="l" t="t" r="r" b="b"/>
              <a:pathLst>
                <a:path w="3976" h="2992" extrusionOk="0">
                  <a:moveTo>
                    <a:pt x="879" y="1"/>
                  </a:moveTo>
                  <a:lnTo>
                    <a:pt x="879" y="1292"/>
                  </a:lnTo>
                  <a:lnTo>
                    <a:pt x="0" y="1292"/>
                  </a:lnTo>
                  <a:lnTo>
                    <a:pt x="1987" y="2992"/>
                  </a:lnTo>
                  <a:lnTo>
                    <a:pt x="3975" y="1292"/>
                  </a:lnTo>
                  <a:lnTo>
                    <a:pt x="3102" y="1292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95"/>
            <p:cNvSpPr/>
            <p:nvPr/>
          </p:nvSpPr>
          <p:spPr>
            <a:xfrm>
              <a:off x="1254475" y="2237325"/>
              <a:ext cx="376275" cy="190875"/>
            </a:xfrm>
            <a:custGeom>
              <a:avLst/>
              <a:gdLst/>
              <a:ahLst/>
              <a:cxnLst/>
              <a:rect l="l" t="t" r="r" b="b"/>
              <a:pathLst>
                <a:path w="15051" h="7635" extrusionOk="0">
                  <a:moveTo>
                    <a:pt x="7097" y="0"/>
                  </a:moveTo>
                  <a:cubicBezTo>
                    <a:pt x="5219" y="0"/>
                    <a:pt x="3698" y="1427"/>
                    <a:pt x="3698" y="3190"/>
                  </a:cubicBezTo>
                  <a:cubicBezTo>
                    <a:pt x="3698" y="3305"/>
                    <a:pt x="3703" y="3414"/>
                    <a:pt x="3713" y="3525"/>
                  </a:cubicBezTo>
                  <a:cubicBezTo>
                    <a:pt x="3342" y="3284"/>
                    <a:pt x="2897" y="3148"/>
                    <a:pt x="2422" y="3148"/>
                  </a:cubicBezTo>
                  <a:cubicBezTo>
                    <a:pt x="1083" y="3148"/>
                    <a:pt x="1" y="4230"/>
                    <a:pt x="1" y="5569"/>
                  </a:cubicBezTo>
                  <a:cubicBezTo>
                    <a:pt x="1" y="6416"/>
                    <a:pt x="440" y="7164"/>
                    <a:pt x="1099" y="7599"/>
                  </a:cubicBezTo>
                  <a:lnTo>
                    <a:pt x="1135" y="7635"/>
                  </a:lnTo>
                  <a:lnTo>
                    <a:pt x="14073" y="7635"/>
                  </a:lnTo>
                  <a:cubicBezTo>
                    <a:pt x="14674" y="7097"/>
                    <a:pt x="15050" y="6327"/>
                    <a:pt x="15050" y="5470"/>
                  </a:cubicBezTo>
                  <a:cubicBezTo>
                    <a:pt x="15050" y="3848"/>
                    <a:pt x="13701" y="2536"/>
                    <a:pt x="12038" y="2536"/>
                  </a:cubicBezTo>
                  <a:cubicBezTo>
                    <a:pt x="11704" y="2536"/>
                    <a:pt x="11374" y="2593"/>
                    <a:pt x="11072" y="2692"/>
                  </a:cubicBezTo>
                  <a:cubicBezTo>
                    <a:pt x="10899" y="2724"/>
                    <a:pt x="10737" y="2782"/>
                    <a:pt x="10590" y="2902"/>
                  </a:cubicBezTo>
                  <a:cubicBezTo>
                    <a:pt x="10553" y="2918"/>
                    <a:pt x="10517" y="2944"/>
                    <a:pt x="10481" y="2965"/>
                  </a:cubicBezTo>
                  <a:cubicBezTo>
                    <a:pt x="10355" y="1307"/>
                    <a:pt x="8890" y="0"/>
                    <a:pt x="70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95"/>
            <p:cNvSpPr/>
            <p:nvPr/>
          </p:nvSpPr>
          <p:spPr>
            <a:xfrm>
              <a:off x="1392925" y="2358750"/>
              <a:ext cx="99375" cy="144100"/>
            </a:xfrm>
            <a:custGeom>
              <a:avLst/>
              <a:gdLst/>
              <a:ahLst/>
              <a:cxnLst/>
              <a:rect l="l" t="t" r="r" b="b"/>
              <a:pathLst>
                <a:path w="3975" h="5764" extrusionOk="0">
                  <a:moveTo>
                    <a:pt x="874" y="1"/>
                  </a:moveTo>
                  <a:lnTo>
                    <a:pt x="874" y="4064"/>
                  </a:lnTo>
                  <a:lnTo>
                    <a:pt x="0" y="4064"/>
                  </a:lnTo>
                  <a:lnTo>
                    <a:pt x="1988" y="5764"/>
                  </a:lnTo>
                  <a:lnTo>
                    <a:pt x="3975" y="4064"/>
                  </a:lnTo>
                  <a:lnTo>
                    <a:pt x="3096" y="4064"/>
                  </a:lnTo>
                  <a:lnTo>
                    <a:pt x="3096" y="1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4522;p95"/>
          <p:cNvGrpSpPr/>
          <p:nvPr/>
        </p:nvGrpSpPr>
        <p:grpSpPr>
          <a:xfrm>
            <a:off x="2091819" y="2689883"/>
            <a:ext cx="227460" cy="229395"/>
            <a:chOff x="2177851" y="2645625"/>
            <a:chExt cx="320456" cy="323228"/>
          </a:xfrm>
        </p:grpSpPr>
        <p:sp>
          <p:nvSpPr>
            <p:cNvPr id="4523" name="Google Shape;4523;p95"/>
            <p:cNvSpPr/>
            <p:nvPr/>
          </p:nvSpPr>
          <p:spPr>
            <a:xfrm>
              <a:off x="2177851" y="2645625"/>
              <a:ext cx="320456" cy="323228"/>
            </a:xfrm>
            <a:custGeom>
              <a:avLst/>
              <a:gdLst/>
              <a:ahLst/>
              <a:cxnLst/>
              <a:rect l="l" t="t" r="r" b="b"/>
              <a:pathLst>
                <a:path w="25433" h="25653" extrusionOk="0">
                  <a:moveTo>
                    <a:pt x="4535" y="1"/>
                  </a:moveTo>
                  <a:cubicBezTo>
                    <a:pt x="2033" y="1"/>
                    <a:pt x="1" y="2033"/>
                    <a:pt x="1" y="4535"/>
                  </a:cubicBezTo>
                  <a:lnTo>
                    <a:pt x="1" y="21118"/>
                  </a:lnTo>
                  <a:cubicBezTo>
                    <a:pt x="1" y="23621"/>
                    <a:pt x="2033" y="25653"/>
                    <a:pt x="4535" y="25653"/>
                  </a:cubicBezTo>
                  <a:lnTo>
                    <a:pt x="20898" y="25653"/>
                  </a:lnTo>
                  <a:cubicBezTo>
                    <a:pt x="23406" y="25653"/>
                    <a:pt x="25432" y="23621"/>
                    <a:pt x="25432" y="21118"/>
                  </a:cubicBezTo>
                  <a:lnTo>
                    <a:pt x="25432" y="4535"/>
                  </a:lnTo>
                  <a:cubicBezTo>
                    <a:pt x="25432" y="2033"/>
                    <a:pt x="23406" y="1"/>
                    <a:pt x="20898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95"/>
            <p:cNvSpPr/>
            <p:nvPr/>
          </p:nvSpPr>
          <p:spPr>
            <a:xfrm>
              <a:off x="2253349" y="2744471"/>
              <a:ext cx="170327" cy="125483"/>
            </a:xfrm>
            <a:custGeom>
              <a:avLst/>
              <a:gdLst/>
              <a:ahLst/>
              <a:cxnLst/>
              <a:rect l="l" t="t" r="r" b="b"/>
              <a:pathLst>
                <a:path w="13518" h="9959" extrusionOk="0">
                  <a:moveTo>
                    <a:pt x="987" y="0"/>
                  </a:moveTo>
                  <a:cubicBezTo>
                    <a:pt x="443" y="0"/>
                    <a:pt x="1" y="442"/>
                    <a:pt x="1" y="987"/>
                  </a:cubicBezTo>
                  <a:cubicBezTo>
                    <a:pt x="1" y="1533"/>
                    <a:pt x="443" y="1975"/>
                    <a:pt x="987" y="1975"/>
                  </a:cubicBezTo>
                  <a:lnTo>
                    <a:pt x="9471" y="1975"/>
                  </a:lnTo>
                  <a:cubicBezTo>
                    <a:pt x="10562" y="1975"/>
                    <a:pt x="11521" y="2868"/>
                    <a:pt x="11474" y="3966"/>
                  </a:cubicBezTo>
                  <a:cubicBezTo>
                    <a:pt x="11457" y="4454"/>
                    <a:pt x="11248" y="4901"/>
                    <a:pt x="10922" y="5220"/>
                  </a:cubicBezTo>
                  <a:cubicBezTo>
                    <a:pt x="10580" y="5569"/>
                    <a:pt x="10104" y="5778"/>
                    <a:pt x="9576" y="5778"/>
                  </a:cubicBezTo>
                  <a:lnTo>
                    <a:pt x="5703" y="5778"/>
                  </a:lnTo>
                  <a:lnTo>
                    <a:pt x="5703" y="3676"/>
                  </a:lnTo>
                  <a:lnTo>
                    <a:pt x="3223" y="5778"/>
                  </a:lnTo>
                  <a:lnTo>
                    <a:pt x="1998" y="6817"/>
                  </a:lnTo>
                  <a:lnTo>
                    <a:pt x="3101" y="7745"/>
                  </a:lnTo>
                  <a:lnTo>
                    <a:pt x="5703" y="9958"/>
                  </a:lnTo>
                  <a:lnTo>
                    <a:pt x="5703" y="7745"/>
                  </a:lnTo>
                  <a:lnTo>
                    <a:pt x="9436" y="7745"/>
                  </a:lnTo>
                  <a:cubicBezTo>
                    <a:pt x="11497" y="7745"/>
                    <a:pt x="13309" y="6196"/>
                    <a:pt x="13443" y="4140"/>
                  </a:cubicBezTo>
                  <a:cubicBezTo>
                    <a:pt x="13518" y="2961"/>
                    <a:pt x="13071" y="1892"/>
                    <a:pt x="12315" y="1139"/>
                  </a:cubicBezTo>
                  <a:cubicBezTo>
                    <a:pt x="11613" y="436"/>
                    <a:pt x="10643" y="0"/>
                    <a:pt x="9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4525;p95"/>
          <p:cNvGrpSpPr/>
          <p:nvPr/>
        </p:nvGrpSpPr>
        <p:grpSpPr>
          <a:xfrm>
            <a:off x="2091806" y="2355864"/>
            <a:ext cx="227460" cy="229395"/>
            <a:chOff x="1777300" y="2645625"/>
            <a:chExt cx="320456" cy="323228"/>
          </a:xfrm>
        </p:grpSpPr>
        <p:sp>
          <p:nvSpPr>
            <p:cNvPr id="4526" name="Google Shape;4526;p95"/>
            <p:cNvSpPr/>
            <p:nvPr/>
          </p:nvSpPr>
          <p:spPr>
            <a:xfrm>
              <a:off x="1777300" y="2645625"/>
              <a:ext cx="320456" cy="323228"/>
            </a:xfrm>
            <a:custGeom>
              <a:avLst/>
              <a:gdLst/>
              <a:ahLst/>
              <a:cxnLst/>
              <a:rect l="l" t="t" r="r" b="b"/>
              <a:pathLst>
                <a:path w="25433" h="25653" extrusionOk="0">
                  <a:moveTo>
                    <a:pt x="4537" y="1"/>
                  </a:moveTo>
                  <a:cubicBezTo>
                    <a:pt x="2034" y="1"/>
                    <a:pt x="1" y="2033"/>
                    <a:pt x="1" y="4535"/>
                  </a:cubicBezTo>
                  <a:lnTo>
                    <a:pt x="1" y="21118"/>
                  </a:lnTo>
                  <a:cubicBezTo>
                    <a:pt x="1" y="23621"/>
                    <a:pt x="2034" y="25653"/>
                    <a:pt x="4537" y="25653"/>
                  </a:cubicBezTo>
                  <a:lnTo>
                    <a:pt x="20898" y="25653"/>
                  </a:lnTo>
                  <a:cubicBezTo>
                    <a:pt x="23400" y="25653"/>
                    <a:pt x="25432" y="23621"/>
                    <a:pt x="25432" y="21118"/>
                  </a:cubicBezTo>
                  <a:lnTo>
                    <a:pt x="25432" y="4535"/>
                  </a:lnTo>
                  <a:cubicBezTo>
                    <a:pt x="25432" y="2033"/>
                    <a:pt x="23400" y="1"/>
                    <a:pt x="20898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95"/>
            <p:cNvSpPr/>
            <p:nvPr/>
          </p:nvSpPr>
          <p:spPr>
            <a:xfrm>
              <a:off x="1838472" y="2784110"/>
              <a:ext cx="46179" cy="46267"/>
            </a:xfrm>
            <a:custGeom>
              <a:avLst/>
              <a:gdLst/>
              <a:ahLst/>
              <a:cxnLst/>
              <a:rect l="l" t="t" r="r" b="b"/>
              <a:pathLst>
                <a:path w="3665" h="3672" extrusionOk="0">
                  <a:moveTo>
                    <a:pt x="1835" y="1"/>
                  </a:moveTo>
                  <a:cubicBezTo>
                    <a:pt x="819" y="1"/>
                    <a:pt x="1" y="820"/>
                    <a:pt x="1" y="1836"/>
                  </a:cubicBezTo>
                  <a:cubicBezTo>
                    <a:pt x="1" y="2846"/>
                    <a:pt x="819" y="3671"/>
                    <a:pt x="1835" y="3671"/>
                  </a:cubicBezTo>
                  <a:cubicBezTo>
                    <a:pt x="2845" y="3671"/>
                    <a:pt x="3664" y="2846"/>
                    <a:pt x="3664" y="1836"/>
                  </a:cubicBezTo>
                  <a:cubicBezTo>
                    <a:pt x="3664" y="820"/>
                    <a:pt x="2845" y="1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95"/>
            <p:cNvSpPr/>
            <p:nvPr/>
          </p:nvSpPr>
          <p:spPr>
            <a:xfrm>
              <a:off x="1914110" y="2784110"/>
              <a:ext cx="46255" cy="46267"/>
            </a:xfrm>
            <a:custGeom>
              <a:avLst/>
              <a:gdLst/>
              <a:ahLst/>
              <a:cxnLst/>
              <a:rect l="l" t="t" r="r" b="b"/>
              <a:pathLst>
                <a:path w="3671" h="3672" extrusionOk="0">
                  <a:moveTo>
                    <a:pt x="1836" y="1"/>
                  </a:moveTo>
                  <a:cubicBezTo>
                    <a:pt x="820" y="1"/>
                    <a:pt x="1" y="820"/>
                    <a:pt x="1" y="1836"/>
                  </a:cubicBezTo>
                  <a:cubicBezTo>
                    <a:pt x="1" y="2846"/>
                    <a:pt x="820" y="3671"/>
                    <a:pt x="1836" y="3671"/>
                  </a:cubicBezTo>
                  <a:cubicBezTo>
                    <a:pt x="2846" y="3671"/>
                    <a:pt x="3670" y="2846"/>
                    <a:pt x="3670" y="1836"/>
                  </a:cubicBezTo>
                  <a:cubicBezTo>
                    <a:pt x="3670" y="820"/>
                    <a:pt x="2846" y="1"/>
                    <a:pt x="1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95"/>
            <p:cNvSpPr/>
            <p:nvPr/>
          </p:nvSpPr>
          <p:spPr>
            <a:xfrm>
              <a:off x="1990352" y="2784110"/>
              <a:ext cx="46242" cy="46267"/>
            </a:xfrm>
            <a:custGeom>
              <a:avLst/>
              <a:gdLst/>
              <a:ahLst/>
              <a:cxnLst/>
              <a:rect l="l" t="t" r="r" b="b"/>
              <a:pathLst>
                <a:path w="3670" h="3672" extrusionOk="0">
                  <a:moveTo>
                    <a:pt x="1834" y="1"/>
                  </a:moveTo>
                  <a:cubicBezTo>
                    <a:pt x="824" y="1"/>
                    <a:pt x="1" y="820"/>
                    <a:pt x="1" y="1836"/>
                  </a:cubicBezTo>
                  <a:cubicBezTo>
                    <a:pt x="1" y="2846"/>
                    <a:pt x="824" y="3671"/>
                    <a:pt x="1834" y="3671"/>
                  </a:cubicBezTo>
                  <a:cubicBezTo>
                    <a:pt x="2845" y="3671"/>
                    <a:pt x="3670" y="2846"/>
                    <a:pt x="3670" y="1836"/>
                  </a:cubicBezTo>
                  <a:cubicBezTo>
                    <a:pt x="3670" y="820"/>
                    <a:pt x="2845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4530;p95"/>
          <p:cNvGrpSpPr/>
          <p:nvPr/>
        </p:nvGrpSpPr>
        <p:grpSpPr>
          <a:xfrm>
            <a:off x="6132783" y="3500456"/>
            <a:ext cx="1474998" cy="212082"/>
            <a:chOff x="813463" y="4000000"/>
            <a:chExt cx="2248130" cy="323246"/>
          </a:xfrm>
        </p:grpSpPr>
        <p:sp>
          <p:nvSpPr>
            <p:cNvPr id="4531" name="Google Shape;4531;p95"/>
            <p:cNvSpPr/>
            <p:nvPr/>
          </p:nvSpPr>
          <p:spPr>
            <a:xfrm>
              <a:off x="813462" y="4000000"/>
              <a:ext cx="2248130" cy="323246"/>
            </a:xfrm>
            <a:custGeom>
              <a:avLst/>
              <a:gdLst/>
              <a:ahLst/>
              <a:cxnLst/>
              <a:rect l="l" t="t" r="r" b="b"/>
              <a:pathLst>
                <a:path w="153299" h="22042" extrusionOk="0">
                  <a:moveTo>
                    <a:pt x="11022" y="1"/>
                  </a:moveTo>
                  <a:cubicBezTo>
                    <a:pt x="4936" y="1"/>
                    <a:pt x="1" y="4936"/>
                    <a:pt x="1" y="11020"/>
                  </a:cubicBezTo>
                  <a:cubicBezTo>
                    <a:pt x="1" y="17106"/>
                    <a:pt x="4936" y="22042"/>
                    <a:pt x="11022" y="22042"/>
                  </a:cubicBezTo>
                  <a:lnTo>
                    <a:pt x="142278" y="22042"/>
                  </a:lnTo>
                  <a:cubicBezTo>
                    <a:pt x="148363" y="22042"/>
                    <a:pt x="153299" y="17106"/>
                    <a:pt x="153299" y="11020"/>
                  </a:cubicBezTo>
                  <a:cubicBezTo>
                    <a:pt x="153299" y="4936"/>
                    <a:pt x="148363" y="1"/>
                    <a:pt x="14227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95"/>
            <p:cNvSpPr/>
            <p:nvPr/>
          </p:nvSpPr>
          <p:spPr>
            <a:xfrm>
              <a:off x="1206501" y="4056524"/>
              <a:ext cx="1462089" cy="210226"/>
            </a:xfrm>
            <a:custGeom>
              <a:avLst/>
              <a:gdLst/>
              <a:ahLst/>
              <a:cxnLst/>
              <a:rect l="l" t="t" r="r" b="b"/>
              <a:pathLst>
                <a:path w="153299" h="22042" extrusionOk="0">
                  <a:moveTo>
                    <a:pt x="11022" y="1"/>
                  </a:moveTo>
                  <a:cubicBezTo>
                    <a:pt x="4936" y="1"/>
                    <a:pt x="1" y="4936"/>
                    <a:pt x="1" y="11020"/>
                  </a:cubicBezTo>
                  <a:cubicBezTo>
                    <a:pt x="1" y="17106"/>
                    <a:pt x="4936" y="22042"/>
                    <a:pt x="11022" y="22042"/>
                  </a:cubicBezTo>
                  <a:lnTo>
                    <a:pt x="142278" y="22042"/>
                  </a:lnTo>
                  <a:cubicBezTo>
                    <a:pt x="148363" y="22042"/>
                    <a:pt x="153299" y="17106"/>
                    <a:pt x="153299" y="11020"/>
                  </a:cubicBezTo>
                  <a:cubicBezTo>
                    <a:pt x="153299" y="4936"/>
                    <a:pt x="148363" y="1"/>
                    <a:pt x="142278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95"/>
            <p:cNvSpPr/>
            <p:nvPr/>
          </p:nvSpPr>
          <p:spPr>
            <a:xfrm>
              <a:off x="1206500" y="4056525"/>
              <a:ext cx="1047032" cy="210226"/>
            </a:xfrm>
            <a:custGeom>
              <a:avLst/>
              <a:gdLst/>
              <a:ahLst/>
              <a:cxnLst/>
              <a:rect l="l" t="t" r="r" b="b"/>
              <a:pathLst>
                <a:path w="153299" h="22042" extrusionOk="0">
                  <a:moveTo>
                    <a:pt x="11022" y="1"/>
                  </a:moveTo>
                  <a:cubicBezTo>
                    <a:pt x="4936" y="1"/>
                    <a:pt x="1" y="4936"/>
                    <a:pt x="1" y="11020"/>
                  </a:cubicBezTo>
                  <a:cubicBezTo>
                    <a:pt x="1" y="17106"/>
                    <a:pt x="4936" y="22042"/>
                    <a:pt x="11022" y="22042"/>
                  </a:cubicBezTo>
                  <a:lnTo>
                    <a:pt x="142278" y="22042"/>
                  </a:lnTo>
                  <a:cubicBezTo>
                    <a:pt x="148363" y="22042"/>
                    <a:pt x="153299" y="17106"/>
                    <a:pt x="153299" y="11020"/>
                  </a:cubicBezTo>
                  <a:cubicBezTo>
                    <a:pt x="153299" y="4936"/>
                    <a:pt x="148363" y="1"/>
                    <a:pt x="142278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95"/>
            <p:cNvSpPr/>
            <p:nvPr/>
          </p:nvSpPr>
          <p:spPr>
            <a:xfrm>
              <a:off x="2088839" y="4057644"/>
              <a:ext cx="207950" cy="207950"/>
            </a:xfrm>
            <a:custGeom>
              <a:avLst/>
              <a:gdLst/>
              <a:ahLst/>
              <a:cxnLst/>
              <a:rect l="l" t="t" r="r" b="b"/>
              <a:pathLst>
                <a:path w="14180" h="14180" extrusionOk="0">
                  <a:moveTo>
                    <a:pt x="7089" y="1"/>
                  </a:moveTo>
                  <a:cubicBezTo>
                    <a:pt x="3171" y="1"/>
                    <a:pt x="0" y="3171"/>
                    <a:pt x="0" y="7089"/>
                  </a:cubicBezTo>
                  <a:cubicBezTo>
                    <a:pt x="0" y="11009"/>
                    <a:pt x="3171" y="14180"/>
                    <a:pt x="7089" y="14180"/>
                  </a:cubicBezTo>
                  <a:cubicBezTo>
                    <a:pt x="11009" y="14180"/>
                    <a:pt x="14179" y="11009"/>
                    <a:pt x="14179" y="7089"/>
                  </a:cubicBezTo>
                  <a:cubicBezTo>
                    <a:pt x="14179" y="3171"/>
                    <a:pt x="11009" y="1"/>
                    <a:pt x="708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95"/>
            <p:cNvSpPr/>
            <p:nvPr/>
          </p:nvSpPr>
          <p:spPr>
            <a:xfrm>
              <a:off x="936934" y="4151802"/>
              <a:ext cx="112407" cy="19622"/>
            </a:xfrm>
            <a:custGeom>
              <a:avLst/>
              <a:gdLst/>
              <a:ahLst/>
              <a:cxnLst/>
              <a:rect l="l" t="t" r="r" b="b"/>
              <a:pathLst>
                <a:path w="7665" h="1338" extrusionOk="0">
                  <a:moveTo>
                    <a:pt x="668" y="1"/>
                  </a:moveTo>
                  <a:cubicBezTo>
                    <a:pt x="296" y="1"/>
                    <a:pt x="0" y="303"/>
                    <a:pt x="0" y="668"/>
                  </a:cubicBezTo>
                  <a:cubicBezTo>
                    <a:pt x="0" y="1035"/>
                    <a:pt x="296" y="1337"/>
                    <a:pt x="668" y="1337"/>
                  </a:cubicBezTo>
                  <a:lnTo>
                    <a:pt x="6997" y="1337"/>
                  </a:lnTo>
                  <a:cubicBezTo>
                    <a:pt x="7362" y="1337"/>
                    <a:pt x="7664" y="1035"/>
                    <a:pt x="7664" y="668"/>
                  </a:cubicBezTo>
                  <a:cubicBezTo>
                    <a:pt x="7664" y="303"/>
                    <a:pt x="7362" y="1"/>
                    <a:pt x="6997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95"/>
            <p:cNvSpPr/>
            <p:nvPr/>
          </p:nvSpPr>
          <p:spPr>
            <a:xfrm>
              <a:off x="2812979" y="4105405"/>
              <a:ext cx="112407" cy="112407"/>
            </a:xfrm>
            <a:custGeom>
              <a:avLst/>
              <a:gdLst/>
              <a:ahLst/>
              <a:cxnLst/>
              <a:rect l="l" t="t" r="r" b="b"/>
              <a:pathLst>
                <a:path w="7665" h="7665" extrusionOk="0">
                  <a:moveTo>
                    <a:pt x="3832" y="0"/>
                  </a:moveTo>
                  <a:cubicBezTo>
                    <a:pt x="3467" y="0"/>
                    <a:pt x="3165" y="297"/>
                    <a:pt x="3165" y="669"/>
                  </a:cubicBezTo>
                  <a:lnTo>
                    <a:pt x="3165" y="3165"/>
                  </a:lnTo>
                  <a:lnTo>
                    <a:pt x="668" y="3165"/>
                  </a:lnTo>
                  <a:cubicBezTo>
                    <a:pt x="303" y="3165"/>
                    <a:pt x="0" y="3467"/>
                    <a:pt x="0" y="3832"/>
                  </a:cubicBezTo>
                  <a:cubicBezTo>
                    <a:pt x="0" y="4199"/>
                    <a:pt x="303" y="4501"/>
                    <a:pt x="668" y="4501"/>
                  </a:cubicBezTo>
                  <a:lnTo>
                    <a:pt x="3165" y="4501"/>
                  </a:lnTo>
                  <a:lnTo>
                    <a:pt x="3165" y="6997"/>
                  </a:lnTo>
                  <a:cubicBezTo>
                    <a:pt x="3165" y="7364"/>
                    <a:pt x="3467" y="7665"/>
                    <a:pt x="3832" y="7665"/>
                  </a:cubicBezTo>
                  <a:cubicBezTo>
                    <a:pt x="4204" y="7665"/>
                    <a:pt x="4500" y="7364"/>
                    <a:pt x="4500" y="6997"/>
                  </a:cubicBezTo>
                  <a:lnTo>
                    <a:pt x="4500" y="4501"/>
                  </a:lnTo>
                  <a:lnTo>
                    <a:pt x="6997" y="4501"/>
                  </a:lnTo>
                  <a:cubicBezTo>
                    <a:pt x="7369" y="4501"/>
                    <a:pt x="7664" y="4199"/>
                    <a:pt x="7664" y="3832"/>
                  </a:cubicBezTo>
                  <a:cubicBezTo>
                    <a:pt x="7664" y="3467"/>
                    <a:pt x="7369" y="3165"/>
                    <a:pt x="6997" y="3165"/>
                  </a:cubicBezTo>
                  <a:lnTo>
                    <a:pt x="4500" y="3165"/>
                  </a:lnTo>
                  <a:lnTo>
                    <a:pt x="4500" y="669"/>
                  </a:lnTo>
                  <a:cubicBezTo>
                    <a:pt x="4500" y="297"/>
                    <a:pt x="4204" y="0"/>
                    <a:pt x="3832" y="0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95"/>
            <p:cNvSpPr/>
            <p:nvPr/>
          </p:nvSpPr>
          <p:spPr>
            <a:xfrm>
              <a:off x="2125500" y="4094298"/>
              <a:ext cx="134639" cy="134639"/>
            </a:xfrm>
            <a:custGeom>
              <a:avLst/>
              <a:gdLst/>
              <a:ahLst/>
              <a:cxnLst/>
              <a:rect l="l" t="t" r="r" b="b"/>
              <a:pathLst>
                <a:path w="14180" h="14180" extrusionOk="0">
                  <a:moveTo>
                    <a:pt x="7089" y="1"/>
                  </a:moveTo>
                  <a:cubicBezTo>
                    <a:pt x="3171" y="1"/>
                    <a:pt x="0" y="3171"/>
                    <a:pt x="0" y="7089"/>
                  </a:cubicBezTo>
                  <a:cubicBezTo>
                    <a:pt x="0" y="11009"/>
                    <a:pt x="3171" y="14180"/>
                    <a:pt x="7089" y="14180"/>
                  </a:cubicBezTo>
                  <a:cubicBezTo>
                    <a:pt x="11009" y="14180"/>
                    <a:pt x="14179" y="11009"/>
                    <a:pt x="14179" y="7089"/>
                  </a:cubicBezTo>
                  <a:cubicBezTo>
                    <a:pt x="14179" y="3171"/>
                    <a:pt x="11009" y="1"/>
                    <a:pt x="7089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538;p95"/>
          <p:cNvGrpSpPr/>
          <p:nvPr/>
        </p:nvGrpSpPr>
        <p:grpSpPr>
          <a:xfrm>
            <a:off x="1536202" y="3023903"/>
            <a:ext cx="783076" cy="1142501"/>
            <a:chOff x="1215775" y="3233725"/>
            <a:chExt cx="820834" cy="1197590"/>
          </a:xfrm>
        </p:grpSpPr>
        <p:sp>
          <p:nvSpPr>
            <p:cNvPr id="4539" name="Google Shape;4539;p95"/>
            <p:cNvSpPr/>
            <p:nvPr/>
          </p:nvSpPr>
          <p:spPr>
            <a:xfrm>
              <a:off x="1215775" y="3233725"/>
              <a:ext cx="820834" cy="1197590"/>
            </a:xfrm>
            <a:custGeom>
              <a:avLst/>
              <a:gdLst/>
              <a:ahLst/>
              <a:cxnLst/>
              <a:rect l="l" t="t" r="r" b="b"/>
              <a:pathLst>
                <a:path w="59341" h="86578" extrusionOk="0">
                  <a:moveTo>
                    <a:pt x="13610" y="0"/>
                  </a:moveTo>
                  <a:cubicBezTo>
                    <a:pt x="6090" y="0"/>
                    <a:pt x="1" y="6090"/>
                    <a:pt x="1" y="13604"/>
                  </a:cubicBezTo>
                  <a:lnTo>
                    <a:pt x="1" y="72973"/>
                  </a:lnTo>
                  <a:cubicBezTo>
                    <a:pt x="1" y="80487"/>
                    <a:pt x="6090" y="86578"/>
                    <a:pt x="13610" y="86578"/>
                  </a:cubicBezTo>
                  <a:lnTo>
                    <a:pt x="45735" y="86578"/>
                  </a:lnTo>
                  <a:cubicBezTo>
                    <a:pt x="53249" y="86578"/>
                    <a:pt x="59340" y="80487"/>
                    <a:pt x="59340" y="72973"/>
                  </a:cubicBezTo>
                  <a:lnTo>
                    <a:pt x="59340" y="13604"/>
                  </a:lnTo>
                  <a:cubicBezTo>
                    <a:pt x="59340" y="6090"/>
                    <a:pt x="53249" y="0"/>
                    <a:pt x="4573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4540;p95"/>
            <p:cNvGrpSpPr/>
            <p:nvPr/>
          </p:nvGrpSpPr>
          <p:grpSpPr>
            <a:xfrm rot="-5400000">
              <a:off x="930280" y="3763554"/>
              <a:ext cx="959277" cy="137929"/>
              <a:chOff x="1206500" y="4056524"/>
              <a:chExt cx="1462090" cy="210226"/>
            </a:xfrm>
          </p:grpSpPr>
          <p:sp>
            <p:nvSpPr>
              <p:cNvPr id="4541" name="Google Shape;4541;p95"/>
              <p:cNvSpPr/>
              <p:nvPr/>
            </p:nvSpPr>
            <p:spPr>
              <a:xfrm>
                <a:off x="1206501" y="4056524"/>
                <a:ext cx="1462089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95"/>
              <p:cNvSpPr/>
              <p:nvPr/>
            </p:nvSpPr>
            <p:spPr>
              <a:xfrm>
                <a:off x="1206500" y="4056525"/>
                <a:ext cx="1047032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95"/>
              <p:cNvSpPr/>
              <p:nvPr/>
            </p:nvSpPr>
            <p:spPr>
              <a:xfrm>
                <a:off x="2088839" y="4057644"/>
                <a:ext cx="207950" cy="207950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95"/>
              <p:cNvSpPr/>
              <p:nvPr/>
            </p:nvSpPr>
            <p:spPr>
              <a:xfrm>
                <a:off x="2125500" y="4094298"/>
                <a:ext cx="134639" cy="134639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4545;p95"/>
            <p:cNvGrpSpPr/>
            <p:nvPr/>
          </p:nvGrpSpPr>
          <p:grpSpPr>
            <a:xfrm rot="-5400000">
              <a:off x="1146553" y="3763552"/>
              <a:ext cx="959277" cy="137933"/>
              <a:chOff x="1206501" y="4056518"/>
              <a:chExt cx="1462089" cy="210232"/>
            </a:xfrm>
          </p:grpSpPr>
          <p:sp>
            <p:nvSpPr>
              <p:cNvPr id="4546" name="Google Shape;4546;p95"/>
              <p:cNvSpPr/>
              <p:nvPr/>
            </p:nvSpPr>
            <p:spPr>
              <a:xfrm>
                <a:off x="1206501" y="4056524"/>
                <a:ext cx="1462089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95"/>
              <p:cNvSpPr/>
              <p:nvPr/>
            </p:nvSpPr>
            <p:spPr>
              <a:xfrm>
                <a:off x="1206508" y="4056518"/>
                <a:ext cx="743883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95"/>
              <p:cNvSpPr/>
              <p:nvPr/>
            </p:nvSpPr>
            <p:spPr>
              <a:xfrm>
                <a:off x="1833581" y="4057644"/>
                <a:ext cx="207950" cy="207950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95"/>
              <p:cNvSpPr/>
              <p:nvPr/>
            </p:nvSpPr>
            <p:spPr>
              <a:xfrm>
                <a:off x="1870242" y="4094298"/>
                <a:ext cx="134639" cy="134639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4550;p95"/>
            <p:cNvGrpSpPr/>
            <p:nvPr/>
          </p:nvGrpSpPr>
          <p:grpSpPr>
            <a:xfrm rot="-5400000">
              <a:off x="1362828" y="3763552"/>
              <a:ext cx="959277" cy="137933"/>
              <a:chOff x="1206501" y="4056518"/>
              <a:chExt cx="1462089" cy="210232"/>
            </a:xfrm>
          </p:grpSpPr>
          <p:sp>
            <p:nvSpPr>
              <p:cNvPr id="4551" name="Google Shape;4551;p95"/>
              <p:cNvSpPr/>
              <p:nvPr/>
            </p:nvSpPr>
            <p:spPr>
              <a:xfrm>
                <a:off x="1206501" y="4056524"/>
                <a:ext cx="1462089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95"/>
              <p:cNvSpPr/>
              <p:nvPr/>
            </p:nvSpPr>
            <p:spPr>
              <a:xfrm>
                <a:off x="1206514" y="4056518"/>
                <a:ext cx="1265866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95"/>
              <p:cNvSpPr/>
              <p:nvPr/>
            </p:nvSpPr>
            <p:spPr>
              <a:xfrm>
                <a:off x="2293114" y="4057644"/>
                <a:ext cx="207950" cy="207950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95"/>
              <p:cNvSpPr/>
              <p:nvPr/>
            </p:nvSpPr>
            <p:spPr>
              <a:xfrm>
                <a:off x="2329776" y="4094298"/>
                <a:ext cx="134639" cy="134639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4555;p95"/>
          <p:cNvGrpSpPr/>
          <p:nvPr/>
        </p:nvGrpSpPr>
        <p:grpSpPr>
          <a:xfrm>
            <a:off x="6996862" y="2326775"/>
            <a:ext cx="341188" cy="341100"/>
            <a:chOff x="6258425" y="3842875"/>
            <a:chExt cx="341188" cy="341100"/>
          </a:xfrm>
        </p:grpSpPr>
        <p:sp>
          <p:nvSpPr>
            <p:cNvPr id="4556" name="Google Shape;4556;p95"/>
            <p:cNvSpPr/>
            <p:nvPr/>
          </p:nvSpPr>
          <p:spPr>
            <a:xfrm>
              <a:off x="6258552" y="3842896"/>
              <a:ext cx="341061" cy="341051"/>
            </a:xfrm>
            <a:custGeom>
              <a:avLst/>
              <a:gdLst/>
              <a:ahLst/>
              <a:cxnLst/>
              <a:rect l="l" t="t" r="r" b="b"/>
              <a:pathLst>
                <a:path w="34038" h="34037" extrusionOk="0">
                  <a:moveTo>
                    <a:pt x="17020" y="4285"/>
                  </a:moveTo>
                  <a:cubicBezTo>
                    <a:pt x="24057" y="4285"/>
                    <a:pt x="29752" y="9988"/>
                    <a:pt x="29752" y="17018"/>
                  </a:cubicBezTo>
                  <a:cubicBezTo>
                    <a:pt x="29752" y="20201"/>
                    <a:pt x="28586" y="23115"/>
                    <a:pt x="26646" y="25344"/>
                  </a:cubicBezTo>
                  <a:cubicBezTo>
                    <a:pt x="24317" y="28045"/>
                    <a:pt x="20868" y="29752"/>
                    <a:pt x="17020" y="29752"/>
                  </a:cubicBezTo>
                  <a:cubicBezTo>
                    <a:pt x="9988" y="29752"/>
                    <a:pt x="4286" y="24050"/>
                    <a:pt x="4286" y="17018"/>
                  </a:cubicBezTo>
                  <a:cubicBezTo>
                    <a:pt x="4286" y="9988"/>
                    <a:pt x="9988" y="4285"/>
                    <a:pt x="17020" y="4285"/>
                  </a:cubicBezTo>
                  <a:close/>
                  <a:moveTo>
                    <a:pt x="17020" y="0"/>
                  </a:moveTo>
                  <a:cubicBezTo>
                    <a:pt x="7625" y="0"/>
                    <a:pt x="1" y="7619"/>
                    <a:pt x="1" y="17018"/>
                  </a:cubicBezTo>
                  <a:cubicBezTo>
                    <a:pt x="1" y="26419"/>
                    <a:pt x="7625" y="34037"/>
                    <a:pt x="17020" y="34037"/>
                  </a:cubicBezTo>
                  <a:cubicBezTo>
                    <a:pt x="22164" y="34037"/>
                    <a:pt x="26768" y="31754"/>
                    <a:pt x="29898" y="28149"/>
                  </a:cubicBezTo>
                  <a:cubicBezTo>
                    <a:pt x="32482" y="25164"/>
                    <a:pt x="34037" y="21275"/>
                    <a:pt x="34037" y="17018"/>
                  </a:cubicBezTo>
                  <a:cubicBezTo>
                    <a:pt x="34037" y="7619"/>
                    <a:pt x="26420" y="0"/>
                    <a:pt x="17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95"/>
            <p:cNvSpPr/>
            <p:nvPr/>
          </p:nvSpPr>
          <p:spPr>
            <a:xfrm rot="5400000">
              <a:off x="6258425" y="3842875"/>
              <a:ext cx="341100" cy="341100"/>
            </a:xfrm>
            <a:prstGeom prst="blockArc">
              <a:avLst>
                <a:gd name="adj1" fmla="val 10800000"/>
                <a:gd name="adj2" fmla="val 1089005"/>
                <a:gd name="adj3" fmla="val 12237"/>
              </a:avLst>
            </a:pr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558;p95"/>
          <p:cNvGrpSpPr/>
          <p:nvPr/>
        </p:nvGrpSpPr>
        <p:grpSpPr>
          <a:xfrm>
            <a:off x="6996890" y="1876996"/>
            <a:ext cx="341117" cy="341118"/>
            <a:chOff x="7302302" y="2787683"/>
            <a:chExt cx="341117" cy="341118"/>
          </a:xfrm>
        </p:grpSpPr>
        <p:sp>
          <p:nvSpPr>
            <p:cNvPr id="4559" name="Google Shape;4559;p95"/>
            <p:cNvSpPr/>
            <p:nvPr/>
          </p:nvSpPr>
          <p:spPr>
            <a:xfrm>
              <a:off x="7302302" y="2787683"/>
              <a:ext cx="341061" cy="341051"/>
            </a:xfrm>
            <a:custGeom>
              <a:avLst/>
              <a:gdLst/>
              <a:ahLst/>
              <a:cxnLst/>
              <a:rect l="l" t="t" r="r" b="b"/>
              <a:pathLst>
                <a:path w="34038" h="34037" extrusionOk="0">
                  <a:moveTo>
                    <a:pt x="17020" y="4285"/>
                  </a:moveTo>
                  <a:cubicBezTo>
                    <a:pt x="24057" y="4285"/>
                    <a:pt x="29752" y="9988"/>
                    <a:pt x="29752" y="17018"/>
                  </a:cubicBezTo>
                  <a:cubicBezTo>
                    <a:pt x="29752" y="20201"/>
                    <a:pt x="28586" y="23115"/>
                    <a:pt x="26646" y="25344"/>
                  </a:cubicBezTo>
                  <a:cubicBezTo>
                    <a:pt x="24317" y="28045"/>
                    <a:pt x="20868" y="29752"/>
                    <a:pt x="17020" y="29752"/>
                  </a:cubicBezTo>
                  <a:cubicBezTo>
                    <a:pt x="9988" y="29752"/>
                    <a:pt x="4286" y="24050"/>
                    <a:pt x="4286" y="17018"/>
                  </a:cubicBezTo>
                  <a:cubicBezTo>
                    <a:pt x="4286" y="9988"/>
                    <a:pt x="9988" y="4285"/>
                    <a:pt x="17020" y="4285"/>
                  </a:cubicBezTo>
                  <a:close/>
                  <a:moveTo>
                    <a:pt x="17020" y="0"/>
                  </a:moveTo>
                  <a:cubicBezTo>
                    <a:pt x="7625" y="0"/>
                    <a:pt x="1" y="7619"/>
                    <a:pt x="1" y="17018"/>
                  </a:cubicBezTo>
                  <a:cubicBezTo>
                    <a:pt x="1" y="26419"/>
                    <a:pt x="7625" y="34037"/>
                    <a:pt x="17020" y="34037"/>
                  </a:cubicBezTo>
                  <a:cubicBezTo>
                    <a:pt x="22164" y="34037"/>
                    <a:pt x="26768" y="31754"/>
                    <a:pt x="29898" y="28149"/>
                  </a:cubicBezTo>
                  <a:cubicBezTo>
                    <a:pt x="32482" y="25164"/>
                    <a:pt x="34037" y="21275"/>
                    <a:pt x="34037" y="17018"/>
                  </a:cubicBezTo>
                  <a:cubicBezTo>
                    <a:pt x="34037" y="7619"/>
                    <a:pt x="26420" y="0"/>
                    <a:pt x="17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95"/>
            <p:cNvSpPr/>
            <p:nvPr/>
          </p:nvSpPr>
          <p:spPr>
            <a:xfrm rot="5400000">
              <a:off x="7302319" y="2787701"/>
              <a:ext cx="341100" cy="341100"/>
            </a:xfrm>
            <a:prstGeom prst="blockArc">
              <a:avLst>
                <a:gd name="adj1" fmla="val 10800000"/>
                <a:gd name="adj2" fmla="val 18580932"/>
                <a:gd name="adj3" fmla="val 1279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561;p95"/>
          <p:cNvGrpSpPr/>
          <p:nvPr/>
        </p:nvGrpSpPr>
        <p:grpSpPr>
          <a:xfrm>
            <a:off x="6540340" y="1877001"/>
            <a:ext cx="341117" cy="341100"/>
            <a:chOff x="7302302" y="2359351"/>
            <a:chExt cx="341117" cy="341100"/>
          </a:xfrm>
        </p:grpSpPr>
        <p:sp>
          <p:nvSpPr>
            <p:cNvPr id="4562" name="Google Shape;4562;p95"/>
            <p:cNvSpPr/>
            <p:nvPr/>
          </p:nvSpPr>
          <p:spPr>
            <a:xfrm>
              <a:off x="7302302" y="2359364"/>
              <a:ext cx="341061" cy="341051"/>
            </a:xfrm>
            <a:custGeom>
              <a:avLst/>
              <a:gdLst/>
              <a:ahLst/>
              <a:cxnLst/>
              <a:rect l="l" t="t" r="r" b="b"/>
              <a:pathLst>
                <a:path w="34038" h="34037" extrusionOk="0">
                  <a:moveTo>
                    <a:pt x="17020" y="4285"/>
                  </a:moveTo>
                  <a:cubicBezTo>
                    <a:pt x="24057" y="4285"/>
                    <a:pt x="29752" y="9988"/>
                    <a:pt x="29752" y="17018"/>
                  </a:cubicBezTo>
                  <a:cubicBezTo>
                    <a:pt x="29752" y="20201"/>
                    <a:pt x="28586" y="23115"/>
                    <a:pt x="26646" y="25344"/>
                  </a:cubicBezTo>
                  <a:cubicBezTo>
                    <a:pt x="24317" y="28045"/>
                    <a:pt x="20868" y="29752"/>
                    <a:pt x="17020" y="29752"/>
                  </a:cubicBezTo>
                  <a:cubicBezTo>
                    <a:pt x="9988" y="29752"/>
                    <a:pt x="4286" y="24050"/>
                    <a:pt x="4286" y="17018"/>
                  </a:cubicBezTo>
                  <a:cubicBezTo>
                    <a:pt x="4286" y="9988"/>
                    <a:pt x="9988" y="4285"/>
                    <a:pt x="17020" y="4285"/>
                  </a:cubicBezTo>
                  <a:close/>
                  <a:moveTo>
                    <a:pt x="17020" y="0"/>
                  </a:moveTo>
                  <a:cubicBezTo>
                    <a:pt x="7625" y="0"/>
                    <a:pt x="1" y="7619"/>
                    <a:pt x="1" y="17018"/>
                  </a:cubicBezTo>
                  <a:cubicBezTo>
                    <a:pt x="1" y="26419"/>
                    <a:pt x="7625" y="34037"/>
                    <a:pt x="17020" y="34037"/>
                  </a:cubicBezTo>
                  <a:cubicBezTo>
                    <a:pt x="22164" y="34037"/>
                    <a:pt x="26768" y="31754"/>
                    <a:pt x="29898" y="28149"/>
                  </a:cubicBezTo>
                  <a:cubicBezTo>
                    <a:pt x="32482" y="25164"/>
                    <a:pt x="34037" y="21275"/>
                    <a:pt x="34037" y="17018"/>
                  </a:cubicBezTo>
                  <a:cubicBezTo>
                    <a:pt x="34037" y="7619"/>
                    <a:pt x="26420" y="0"/>
                    <a:pt x="17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95"/>
            <p:cNvSpPr/>
            <p:nvPr/>
          </p:nvSpPr>
          <p:spPr>
            <a:xfrm rot="5400000">
              <a:off x="7302319" y="2359351"/>
              <a:ext cx="341100" cy="341100"/>
            </a:xfrm>
            <a:prstGeom prst="blockArc">
              <a:avLst>
                <a:gd name="adj1" fmla="val 10800000"/>
                <a:gd name="adj2" fmla="val 5632080"/>
                <a:gd name="adj3" fmla="val 11751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4564;p95"/>
          <p:cNvGrpSpPr/>
          <p:nvPr/>
        </p:nvGrpSpPr>
        <p:grpSpPr>
          <a:xfrm>
            <a:off x="1705502" y="1951051"/>
            <a:ext cx="341117" cy="341100"/>
            <a:chOff x="2617590" y="3833926"/>
            <a:chExt cx="341117" cy="341100"/>
          </a:xfrm>
        </p:grpSpPr>
        <p:sp>
          <p:nvSpPr>
            <p:cNvPr id="4565" name="Google Shape;4565;p95"/>
            <p:cNvSpPr/>
            <p:nvPr/>
          </p:nvSpPr>
          <p:spPr>
            <a:xfrm>
              <a:off x="2617590" y="3833939"/>
              <a:ext cx="341061" cy="341051"/>
            </a:xfrm>
            <a:custGeom>
              <a:avLst/>
              <a:gdLst/>
              <a:ahLst/>
              <a:cxnLst/>
              <a:rect l="l" t="t" r="r" b="b"/>
              <a:pathLst>
                <a:path w="34038" h="34037" extrusionOk="0">
                  <a:moveTo>
                    <a:pt x="17020" y="4285"/>
                  </a:moveTo>
                  <a:cubicBezTo>
                    <a:pt x="24057" y="4285"/>
                    <a:pt x="29752" y="9988"/>
                    <a:pt x="29752" y="17018"/>
                  </a:cubicBezTo>
                  <a:cubicBezTo>
                    <a:pt x="29752" y="20201"/>
                    <a:pt x="28586" y="23115"/>
                    <a:pt x="26646" y="25344"/>
                  </a:cubicBezTo>
                  <a:cubicBezTo>
                    <a:pt x="24317" y="28045"/>
                    <a:pt x="20868" y="29752"/>
                    <a:pt x="17020" y="29752"/>
                  </a:cubicBezTo>
                  <a:cubicBezTo>
                    <a:pt x="9988" y="29752"/>
                    <a:pt x="4286" y="24050"/>
                    <a:pt x="4286" y="17018"/>
                  </a:cubicBezTo>
                  <a:cubicBezTo>
                    <a:pt x="4286" y="9988"/>
                    <a:pt x="9988" y="4285"/>
                    <a:pt x="17020" y="4285"/>
                  </a:cubicBezTo>
                  <a:close/>
                  <a:moveTo>
                    <a:pt x="17020" y="0"/>
                  </a:moveTo>
                  <a:cubicBezTo>
                    <a:pt x="7625" y="0"/>
                    <a:pt x="1" y="7619"/>
                    <a:pt x="1" y="17018"/>
                  </a:cubicBezTo>
                  <a:cubicBezTo>
                    <a:pt x="1" y="26419"/>
                    <a:pt x="7625" y="34037"/>
                    <a:pt x="17020" y="34037"/>
                  </a:cubicBezTo>
                  <a:cubicBezTo>
                    <a:pt x="22164" y="34037"/>
                    <a:pt x="26768" y="31754"/>
                    <a:pt x="29898" y="28149"/>
                  </a:cubicBezTo>
                  <a:cubicBezTo>
                    <a:pt x="32482" y="25164"/>
                    <a:pt x="34037" y="21275"/>
                    <a:pt x="34037" y="17018"/>
                  </a:cubicBezTo>
                  <a:cubicBezTo>
                    <a:pt x="34037" y="7619"/>
                    <a:pt x="26420" y="0"/>
                    <a:pt x="17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95"/>
            <p:cNvSpPr/>
            <p:nvPr/>
          </p:nvSpPr>
          <p:spPr>
            <a:xfrm rot="5400000">
              <a:off x="2617607" y="3833926"/>
              <a:ext cx="341100" cy="341100"/>
            </a:xfrm>
            <a:prstGeom prst="blockArc">
              <a:avLst>
                <a:gd name="adj1" fmla="val 10800000"/>
                <a:gd name="adj2" fmla="val 5632080"/>
                <a:gd name="adj3" fmla="val 11751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7" name="Google Shape;4567;p9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8" name="Google Shape;4568;p9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9" name="Google Shape;4569;p9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8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AGORA HACK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763" name="Google Shape;1763;p8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764" name="Google Shape;1764;p8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5" name="Google Shape;1765;p8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6" name="Google Shape;1766;p8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67" name="Google Shape;1767;p8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768" name="Google Shape;1768;p8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9" name="Google Shape;1769;p8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770" name="Google Shape;1770;p8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71" name="Google Shape;1771;p8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72" name="Google Shape;1772;p8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3" name="Google Shape;1773;p8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74" name="Google Shape;1774;p8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775" name="Google Shape;1775;p8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8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7" name="Google Shape;1777;p81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n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ComplexDinner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8" name="Google Shape;1778;p81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8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/</a:t>
            </a:r>
            <a:r>
              <a:rPr lang="ru-RU" dirty="0" smtClean="0"/>
              <a:t>СООТВЕСТВИЕ ТРЕБОВАНИЯМ </a:t>
            </a:r>
            <a:endParaRPr dirty="0"/>
          </a:p>
        </p:txBody>
      </p:sp>
      <p:sp>
        <p:nvSpPr>
          <p:cNvPr id="1780" name="Google Shape;1780;p81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81" name="Google Shape;1781;p81"/>
          <p:cNvGraphicFramePr/>
          <p:nvPr/>
        </p:nvGraphicFramePr>
        <p:xfrm>
          <a:off x="720000" y="2226230"/>
          <a:ext cx="7704000" cy="2377260"/>
        </p:xfrm>
        <a:graphic>
          <a:graphicData uri="http://schemas.openxmlformats.org/drawingml/2006/table">
            <a:tbl>
              <a:tblPr>
                <a:noFill/>
                <a:tableStyleId>{4027E603-DA2A-4399-BCCB-3D9B953B0F32}</a:tableStyleId>
              </a:tblPr>
              <a:tblGrid>
                <a:gridCol w="2460150"/>
                <a:gridCol w="1693400"/>
                <a:gridCol w="1775225"/>
                <a:gridCol w="1775225"/>
              </a:tblGrid>
              <a:tr h="37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Обучение</a:t>
                      </a:r>
                      <a:r>
                        <a:rPr lang="ru-RU" baseline="0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модели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Время обучения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Oswald"/>
                        </a:rPr>
                        <a:t>1-2 часа</a:t>
                      </a:r>
                      <a:endParaRPr lang="ru-RU" sz="1400" b="0" i="0" u="none" strike="noStrike" cap="none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Oswald"/>
                        </a:rPr>
                        <a:t>23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Oswald"/>
                        </a:rPr>
                        <a:t> s</a:t>
                      </a:r>
                      <a:endParaRPr lang="ru-RU" sz="1400" b="0" i="0" u="none" strike="noStrike" cap="none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Аппарат.</a:t>
                      </a:r>
                      <a:r>
                        <a:rPr lang="ru-RU" baseline="0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треб.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2-4 </a:t>
                      </a:r>
                      <a:r>
                        <a:rPr lang="ru-RU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ядра,</a:t>
                      </a:r>
                      <a:r>
                        <a:rPr lang="ru-RU" sz="1400" b="0" i="0" u="none" strike="noStrike" cap="none" baseline="0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8гб</a:t>
                      </a:r>
                      <a:endParaRPr lang="ru-RU" sz="1400" b="0" i="0" u="none" strike="noStrike" cap="none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 ядра,</a:t>
                      </a:r>
                      <a:r>
                        <a:rPr lang="ru-RU" sz="1400" b="0" i="0" u="none" strike="noStrike" cap="none" baseline="0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8гб</a:t>
                      </a:r>
                      <a:endParaRPr lang="ru-RU" sz="1400" b="0" i="0" u="none" strike="noStrike" cap="none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Точность определения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Выборка 21.08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%</a:t>
                      </a:r>
                      <a:endParaRPr lang="ru-RU" sz="1400" b="0" i="0" u="none" strike="noStrike" cap="none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?</a:t>
                      </a:r>
                      <a:endParaRPr lang="ru-RU" sz="1400" b="0" i="0" u="none" strike="noStrike" cap="none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8287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Выборка 19.08</a:t>
                      </a:r>
                      <a:endParaRPr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0,899</a:t>
                      </a:r>
                      <a:endParaRPr lang="ru-RU" sz="1400" b="0" i="0" u="none" strike="noStrike" cap="none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Скорость</a:t>
                      </a:r>
                      <a:r>
                        <a:rPr lang="ru-RU" baseline="0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работы</a:t>
                      </a:r>
                      <a:endParaRPr b="1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 товаров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 секунда</a:t>
                      </a:r>
                      <a:endParaRPr lang="ru-RU" sz="1400" b="0" i="0" u="none" strike="noStrike" cap="none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Arial"/>
                        </a:rPr>
                        <a:t>0,07 s</a:t>
                      </a:r>
                      <a:endParaRPr lang="ru-RU" sz="1400" b="0" i="0" u="none" strike="noStrike" cap="none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Тестовый</a:t>
                      </a:r>
                      <a:r>
                        <a:rPr lang="ru-RU" baseline="0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.</a:t>
                      </a:r>
                      <a:r>
                        <a:rPr lang="en-US" baseline="0" dirty="0" err="1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json</a:t>
                      </a:r>
                      <a:endParaRPr lang="en-US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</a:t>
                      </a:r>
                      <a:r>
                        <a:rPr lang="ru-RU" sz="1400" b="0" i="0" u="none" strike="noStrike" cap="none" baseline="0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секунд</a:t>
                      </a:r>
                      <a:endParaRPr lang="ru-RU" sz="1400" b="0" i="0" u="none" strike="noStrike" cap="none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1,</a:t>
                      </a:r>
                      <a:r>
                        <a:rPr lang="ru-RU" sz="1400" b="0" i="0" u="none" strike="noStrike" cap="none" baseline="0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07 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</a:t>
                      </a:r>
                      <a:endParaRPr lang="ru-RU" sz="1400" b="0" i="0" u="none" strike="noStrike" cap="none" dirty="0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82" name="Google Shape;1782;p81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8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8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8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786" name="Google Shape;1786;p8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9" name="Google Shape;1789;p81"/>
          <p:cNvSpPr txBox="1"/>
          <p:nvPr/>
        </p:nvSpPr>
        <p:spPr>
          <a:xfrm>
            <a:off x="4873550" y="190450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000" b="1" dirty="0" smtClean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AGORA</a:t>
            </a:r>
            <a:endParaRPr sz="2000" b="1" dirty="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0" name="Google Shape;1790;p81"/>
          <p:cNvSpPr txBox="1"/>
          <p:nvPr/>
        </p:nvSpPr>
        <p:spPr>
          <a:xfrm>
            <a:off x="6648775" y="190450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/COMPLEXDIN</a:t>
            </a:r>
            <a:endParaRPr sz="2000" b="1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1" name="Google Shape;1791;p81"/>
          <p:cNvSpPr txBox="1"/>
          <p:nvPr/>
        </p:nvSpPr>
        <p:spPr>
          <a:xfrm>
            <a:off x="796200" y="1369700"/>
            <a:ext cx="5503992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Сравним с техническими требованиями систему</a:t>
            </a:r>
            <a:r>
              <a:rPr lang="en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123728" y="2139702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Наша модель обладает высокой скоростью работы</a:t>
            </a:r>
            <a:endParaRPr dirty="0"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47968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</a:t>
            </a:r>
            <a:r>
              <a:rPr lang="ru-RU" dirty="0" smtClean="0"/>
              <a:t>ПРОВЕРКИ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580112" y="2139702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Система обладает несколькими проверками на </a:t>
            </a:r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dirty="0"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/ТОЧНОСТЬ</a:t>
            </a:r>
            <a:endParaRPr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43" name="Google Shape;543;p35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Точность модели находится на высшем уровне</a:t>
            </a:r>
            <a:endParaRPr dirty="0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</a:t>
            </a:r>
            <a:r>
              <a:rPr lang="ru-RU" dirty="0" smtClean="0"/>
              <a:t>ИНТЕГРАЦИЯ</a:t>
            </a:r>
            <a:endParaRPr dirty="0"/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46" name="Google Shape;546;p35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Программу легко интегрировать с другими системами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</a:t>
            </a:r>
            <a:r>
              <a:rPr lang="ru-RU" dirty="0" smtClean="0"/>
              <a:t>ПОЧЕМУ ИМЕННО НАША МОДЕЛЬ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548" name="Google Shape;548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Oswald"/>
                <a:ea typeface="Oswald"/>
                <a:cs typeface="Oswald"/>
                <a:sym typeface="Oswald"/>
              </a:rPr>
              <a:t>AGORA HACK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ComplexDinner</a:t>
            </a:r>
            <a:endParaRPr sz="1000" b="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6" name="Google Shape;566;p35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8" name="Google Shape;568;p35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538;p35"/>
          <p:cNvSpPr txBox="1">
            <a:spLocks/>
          </p:cNvSpPr>
          <p:nvPr/>
        </p:nvSpPr>
        <p:spPr>
          <a:xfrm>
            <a:off x="2123728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ru-RU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СКОРОСТЬ</a:t>
            </a:r>
            <a:endParaRPr kumimoji="0" lang="en" sz="20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57"/>
          <p:cNvSpPr/>
          <p:nvPr/>
        </p:nvSpPr>
        <p:spPr>
          <a:xfrm>
            <a:off x="6900525" y="2462875"/>
            <a:ext cx="1066200" cy="1507800"/>
          </a:xfrm>
          <a:prstGeom prst="roundRect">
            <a:avLst>
              <a:gd name="adj" fmla="val 10753"/>
            </a:avLst>
          </a:prstGeom>
          <a:gradFill>
            <a:gsLst>
              <a:gs pos="0">
                <a:srgbClr val="80DFFF"/>
              </a:gs>
              <a:gs pos="100000">
                <a:srgbClr val="318FFA">
                  <a:alpha val="71764"/>
                </a:srgbClr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163;p5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64" name="Google Shape;1164;p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oogle Shape;1167;p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68" name="Google Shape;1168;p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169;p5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70" name="Google Shape;1170;p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" name="Google Shape;1171;p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72" name="Google Shape;1172;p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" name="Google Shape;1174;p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75" name="Google Shape;1175;p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7" name="Google Shape;1177;p5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indent="0" algn="r">
              <a:buNone/>
            </a:pPr>
            <a:r>
              <a:rPr lang="en-US" sz="1000" dirty="0" err="1" smtClean="0">
                <a:latin typeface="Oswald"/>
                <a:ea typeface="Oswald"/>
                <a:cs typeface="Oswald"/>
                <a:sym typeface="Oswald"/>
              </a:rPr>
              <a:t>ComplexDinner</a:t>
            </a:r>
            <a:endParaRPr lang="en-US" sz="1000" dirty="0" smtClean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8" name="Google Shape;1178;p57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&lt;</a:t>
            </a:r>
            <a:r>
              <a:rPr lang="ru-RU" dirty="0" smtClean="0"/>
              <a:t>НЕМНОГО СЛОВ</a:t>
            </a:r>
            <a:r>
              <a:rPr lang="en-US" dirty="0" smtClean="0"/>
              <a:t> ___</a:t>
            </a:r>
            <a:r>
              <a:rPr lang="en" dirty="0" smtClean="0"/>
              <a:t>&gt;</a:t>
            </a:r>
            <a:endParaRPr dirty="0"/>
          </a:p>
        </p:txBody>
      </p:sp>
      <p:grpSp>
        <p:nvGrpSpPr>
          <p:cNvPr id="7" name="Google Shape;1179;p57"/>
          <p:cNvGrpSpPr/>
          <p:nvPr/>
        </p:nvGrpSpPr>
        <p:grpSpPr>
          <a:xfrm>
            <a:off x="7049775" y="2576450"/>
            <a:ext cx="767700" cy="935100"/>
            <a:chOff x="869200" y="3314325"/>
            <a:chExt cx="767700" cy="935100"/>
          </a:xfrm>
        </p:grpSpPr>
        <p:grpSp>
          <p:nvGrpSpPr>
            <p:cNvPr id="8" name="Google Shape;1180;p57"/>
            <p:cNvGrpSpPr/>
            <p:nvPr/>
          </p:nvGrpSpPr>
          <p:grpSpPr>
            <a:xfrm>
              <a:off x="869200" y="3314325"/>
              <a:ext cx="767700" cy="935100"/>
              <a:chOff x="686162" y="3668500"/>
              <a:chExt cx="767700" cy="935100"/>
            </a:xfrm>
          </p:grpSpPr>
          <p:sp>
            <p:nvSpPr>
              <p:cNvPr id="1181" name="Google Shape;1181;p57"/>
              <p:cNvSpPr/>
              <p:nvPr/>
            </p:nvSpPr>
            <p:spPr>
              <a:xfrm>
                <a:off x="686162" y="3668500"/>
                <a:ext cx="767700" cy="935100"/>
              </a:xfrm>
              <a:prstGeom prst="roundRect">
                <a:avLst>
                  <a:gd name="adj" fmla="val 8004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" name="Google Shape;1182;p57"/>
              <p:cNvGrpSpPr/>
              <p:nvPr/>
            </p:nvGrpSpPr>
            <p:grpSpPr>
              <a:xfrm>
                <a:off x="829632" y="4243824"/>
                <a:ext cx="480900" cy="187251"/>
                <a:chOff x="829632" y="4243824"/>
                <a:chExt cx="480900" cy="187251"/>
              </a:xfrm>
            </p:grpSpPr>
            <p:sp>
              <p:nvSpPr>
                <p:cNvPr id="1183" name="Google Shape;1183;p57"/>
                <p:cNvSpPr/>
                <p:nvPr/>
              </p:nvSpPr>
              <p:spPr>
                <a:xfrm>
                  <a:off x="829632" y="42438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57"/>
                <p:cNvSpPr/>
                <p:nvPr/>
              </p:nvSpPr>
              <p:spPr>
                <a:xfrm>
                  <a:off x="829632" y="43170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57"/>
                <p:cNvSpPr/>
                <p:nvPr/>
              </p:nvSpPr>
              <p:spPr>
                <a:xfrm>
                  <a:off x="911649" y="43902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86" name="Google Shape;1186;p57"/>
            <p:cNvSpPr/>
            <p:nvPr/>
          </p:nvSpPr>
          <p:spPr>
            <a:xfrm>
              <a:off x="1084816" y="3429248"/>
              <a:ext cx="336576" cy="336718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187;p57"/>
            <p:cNvGrpSpPr/>
            <p:nvPr/>
          </p:nvGrpSpPr>
          <p:grpSpPr>
            <a:xfrm>
              <a:off x="1138484" y="3491175"/>
              <a:ext cx="229200" cy="229200"/>
              <a:chOff x="955447" y="3949400"/>
              <a:chExt cx="229200" cy="229200"/>
            </a:xfrm>
          </p:grpSpPr>
          <p:sp>
            <p:nvSpPr>
              <p:cNvPr id="1188" name="Google Shape;1188;p57"/>
              <p:cNvSpPr/>
              <p:nvPr/>
            </p:nvSpPr>
            <p:spPr>
              <a:xfrm>
                <a:off x="955447" y="4043600"/>
                <a:ext cx="2292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7"/>
              <p:cNvSpPr/>
              <p:nvPr/>
            </p:nvSpPr>
            <p:spPr>
              <a:xfrm rot="5400000">
                <a:off x="955447" y="4043600"/>
                <a:ext cx="2292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1190;p57"/>
          <p:cNvGrpSpPr/>
          <p:nvPr/>
        </p:nvGrpSpPr>
        <p:grpSpPr>
          <a:xfrm>
            <a:off x="7049790" y="3605794"/>
            <a:ext cx="767672" cy="251306"/>
            <a:chOff x="6394925" y="2541508"/>
            <a:chExt cx="736800" cy="241200"/>
          </a:xfrm>
        </p:grpSpPr>
        <p:sp>
          <p:nvSpPr>
            <p:cNvPr id="1191" name="Google Shape;1191;p57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19767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7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5" name="Google Shape;1195;p57"/>
          <p:cNvCxnSpPr/>
          <p:nvPr/>
        </p:nvCxnSpPr>
        <p:spPr>
          <a:xfrm>
            <a:off x="5508104" y="408391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96" name="Google Shape;1196;p5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68;p47"/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AGORA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HACK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lvl="0"/>
            <a:r>
              <a:rPr lang="en-US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AGORA</a:t>
            </a:r>
            <a:r>
              <a:rPr lang="en-US" sz="1000" dirty="0" smtClean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HACK</a:t>
            </a:r>
          </a:p>
        </p:txBody>
      </p:sp>
      <p:grpSp>
        <p:nvGrpSpPr>
          <p:cNvPr id="869" name="Google Shape;869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0" name="Google Shape;870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3" name="Google Shape;873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4" name="Google Shape;874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5" name="Google Shape;875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76" name="Google Shape;876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7" name="Google Shape;877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78" name="Google Shape;878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9" name="Google Shape;879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0" name="Google Shape;880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1" name="Google Shape;881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3" name="Google Shape;883;p4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n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ComplexDinner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4" name="Google Shape;884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ru-RU" dirty="0" smtClean="0">
                <a:latin typeface="Oswald"/>
                <a:ea typeface="Oswald"/>
                <a:cs typeface="Oswald"/>
                <a:sym typeface="Oswald"/>
              </a:rPr>
              <a:t>ЗАЧЕМ МА</a:t>
            </a:r>
            <a:r>
              <a:rPr lang="ru-RU" dirty="0" smtClean="0"/>
              <a:t>Ш</a:t>
            </a:r>
            <a:r>
              <a:rPr lang="ru-RU" dirty="0" smtClean="0">
                <a:latin typeface="Oswald"/>
                <a:ea typeface="Oswald"/>
                <a:cs typeface="Oswald"/>
                <a:sym typeface="Oswald"/>
              </a:rPr>
              <a:t>ИННОЕ ОБУЧЕНИЕ</a:t>
            </a: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?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5" name="Google Shape;885;p47"/>
          <p:cNvSpPr txBox="1"/>
          <p:nvPr/>
        </p:nvSpPr>
        <p:spPr>
          <a:xfrm>
            <a:off x="4789108" y="1972550"/>
            <a:ext cx="1771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ru-RU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НА 25</a:t>
            </a:r>
            <a:r>
              <a:rPr lang="en-US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6" name="Google Shape;886;p47"/>
          <p:cNvSpPr txBox="1"/>
          <p:nvPr/>
        </p:nvSpPr>
        <p:spPr>
          <a:xfrm>
            <a:off x="6772864" y="1972550"/>
            <a:ext cx="1771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ru-RU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НА 30</a:t>
            </a:r>
            <a:r>
              <a:rPr lang="en-US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r>
              <a:rPr lang="ru-RU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7" name="Google Shape;887;p47"/>
          <p:cNvSpPr txBox="1"/>
          <p:nvPr/>
        </p:nvSpPr>
        <p:spPr>
          <a:xfrm>
            <a:off x="6743864" y="2355726"/>
            <a:ext cx="187220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Сократились</a:t>
            </a:r>
            <a:r>
              <a:rPr lang="ru-RU" sz="12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затраты на коммун</a:t>
            </a:r>
            <a:endParaRPr sz="12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8" name="Google Shape;888;p47"/>
          <p:cNvSpPr txBox="1"/>
          <p:nvPr/>
        </p:nvSpPr>
        <p:spPr>
          <a:xfrm>
            <a:off x="4789108" y="3507854"/>
            <a:ext cx="1771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ru-RU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НА 35%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9" name="Google Shape;889;p47"/>
          <p:cNvSpPr txBox="1"/>
          <p:nvPr/>
        </p:nvSpPr>
        <p:spPr>
          <a:xfrm>
            <a:off x="4788024" y="3943266"/>
            <a:ext cx="180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Повышается точность анализа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0" name="Google Shape;890;p47"/>
          <p:cNvSpPr txBox="1"/>
          <p:nvPr/>
        </p:nvSpPr>
        <p:spPr>
          <a:xfrm>
            <a:off x="6732240" y="3507854"/>
            <a:ext cx="1771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ru-RU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НА 20</a:t>
            </a:r>
            <a:r>
              <a:rPr lang="en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1" name="Google Shape;891;p47"/>
          <p:cNvSpPr txBox="1"/>
          <p:nvPr/>
        </p:nvSpPr>
        <p:spPr>
          <a:xfrm>
            <a:off x="6732240" y="3871258"/>
            <a:ext cx="177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Увеличились продажи 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893" name="Google Shape;893;p47"/>
          <p:cNvGrpSpPr/>
          <p:nvPr/>
        </p:nvGrpSpPr>
        <p:grpSpPr>
          <a:xfrm>
            <a:off x="755576" y="1419622"/>
            <a:ext cx="3744416" cy="2072500"/>
            <a:chOff x="724975" y="1636550"/>
            <a:chExt cx="3649330" cy="2072500"/>
          </a:xfrm>
        </p:grpSpPr>
        <p:sp>
          <p:nvSpPr>
            <p:cNvPr id="894" name="Google Shape;894;p47"/>
            <p:cNvSpPr txBox="1"/>
            <p:nvPr/>
          </p:nvSpPr>
          <p:spPr>
            <a:xfrm>
              <a:off x="724975" y="1636550"/>
              <a:ext cx="409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47"/>
            <p:cNvCxnSpPr/>
            <p:nvPr/>
          </p:nvCxnSpPr>
          <p:spPr>
            <a:xfrm>
              <a:off x="924000" y="1902750"/>
              <a:ext cx="0" cy="18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6" name="Google Shape;896;p47"/>
            <p:cNvSpPr txBox="1"/>
            <p:nvPr/>
          </p:nvSpPr>
          <p:spPr>
            <a:xfrm>
              <a:off x="1496008" y="1636550"/>
              <a:ext cx="448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 smtClean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7" name="Google Shape;897;p47"/>
            <p:cNvSpPr txBox="1"/>
            <p:nvPr/>
          </p:nvSpPr>
          <p:spPr>
            <a:xfrm>
              <a:off x="3116073" y="1636550"/>
              <a:ext cx="448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 smtClean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45</a:t>
              </a:r>
              <a:endParaRPr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47"/>
            <p:cNvSpPr txBox="1"/>
            <p:nvPr/>
          </p:nvSpPr>
          <p:spPr>
            <a:xfrm>
              <a:off x="3926105" y="1636550"/>
              <a:ext cx="448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 smtClean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47"/>
            <p:cNvSpPr txBox="1"/>
            <p:nvPr/>
          </p:nvSpPr>
          <p:spPr>
            <a:xfrm>
              <a:off x="2306040" y="1636550"/>
              <a:ext cx="448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 smtClean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00" name="Google Shape;900;p47"/>
            <p:cNvCxnSpPr/>
            <p:nvPr/>
          </p:nvCxnSpPr>
          <p:spPr>
            <a:xfrm>
              <a:off x="1730550" y="1902750"/>
              <a:ext cx="0" cy="18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47"/>
            <p:cNvCxnSpPr/>
            <p:nvPr/>
          </p:nvCxnSpPr>
          <p:spPr>
            <a:xfrm>
              <a:off x="2537100" y="1902750"/>
              <a:ext cx="0" cy="18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47"/>
            <p:cNvCxnSpPr/>
            <p:nvPr/>
          </p:nvCxnSpPr>
          <p:spPr>
            <a:xfrm>
              <a:off x="3343650" y="1902750"/>
              <a:ext cx="0" cy="18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47"/>
            <p:cNvCxnSpPr/>
            <p:nvPr/>
          </p:nvCxnSpPr>
          <p:spPr>
            <a:xfrm>
              <a:off x="4150200" y="1902750"/>
              <a:ext cx="0" cy="18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5" name="Google Shape;905;p47"/>
          <p:cNvSpPr txBox="1"/>
          <p:nvPr/>
        </p:nvSpPr>
        <p:spPr>
          <a:xfrm>
            <a:off x="4789108" y="2359090"/>
            <a:ext cx="177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Увеличится мировой ВВП</a:t>
            </a:r>
            <a:endParaRPr lang="ru-RU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6" name="Google Shape;906;p47"/>
          <p:cNvSpPr/>
          <p:nvPr/>
        </p:nvSpPr>
        <p:spPr>
          <a:xfrm>
            <a:off x="4865308" y="1635646"/>
            <a:ext cx="176400" cy="176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7"/>
          <p:cNvSpPr/>
          <p:nvPr/>
        </p:nvSpPr>
        <p:spPr>
          <a:xfrm>
            <a:off x="6808440" y="1635646"/>
            <a:ext cx="176400" cy="176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7"/>
          <p:cNvSpPr/>
          <p:nvPr/>
        </p:nvSpPr>
        <p:spPr>
          <a:xfrm>
            <a:off x="4865308" y="3147814"/>
            <a:ext cx="1764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7"/>
          <p:cNvSpPr/>
          <p:nvPr/>
        </p:nvSpPr>
        <p:spPr>
          <a:xfrm>
            <a:off x="6808440" y="3147814"/>
            <a:ext cx="176400" cy="176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15" name="Google Shape;915;p4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Прямоугольник 53"/>
          <p:cNvSpPr/>
          <p:nvPr/>
        </p:nvSpPr>
        <p:spPr>
          <a:xfrm>
            <a:off x="971600" y="2211710"/>
            <a:ext cx="1656184" cy="28803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971600" y="2643758"/>
            <a:ext cx="2232248" cy="2880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971600" y="3075806"/>
            <a:ext cx="1152128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971600" y="1779662"/>
            <a:ext cx="1440160" cy="28803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827584" y="3723878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В наше время машинное обучение представляется одним из самых </a:t>
            </a:r>
            <a:r>
              <a:rPr lang="ru-RU" sz="1200" b="1" i="1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продвинутых</a:t>
            </a:r>
            <a:r>
              <a:rPr lang="ru-RU" sz="12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инструментов для бизнеса</a:t>
            </a:r>
            <a:endParaRPr lang="ru-RU" sz="1200" dirty="0" smtClean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36;p42"/>
          <p:cNvGrpSpPr/>
          <p:nvPr/>
        </p:nvGrpSpPr>
        <p:grpSpPr>
          <a:xfrm>
            <a:off x="1326280" y="1494977"/>
            <a:ext cx="1373512" cy="1364805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>
              <a:buClr>
                <a:srgbClr val="000000"/>
              </a:buClr>
              <a:buSzTx/>
              <a:defRPr/>
            </a:pPr>
            <a:r>
              <a:rPr lang="en-US" sz="1000" dirty="0" smtClean="0">
                <a:latin typeface="Oswald"/>
                <a:ea typeface="Oswald"/>
                <a:cs typeface="Oswald"/>
                <a:sym typeface="Oswald"/>
              </a:rPr>
              <a:t>AGORA</a:t>
            </a:r>
            <a:r>
              <a:rPr lang="en-US" sz="1000" dirty="0" smtClean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000" dirty="0" smtClean="0">
                <a:latin typeface="Oswald"/>
                <a:ea typeface="Oswald"/>
                <a:cs typeface="Oswald"/>
                <a:sym typeface="Oswald"/>
              </a:rPr>
              <a:t>HACK</a:t>
            </a:r>
          </a:p>
        </p:txBody>
      </p:sp>
      <p:grpSp>
        <p:nvGrpSpPr>
          <p:cNvPr id="5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ComplexDinner</a:t>
            </a:r>
            <a:endParaRPr sz="1000" b="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500412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/>
              <a:t>/</a:t>
            </a:r>
            <a:r>
              <a:rPr lang="en-US" dirty="0" smtClean="0"/>
              <a:t>”</a:t>
            </a:r>
            <a:r>
              <a:rPr lang="en" dirty="0" smtClean="0"/>
              <a:t>COMPLAX_DINNER</a:t>
            </a:r>
            <a:r>
              <a:rPr lang="en" sz="3200" b="0" dirty="0" smtClean="0"/>
              <a:t> </a:t>
            </a:r>
            <a:r>
              <a:rPr lang="en-US" dirty="0" smtClean="0"/>
              <a:t>TEAM”</a:t>
            </a:r>
            <a:r>
              <a:rPr lang="ru-RU" cap="all" baseline="30000" dirty="0" smtClean="0"/>
              <a:t>©</a:t>
            </a:r>
            <a:endParaRPr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899592" y="3075806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</a:t>
            </a:r>
            <a:r>
              <a:rPr lang="ru-RU" dirty="0" smtClean="0"/>
              <a:t>АЛЕКСЕЙ</a:t>
            </a:r>
            <a:endParaRPr dirty="0"/>
          </a:p>
        </p:txBody>
      </p:sp>
      <p:sp>
        <p:nvSpPr>
          <p:cNvPr id="763" name="Google Shape;763;p42"/>
          <p:cNvSpPr txBox="1">
            <a:spLocks noGrp="1"/>
          </p:cNvSpPr>
          <p:nvPr>
            <p:ph type="subTitle" idx="1"/>
          </p:nvPr>
        </p:nvSpPr>
        <p:spPr>
          <a:xfrm>
            <a:off x="899592" y="350785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«/**************/»</a:t>
            </a:r>
            <a:endParaRPr dirty="0"/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3491880" y="3075806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</a:t>
            </a:r>
            <a:r>
              <a:rPr lang="ru-RU" dirty="0" smtClean="0"/>
              <a:t>АНДРЕЙ</a:t>
            </a:r>
            <a:endParaRPr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3491880" y="350785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«/**************/»</a:t>
            </a:r>
            <a:endParaRPr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6071355" y="3075806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</a:t>
            </a:r>
            <a:r>
              <a:rPr lang="ru-RU" dirty="0" smtClean="0"/>
              <a:t>АЛЕКСЕЙ</a:t>
            </a:r>
            <a:endParaRPr dirty="0"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5"/>
          </p:nvPr>
        </p:nvSpPr>
        <p:spPr>
          <a:xfrm>
            <a:off x="6084168" y="350785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dirty="0" smtClean="0"/>
              <a:t>«/**************/»</a:t>
            </a:r>
            <a:endParaRPr lang="ru-RU" dirty="0" smtClean="0"/>
          </a:p>
        </p:txBody>
      </p:sp>
      <p:sp>
        <p:nvSpPr>
          <p:cNvPr id="812" name="Google Shape;812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736;p42"/>
          <p:cNvGrpSpPr/>
          <p:nvPr/>
        </p:nvGrpSpPr>
        <p:grpSpPr>
          <a:xfrm>
            <a:off x="3923928" y="1491630"/>
            <a:ext cx="1373512" cy="1364805"/>
            <a:chOff x="991075" y="1881675"/>
            <a:chExt cx="737100" cy="737100"/>
          </a:xfrm>
        </p:grpSpPr>
        <p:sp>
          <p:nvSpPr>
            <p:cNvPr id="8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736;p42"/>
          <p:cNvGrpSpPr/>
          <p:nvPr/>
        </p:nvGrpSpPr>
        <p:grpSpPr>
          <a:xfrm>
            <a:off x="6510856" y="1491630"/>
            <a:ext cx="1373512" cy="1364805"/>
            <a:chOff x="991075" y="1881675"/>
            <a:chExt cx="737100" cy="737100"/>
          </a:xfrm>
        </p:grpSpPr>
        <p:sp>
          <p:nvSpPr>
            <p:cNvPr id="90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053" name="Picture 5" descr="C:\Users\Acer\Desktop\3.jp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59632" y="1525834"/>
            <a:ext cx="1440159" cy="13717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7" name="Picture 5" descr="C:\Users\Acer\Desktop\3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516216" y="1491630"/>
            <a:ext cx="1377488" cy="14401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9" name="Google Shape;4206;p91"/>
          <p:cNvGrpSpPr/>
          <p:nvPr/>
        </p:nvGrpSpPr>
        <p:grpSpPr>
          <a:xfrm>
            <a:off x="7956376" y="1275606"/>
            <a:ext cx="355101" cy="352219"/>
            <a:chOff x="2213404" y="3153624"/>
            <a:chExt cx="409009" cy="405689"/>
          </a:xfrm>
        </p:grpSpPr>
        <p:sp>
          <p:nvSpPr>
            <p:cNvPr id="100" name="Google Shape;4207;p91"/>
            <p:cNvSpPr/>
            <p:nvPr/>
          </p:nvSpPr>
          <p:spPr>
            <a:xfrm>
              <a:off x="2401001" y="3172844"/>
              <a:ext cx="221412" cy="226732"/>
            </a:xfrm>
            <a:custGeom>
              <a:avLst/>
              <a:gdLst/>
              <a:ahLst/>
              <a:cxnLst/>
              <a:rect l="l" t="t" r="r" b="b"/>
              <a:pathLst>
                <a:path w="7741" h="7927" extrusionOk="0">
                  <a:moveTo>
                    <a:pt x="580" y="1"/>
                  </a:moveTo>
                  <a:lnTo>
                    <a:pt x="0" y="4242"/>
                  </a:lnTo>
                  <a:lnTo>
                    <a:pt x="580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8" y="3477"/>
                    <a:pt x="5516" y="3477"/>
                  </a:cubicBezTo>
                  <a:cubicBezTo>
                    <a:pt x="5423" y="2133"/>
                    <a:pt x="4265" y="974"/>
                    <a:pt x="2897" y="974"/>
                  </a:cubicBezTo>
                  <a:cubicBezTo>
                    <a:pt x="2411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08;p91"/>
            <p:cNvSpPr/>
            <p:nvPr/>
          </p:nvSpPr>
          <p:spPr>
            <a:xfrm>
              <a:off x="2213404" y="3153624"/>
              <a:ext cx="204193" cy="245953"/>
            </a:xfrm>
            <a:custGeom>
              <a:avLst/>
              <a:gdLst/>
              <a:ahLst/>
              <a:cxnLst/>
              <a:rect l="l" t="t" r="r" b="b"/>
              <a:pathLst>
                <a:path w="7139" h="8599" extrusionOk="0">
                  <a:moveTo>
                    <a:pt x="5215" y="1"/>
                  </a:moveTo>
                  <a:cubicBezTo>
                    <a:pt x="3292" y="1"/>
                    <a:pt x="1739" y="1530"/>
                    <a:pt x="1739" y="3384"/>
                  </a:cubicBezTo>
                  <a:cubicBezTo>
                    <a:pt x="1739" y="3662"/>
                    <a:pt x="1832" y="3964"/>
                    <a:pt x="1832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6" y="8599"/>
                  </a:cubicBezTo>
                  <a:lnTo>
                    <a:pt x="7139" y="8599"/>
                  </a:lnTo>
                  <a:lnTo>
                    <a:pt x="7139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09;p91"/>
            <p:cNvSpPr/>
            <p:nvPr/>
          </p:nvSpPr>
          <p:spPr>
            <a:xfrm>
              <a:off x="2401001" y="3443301"/>
              <a:ext cx="141211" cy="116012"/>
            </a:xfrm>
            <a:custGeom>
              <a:avLst/>
              <a:gdLst/>
              <a:ahLst/>
              <a:cxnLst/>
              <a:rect l="l" t="t" r="r" b="b"/>
              <a:pathLst>
                <a:path w="4937" h="4056" extrusionOk="0">
                  <a:moveTo>
                    <a:pt x="0" y="0"/>
                  </a:moveTo>
                  <a:lnTo>
                    <a:pt x="580" y="4056"/>
                  </a:lnTo>
                  <a:lnTo>
                    <a:pt x="4937" y="4056"/>
                  </a:lnTo>
                  <a:lnTo>
                    <a:pt x="4937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210;p91"/>
            <p:cNvSpPr/>
            <p:nvPr/>
          </p:nvSpPr>
          <p:spPr>
            <a:xfrm>
              <a:off x="2293602" y="3443301"/>
              <a:ext cx="123992" cy="116012"/>
            </a:xfrm>
            <a:custGeom>
              <a:avLst/>
              <a:gdLst/>
              <a:ahLst/>
              <a:cxnLst/>
              <a:rect l="l" t="t" r="r" b="b"/>
              <a:pathLst>
                <a:path w="4335" h="4056" extrusionOk="0">
                  <a:moveTo>
                    <a:pt x="4335" y="0"/>
                  </a:moveTo>
                  <a:lnTo>
                    <a:pt x="1" y="580"/>
                  </a:lnTo>
                  <a:lnTo>
                    <a:pt x="1" y="4056"/>
                  </a:lnTo>
                  <a:lnTo>
                    <a:pt x="4335" y="4056"/>
                  </a:lnTo>
                  <a:lnTo>
                    <a:pt x="43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211;p91"/>
            <p:cNvSpPr/>
            <p:nvPr/>
          </p:nvSpPr>
          <p:spPr>
            <a:xfrm>
              <a:off x="2401001" y="3357782"/>
              <a:ext cx="141211" cy="102111"/>
            </a:xfrm>
            <a:custGeom>
              <a:avLst/>
              <a:gdLst/>
              <a:ahLst/>
              <a:cxnLst/>
              <a:rect l="l" t="t" r="r" b="b"/>
              <a:pathLst>
                <a:path w="4937" h="3570" extrusionOk="0">
                  <a:moveTo>
                    <a:pt x="580" y="1"/>
                  </a:moveTo>
                  <a:lnTo>
                    <a:pt x="0" y="1739"/>
                  </a:lnTo>
                  <a:lnTo>
                    <a:pt x="580" y="3570"/>
                  </a:lnTo>
                  <a:lnTo>
                    <a:pt x="4937" y="3570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12;p91"/>
            <p:cNvSpPr/>
            <p:nvPr/>
          </p:nvSpPr>
          <p:spPr>
            <a:xfrm>
              <a:off x="2293602" y="3357782"/>
              <a:ext cx="123992" cy="102111"/>
            </a:xfrm>
            <a:custGeom>
              <a:avLst/>
              <a:gdLst/>
              <a:ahLst/>
              <a:cxnLst/>
              <a:rect l="l" t="t" r="r" b="b"/>
              <a:pathLst>
                <a:path w="4335" h="3570" extrusionOk="0">
                  <a:moveTo>
                    <a:pt x="1" y="1"/>
                  </a:moveTo>
                  <a:lnTo>
                    <a:pt x="1" y="3570"/>
                  </a:lnTo>
                  <a:lnTo>
                    <a:pt x="4335" y="3570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213;p91"/>
            <p:cNvSpPr/>
            <p:nvPr/>
          </p:nvSpPr>
          <p:spPr>
            <a:xfrm>
              <a:off x="2478539" y="3498960"/>
              <a:ext cx="24570" cy="21910"/>
            </a:xfrm>
            <a:custGeom>
              <a:avLst/>
              <a:gdLst/>
              <a:ahLst/>
              <a:cxnLst/>
              <a:rect l="l" t="t" r="r" b="b"/>
              <a:pathLst>
                <a:path w="859" h="766" extrusionOk="0">
                  <a:moveTo>
                    <a:pt x="1" y="1"/>
                  </a:moveTo>
                  <a:lnTo>
                    <a:pt x="1" y="766"/>
                  </a:lnTo>
                  <a:lnTo>
                    <a:pt x="858" y="766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214;p91"/>
            <p:cNvSpPr/>
            <p:nvPr/>
          </p:nvSpPr>
          <p:spPr>
            <a:xfrm>
              <a:off x="2478539" y="3396223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215;p91"/>
            <p:cNvSpPr/>
            <p:nvPr/>
          </p:nvSpPr>
          <p:spPr>
            <a:xfrm>
              <a:off x="2332071" y="3498960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1"/>
                  </a:moveTo>
                  <a:lnTo>
                    <a:pt x="0" y="766"/>
                  </a:lnTo>
                  <a:lnTo>
                    <a:pt x="881" y="76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216;p91"/>
            <p:cNvSpPr/>
            <p:nvPr/>
          </p:nvSpPr>
          <p:spPr>
            <a:xfrm>
              <a:off x="2332071" y="3396223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217;p91"/>
            <p:cNvSpPr/>
            <p:nvPr/>
          </p:nvSpPr>
          <p:spPr>
            <a:xfrm>
              <a:off x="2409610" y="3498960"/>
              <a:ext cx="43790" cy="21910"/>
            </a:xfrm>
            <a:custGeom>
              <a:avLst/>
              <a:gdLst/>
              <a:ahLst/>
              <a:cxnLst/>
              <a:rect l="l" t="t" r="r" b="b"/>
              <a:pathLst>
                <a:path w="1531" h="766" extrusionOk="0">
                  <a:moveTo>
                    <a:pt x="279" y="1"/>
                  </a:moveTo>
                  <a:lnTo>
                    <a:pt x="1" y="372"/>
                  </a:lnTo>
                  <a:lnTo>
                    <a:pt x="279" y="766"/>
                  </a:lnTo>
                  <a:lnTo>
                    <a:pt x="1530" y="766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218;p91"/>
            <p:cNvSpPr/>
            <p:nvPr/>
          </p:nvSpPr>
          <p:spPr>
            <a:xfrm>
              <a:off x="2409610" y="3396223"/>
              <a:ext cx="43790" cy="25227"/>
            </a:xfrm>
            <a:custGeom>
              <a:avLst/>
              <a:gdLst/>
              <a:ahLst/>
              <a:cxnLst/>
              <a:rect l="l" t="t" r="r" b="b"/>
              <a:pathLst>
                <a:path w="1531" h="882" extrusionOk="0">
                  <a:moveTo>
                    <a:pt x="279" y="1"/>
                  </a:moveTo>
                  <a:lnTo>
                    <a:pt x="1" y="395"/>
                  </a:lnTo>
                  <a:lnTo>
                    <a:pt x="279" y="881"/>
                  </a:lnTo>
                  <a:lnTo>
                    <a:pt x="1530" y="881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219;p91"/>
            <p:cNvSpPr/>
            <p:nvPr/>
          </p:nvSpPr>
          <p:spPr>
            <a:xfrm>
              <a:off x="2384412" y="3498960"/>
              <a:ext cx="33179" cy="21910"/>
            </a:xfrm>
            <a:custGeom>
              <a:avLst/>
              <a:gdLst/>
              <a:ahLst/>
              <a:cxnLst/>
              <a:rect l="l" t="t" r="r" b="b"/>
              <a:pathLst>
                <a:path w="1160" h="766" extrusionOk="0">
                  <a:moveTo>
                    <a:pt x="1" y="1"/>
                  </a:moveTo>
                  <a:lnTo>
                    <a:pt x="1" y="766"/>
                  </a:lnTo>
                  <a:lnTo>
                    <a:pt x="1160" y="76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220;p91"/>
            <p:cNvSpPr/>
            <p:nvPr/>
          </p:nvSpPr>
          <p:spPr>
            <a:xfrm>
              <a:off x="2384412" y="3396223"/>
              <a:ext cx="33179" cy="25227"/>
            </a:xfrm>
            <a:custGeom>
              <a:avLst/>
              <a:gdLst/>
              <a:ahLst/>
              <a:cxnLst/>
              <a:rect l="l" t="t" r="r" b="b"/>
              <a:pathLst>
                <a:path w="1160" h="882" extrusionOk="0">
                  <a:moveTo>
                    <a:pt x="1" y="1"/>
                  </a:moveTo>
                  <a:lnTo>
                    <a:pt x="1" y="881"/>
                  </a:lnTo>
                  <a:lnTo>
                    <a:pt x="1160" y="881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4330;p91"/>
          <p:cNvGrpSpPr/>
          <p:nvPr/>
        </p:nvGrpSpPr>
        <p:grpSpPr>
          <a:xfrm>
            <a:off x="5292080" y="1275606"/>
            <a:ext cx="355101" cy="311375"/>
            <a:chOff x="7383596" y="3783317"/>
            <a:chExt cx="409009" cy="358644"/>
          </a:xfrm>
        </p:grpSpPr>
        <p:sp>
          <p:nvSpPr>
            <p:cNvPr id="115" name="Google Shape;4331;p91"/>
            <p:cNvSpPr/>
            <p:nvPr/>
          </p:nvSpPr>
          <p:spPr>
            <a:xfrm>
              <a:off x="7573825" y="3868835"/>
              <a:ext cx="218781" cy="273125"/>
            </a:xfrm>
            <a:custGeom>
              <a:avLst/>
              <a:gdLst/>
              <a:ahLst/>
              <a:cxnLst/>
              <a:rect l="l" t="t" r="r" b="b"/>
              <a:pathLst>
                <a:path w="7649" h="9549" extrusionOk="0">
                  <a:moveTo>
                    <a:pt x="0" y="1"/>
                  </a:moveTo>
                  <a:lnTo>
                    <a:pt x="487" y="9549"/>
                  </a:lnTo>
                  <a:lnTo>
                    <a:pt x="7648" y="9549"/>
                  </a:lnTo>
                  <a:lnTo>
                    <a:pt x="7648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2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332;p91"/>
            <p:cNvSpPr/>
            <p:nvPr/>
          </p:nvSpPr>
          <p:spPr>
            <a:xfrm>
              <a:off x="7383596" y="3868835"/>
              <a:ext cx="204193" cy="273125"/>
            </a:xfrm>
            <a:custGeom>
              <a:avLst/>
              <a:gdLst/>
              <a:ahLst/>
              <a:cxnLst/>
              <a:rect l="l" t="t" r="r" b="b"/>
              <a:pathLst>
                <a:path w="7139" h="9549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549"/>
                  </a:lnTo>
                  <a:lnTo>
                    <a:pt x="7138" y="954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rgbClr val="074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33;p91"/>
            <p:cNvSpPr/>
            <p:nvPr/>
          </p:nvSpPr>
          <p:spPr>
            <a:xfrm>
              <a:off x="7573825" y="3783317"/>
              <a:ext cx="218781" cy="102111"/>
            </a:xfrm>
            <a:custGeom>
              <a:avLst/>
              <a:gdLst/>
              <a:ahLst/>
              <a:cxnLst/>
              <a:rect l="l" t="t" r="r" b="b"/>
              <a:pathLst>
                <a:path w="7649" h="3570" extrusionOk="0">
                  <a:moveTo>
                    <a:pt x="487" y="1"/>
                  </a:moveTo>
                  <a:lnTo>
                    <a:pt x="0" y="1832"/>
                  </a:lnTo>
                  <a:lnTo>
                    <a:pt x="487" y="3570"/>
                  </a:lnTo>
                  <a:lnTo>
                    <a:pt x="7648" y="3570"/>
                  </a:lnTo>
                  <a:lnTo>
                    <a:pt x="7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34;p91"/>
            <p:cNvSpPr/>
            <p:nvPr/>
          </p:nvSpPr>
          <p:spPr>
            <a:xfrm>
              <a:off x="7383596" y="378331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1"/>
                  </a:moveTo>
                  <a:lnTo>
                    <a:pt x="0" y="3570"/>
                  </a:lnTo>
                  <a:lnTo>
                    <a:pt x="7138" y="3570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35;p91"/>
            <p:cNvSpPr/>
            <p:nvPr/>
          </p:nvSpPr>
          <p:spPr>
            <a:xfrm>
              <a:off x="7422037" y="3821786"/>
              <a:ext cx="25227" cy="25199"/>
            </a:xfrm>
            <a:custGeom>
              <a:avLst/>
              <a:gdLst/>
              <a:ahLst/>
              <a:cxnLst/>
              <a:rect l="l" t="t" r="r" b="b"/>
              <a:pathLst>
                <a:path w="882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36;p91"/>
            <p:cNvSpPr/>
            <p:nvPr/>
          </p:nvSpPr>
          <p:spPr>
            <a:xfrm>
              <a:off x="7474406" y="3821786"/>
              <a:ext cx="25199" cy="25199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37;p91"/>
            <p:cNvSpPr/>
            <p:nvPr/>
          </p:nvSpPr>
          <p:spPr>
            <a:xfrm>
              <a:off x="7524115" y="3821786"/>
              <a:ext cx="25199" cy="25199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38;p91"/>
            <p:cNvSpPr/>
            <p:nvPr/>
          </p:nvSpPr>
          <p:spPr>
            <a:xfrm>
              <a:off x="7601654" y="3976206"/>
              <a:ext cx="141239" cy="22567"/>
            </a:xfrm>
            <a:custGeom>
              <a:avLst/>
              <a:gdLst/>
              <a:ahLst/>
              <a:cxnLst/>
              <a:rect l="l" t="t" r="r" b="b"/>
              <a:pathLst>
                <a:path w="4938" h="789" extrusionOk="0">
                  <a:moveTo>
                    <a:pt x="1" y="1"/>
                  </a:moveTo>
                  <a:lnTo>
                    <a:pt x="1" y="789"/>
                  </a:lnTo>
                  <a:lnTo>
                    <a:pt x="4937" y="789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39;p91"/>
            <p:cNvSpPr/>
            <p:nvPr/>
          </p:nvSpPr>
          <p:spPr>
            <a:xfrm>
              <a:off x="7435966" y="3976206"/>
              <a:ext cx="141211" cy="22567"/>
            </a:xfrm>
            <a:custGeom>
              <a:avLst/>
              <a:gdLst/>
              <a:ahLst/>
              <a:cxnLst/>
              <a:rect l="l" t="t" r="r" b="b"/>
              <a:pathLst>
                <a:path w="4937" h="789" extrusionOk="0">
                  <a:moveTo>
                    <a:pt x="0" y="1"/>
                  </a:moveTo>
                  <a:lnTo>
                    <a:pt x="0" y="789"/>
                  </a:lnTo>
                  <a:lnTo>
                    <a:pt x="4936" y="789"/>
                  </a:lnTo>
                  <a:lnTo>
                    <a:pt x="49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40;p91"/>
            <p:cNvSpPr/>
            <p:nvPr/>
          </p:nvSpPr>
          <p:spPr>
            <a:xfrm>
              <a:off x="7689832" y="3923865"/>
              <a:ext cx="53058" cy="25199"/>
            </a:xfrm>
            <a:custGeom>
              <a:avLst/>
              <a:gdLst/>
              <a:ahLst/>
              <a:cxnLst/>
              <a:rect l="l" t="t" r="r" b="b"/>
              <a:pathLst>
                <a:path w="1855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854" y="881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41;p91"/>
            <p:cNvSpPr/>
            <p:nvPr/>
          </p:nvSpPr>
          <p:spPr>
            <a:xfrm>
              <a:off x="7573825" y="4025944"/>
              <a:ext cx="165751" cy="74910"/>
            </a:xfrm>
            <a:custGeom>
              <a:avLst/>
              <a:gdLst/>
              <a:ahLst/>
              <a:cxnLst/>
              <a:rect l="l" t="t" r="r" b="b"/>
              <a:pathLst>
                <a:path w="5795" h="2619" extrusionOk="0">
                  <a:moveTo>
                    <a:pt x="487" y="0"/>
                  </a:moveTo>
                  <a:lnTo>
                    <a:pt x="0" y="1367"/>
                  </a:lnTo>
                  <a:lnTo>
                    <a:pt x="487" y="2619"/>
                  </a:lnTo>
                  <a:lnTo>
                    <a:pt x="5794" y="2619"/>
                  </a:lnTo>
                  <a:lnTo>
                    <a:pt x="5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42;p91"/>
            <p:cNvSpPr/>
            <p:nvPr/>
          </p:nvSpPr>
          <p:spPr>
            <a:xfrm>
              <a:off x="7579802" y="3923865"/>
              <a:ext cx="85521" cy="25199"/>
            </a:xfrm>
            <a:custGeom>
              <a:avLst/>
              <a:gdLst/>
              <a:ahLst/>
              <a:cxnLst/>
              <a:rect l="l" t="t" r="r" b="b"/>
              <a:pathLst>
                <a:path w="2990" h="881" extrusionOk="0">
                  <a:moveTo>
                    <a:pt x="278" y="0"/>
                  </a:moveTo>
                  <a:lnTo>
                    <a:pt x="0" y="487"/>
                  </a:lnTo>
                  <a:lnTo>
                    <a:pt x="278" y="881"/>
                  </a:lnTo>
                  <a:lnTo>
                    <a:pt x="2990" y="881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43;p91"/>
            <p:cNvSpPr/>
            <p:nvPr/>
          </p:nvSpPr>
          <p:spPr>
            <a:xfrm>
              <a:off x="7435966" y="3923865"/>
              <a:ext cx="49740" cy="25199"/>
            </a:xfrm>
            <a:custGeom>
              <a:avLst/>
              <a:gdLst/>
              <a:ahLst/>
              <a:cxnLst/>
              <a:rect l="l" t="t" r="r" b="b"/>
              <a:pathLst>
                <a:path w="1739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738" y="881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44;p91"/>
            <p:cNvSpPr/>
            <p:nvPr/>
          </p:nvSpPr>
          <p:spPr>
            <a:xfrm>
              <a:off x="7513504" y="3923865"/>
              <a:ext cx="74281" cy="25199"/>
            </a:xfrm>
            <a:custGeom>
              <a:avLst/>
              <a:gdLst/>
              <a:ahLst/>
              <a:cxnLst/>
              <a:rect l="l" t="t" r="r" b="b"/>
              <a:pathLst>
                <a:path w="2597" h="881" extrusionOk="0">
                  <a:moveTo>
                    <a:pt x="1" y="0"/>
                  </a:moveTo>
                  <a:lnTo>
                    <a:pt x="1" y="881"/>
                  </a:lnTo>
                  <a:lnTo>
                    <a:pt x="2596" y="881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45;p91"/>
            <p:cNvSpPr/>
            <p:nvPr/>
          </p:nvSpPr>
          <p:spPr>
            <a:xfrm>
              <a:off x="7483015" y="4025944"/>
              <a:ext cx="104771" cy="74910"/>
            </a:xfrm>
            <a:custGeom>
              <a:avLst/>
              <a:gdLst/>
              <a:ahLst/>
              <a:cxnLst/>
              <a:rect l="l" t="t" r="r" b="b"/>
              <a:pathLst>
                <a:path w="3663" h="2619" extrusionOk="0">
                  <a:moveTo>
                    <a:pt x="580" y="0"/>
                  </a:moveTo>
                  <a:lnTo>
                    <a:pt x="0" y="1367"/>
                  </a:lnTo>
                  <a:lnTo>
                    <a:pt x="580" y="2619"/>
                  </a:lnTo>
                  <a:lnTo>
                    <a:pt x="3662" y="2619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46;p91"/>
            <p:cNvSpPr/>
            <p:nvPr/>
          </p:nvSpPr>
          <p:spPr>
            <a:xfrm>
              <a:off x="7435966" y="4025944"/>
              <a:ext cx="63641" cy="74910"/>
            </a:xfrm>
            <a:custGeom>
              <a:avLst/>
              <a:gdLst/>
              <a:ahLst/>
              <a:cxnLst/>
              <a:rect l="l" t="t" r="r" b="b"/>
              <a:pathLst>
                <a:path w="2225" h="2619" extrusionOk="0">
                  <a:moveTo>
                    <a:pt x="0" y="0"/>
                  </a:moveTo>
                  <a:lnTo>
                    <a:pt x="0" y="2619"/>
                  </a:lnTo>
                  <a:lnTo>
                    <a:pt x="2225" y="2619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3909;p91"/>
          <p:cNvGrpSpPr/>
          <p:nvPr/>
        </p:nvGrpSpPr>
        <p:grpSpPr>
          <a:xfrm>
            <a:off x="2771800" y="1275606"/>
            <a:ext cx="355101" cy="352823"/>
            <a:chOff x="1351729" y="1937970"/>
            <a:chExt cx="409009" cy="406384"/>
          </a:xfrm>
        </p:grpSpPr>
        <p:sp>
          <p:nvSpPr>
            <p:cNvPr id="132" name="Google Shape;3910;p91"/>
            <p:cNvSpPr/>
            <p:nvPr/>
          </p:nvSpPr>
          <p:spPr>
            <a:xfrm>
              <a:off x="1539297" y="1937970"/>
              <a:ext cx="221441" cy="406384"/>
            </a:xfrm>
            <a:custGeom>
              <a:avLst/>
              <a:gdLst/>
              <a:ahLst/>
              <a:cxnLst/>
              <a:rect l="l" t="t" r="r" b="b"/>
              <a:pathLst>
                <a:path w="7742" h="14208" extrusionOk="0">
                  <a:moveTo>
                    <a:pt x="580" y="1"/>
                  </a:moveTo>
                  <a:lnTo>
                    <a:pt x="1" y="7162"/>
                  </a:lnTo>
                  <a:lnTo>
                    <a:pt x="580" y="14207"/>
                  </a:lnTo>
                  <a:lnTo>
                    <a:pt x="2040" y="14207"/>
                  </a:lnTo>
                  <a:lnTo>
                    <a:pt x="2040" y="13141"/>
                  </a:lnTo>
                  <a:cubicBezTo>
                    <a:pt x="2712" y="12956"/>
                    <a:pt x="3291" y="12747"/>
                    <a:pt x="3871" y="12376"/>
                  </a:cubicBezTo>
                  <a:lnTo>
                    <a:pt x="4636" y="13141"/>
                  </a:lnTo>
                  <a:lnTo>
                    <a:pt x="6675" y="11125"/>
                  </a:lnTo>
                  <a:lnTo>
                    <a:pt x="5794" y="10337"/>
                  </a:lnTo>
                  <a:cubicBezTo>
                    <a:pt x="6188" y="9850"/>
                    <a:pt x="6466" y="9178"/>
                    <a:pt x="6582" y="8506"/>
                  </a:cubicBezTo>
                  <a:lnTo>
                    <a:pt x="7741" y="8506"/>
                  </a:lnTo>
                  <a:lnTo>
                    <a:pt x="7741" y="5702"/>
                  </a:lnTo>
                  <a:lnTo>
                    <a:pt x="6582" y="5702"/>
                  </a:lnTo>
                  <a:cubicBezTo>
                    <a:pt x="6466" y="5030"/>
                    <a:pt x="6188" y="4450"/>
                    <a:pt x="5794" y="3871"/>
                  </a:cubicBezTo>
                  <a:lnTo>
                    <a:pt x="6675" y="3106"/>
                  </a:lnTo>
                  <a:lnTo>
                    <a:pt x="4636" y="1067"/>
                  </a:lnTo>
                  <a:lnTo>
                    <a:pt x="3871" y="1855"/>
                  </a:lnTo>
                  <a:cubicBezTo>
                    <a:pt x="3291" y="1554"/>
                    <a:pt x="2712" y="1275"/>
                    <a:pt x="2040" y="1067"/>
                  </a:cubicBez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11;p91"/>
            <p:cNvSpPr/>
            <p:nvPr/>
          </p:nvSpPr>
          <p:spPr>
            <a:xfrm>
              <a:off x="1351729" y="1937970"/>
              <a:ext cx="204165" cy="406384"/>
            </a:xfrm>
            <a:custGeom>
              <a:avLst/>
              <a:gdLst/>
              <a:ahLst/>
              <a:cxnLst/>
              <a:rect l="l" t="t" r="r" b="b"/>
              <a:pathLst>
                <a:path w="7138" h="14208" extrusionOk="0">
                  <a:moveTo>
                    <a:pt x="5701" y="1"/>
                  </a:moveTo>
                  <a:lnTo>
                    <a:pt x="5701" y="1067"/>
                  </a:lnTo>
                  <a:cubicBezTo>
                    <a:pt x="5122" y="1275"/>
                    <a:pt x="4450" y="1554"/>
                    <a:pt x="3870" y="1855"/>
                  </a:cubicBezTo>
                  <a:lnTo>
                    <a:pt x="3082" y="1067"/>
                  </a:lnTo>
                  <a:lnTo>
                    <a:pt x="1159" y="3106"/>
                  </a:lnTo>
                  <a:lnTo>
                    <a:pt x="1924" y="3871"/>
                  </a:lnTo>
                  <a:cubicBezTo>
                    <a:pt x="1553" y="4450"/>
                    <a:pt x="1251" y="5030"/>
                    <a:pt x="1159" y="5702"/>
                  </a:cubicBezTo>
                  <a:lnTo>
                    <a:pt x="0" y="5702"/>
                  </a:lnTo>
                  <a:lnTo>
                    <a:pt x="0" y="8506"/>
                  </a:lnTo>
                  <a:lnTo>
                    <a:pt x="1159" y="8506"/>
                  </a:lnTo>
                  <a:cubicBezTo>
                    <a:pt x="1251" y="9178"/>
                    <a:pt x="1553" y="9850"/>
                    <a:pt x="1924" y="10337"/>
                  </a:cubicBezTo>
                  <a:lnTo>
                    <a:pt x="1159" y="11125"/>
                  </a:lnTo>
                  <a:lnTo>
                    <a:pt x="3082" y="13141"/>
                  </a:lnTo>
                  <a:lnTo>
                    <a:pt x="3870" y="12376"/>
                  </a:lnTo>
                  <a:cubicBezTo>
                    <a:pt x="4450" y="12747"/>
                    <a:pt x="5122" y="12956"/>
                    <a:pt x="5701" y="13141"/>
                  </a:cubicBezTo>
                  <a:lnTo>
                    <a:pt x="5701" y="14207"/>
                  </a:lnTo>
                  <a:lnTo>
                    <a:pt x="7138" y="1420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12;p91"/>
            <p:cNvSpPr/>
            <p:nvPr/>
          </p:nvSpPr>
          <p:spPr>
            <a:xfrm>
              <a:off x="1439878" y="2065247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712"/>
                  </a:lnTo>
                  <a:lnTo>
                    <a:pt x="2040" y="5308"/>
                  </a:lnTo>
                  <a:lnTo>
                    <a:pt x="2712" y="4821"/>
                  </a:lnTo>
                  <a:lnTo>
                    <a:pt x="1066" y="2712"/>
                  </a:lnTo>
                  <a:lnTo>
                    <a:pt x="2712" y="580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13;p91"/>
            <p:cNvSpPr/>
            <p:nvPr/>
          </p:nvSpPr>
          <p:spPr>
            <a:xfrm>
              <a:off x="1594984" y="2065247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80"/>
                  </a:lnTo>
                  <a:lnTo>
                    <a:pt x="1623" y="2712"/>
                  </a:lnTo>
                  <a:lnTo>
                    <a:pt x="0" y="4821"/>
                  </a:lnTo>
                  <a:lnTo>
                    <a:pt x="672" y="5308"/>
                  </a:lnTo>
                  <a:lnTo>
                    <a:pt x="2689" y="2712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14;p91"/>
            <p:cNvSpPr/>
            <p:nvPr/>
          </p:nvSpPr>
          <p:spPr>
            <a:xfrm>
              <a:off x="1545275" y="2065247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8"/>
                  </a:lnTo>
                  <a:lnTo>
                    <a:pt x="765" y="5308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4" name="Picture 6" descr="C:\Users\Acer\Desktop\wallls.com_159973 (1).jpg"/>
          <p:cNvPicPr>
            <a:picLocks noChangeAspect="1" noChangeArrowheads="1"/>
          </p:cNvPicPr>
          <p:nvPr/>
        </p:nvPicPr>
        <p:blipFill>
          <a:blip r:embed="rId7"/>
          <a:srcRect l="34370" r="9380"/>
          <a:stretch>
            <a:fillRect/>
          </a:stretch>
        </p:blipFill>
        <p:spPr bwMode="auto">
          <a:xfrm>
            <a:off x="3851920" y="1491630"/>
            <a:ext cx="1440160" cy="14401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AGORA HACK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37" name="Google Shape;837;p4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38" name="Google Shape;838;p4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1" name="Google Shape;841;p4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42" name="Google Shape;842;p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4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44" name="Google Shape;844;p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5" name="Google Shape;845;p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46" name="Google Shape;846;p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7" name="Google Shape;847;p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48" name="Google Shape;848;p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49" name="Google Shape;849;p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1" name="Google Shape;851;p45">
            <a:hlinkClick r:id="rId4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n-US" sz="1000" dirty="0" err="1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ComplexDinner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2" name="Google Shape;852;p45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3301558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</a:t>
            </a:r>
            <a:r>
              <a:rPr lang="ru-RU" dirty="0" smtClean="0"/>
              <a:t>РАЗРАБОТКА СИСТЕМЫ И ОБУЧЕНИЕ МОДЕЛИ</a:t>
            </a:r>
            <a:endParaRPr dirty="0"/>
          </a:p>
        </p:txBody>
      </p:sp>
      <p:cxnSp>
        <p:nvCxnSpPr>
          <p:cNvPr id="853" name="Google Shape;853;p45"/>
          <p:cNvCxnSpPr/>
          <p:nvPr/>
        </p:nvCxnSpPr>
        <p:spPr>
          <a:xfrm>
            <a:off x="1494850" y="39999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54" name="Google Shape;854;p45">
            <a:hlinkClick r:id="rId5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5">
            <a:hlinkClick r:id="rId5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73"/>
          <p:cNvGrpSpPr/>
          <p:nvPr/>
        </p:nvGrpSpPr>
        <p:grpSpPr>
          <a:xfrm>
            <a:off x="6493258" y="1880663"/>
            <a:ext cx="737100" cy="737100"/>
            <a:chOff x="991075" y="1881675"/>
            <a:chExt cx="737100" cy="737100"/>
          </a:xfrm>
        </p:grpSpPr>
        <p:sp>
          <p:nvSpPr>
            <p:cNvPr id="1539" name="Google Shape;1539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73"/>
          <p:cNvGrpSpPr/>
          <p:nvPr/>
        </p:nvGrpSpPr>
        <p:grpSpPr>
          <a:xfrm>
            <a:off x="2816208" y="1880663"/>
            <a:ext cx="737100" cy="737100"/>
            <a:chOff x="991075" y="1881675"/>
            <a:chExt cx="737100" cy="737100"/>
          </a:xfrm>
        </p:grpSpPr>
        <p:sp>
          <p:nvSpPr>
            <p:cNvPr id="1542" name="Google Shape;1542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4" name="Google Shape;1544;p73"/>
          <p:cNvGrpSpPr/>
          <p:nvPr/>
        </p:nvGrpSpPr>
        <p:grpSpPr>
          <a:xfrm>
            <a:off x="4648208" y="1880663"/>
            <a:ext cx="737100" cy="737100"/>
            <a:chOff x="991075" y="1881675"/>
            <a:chExt cx="737100" cy="737100"/>
          </a:xfrm>
        </p:grpSpPr>
        <p:sp>
          <p:nvSpPr>
            <p:cNvPr id="1545" name="Google Shape;1545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7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ru-RU" dirty="0" smtClean="0">
                <a:latin typeface="Oswald"/>
                <a:ea typeface="Oswald"/>
                <a:cs typeface="Oswald"/>
                <a:sym typeface="Oswald"/>
              </a:rPr>
              <a:t>ЭТАПЫ РАЗРАБОТКИ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8" name="Google Shape;1548;p73"/>
          <p:cNvSpPr txBox="1"/>
          <p:nvPr/>
        </p:nvSpPr>
        <p:spPr>
          <a:xfrm>
            <a:off x="881950" y="2825138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DATA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9" name="Google Shape;1549;p73"/>
          <p:cNvSpPr txBox="1"/>
          <p:nvPr/>
        </p:nvSpPr>
        <p:spPr>
          <a:xfrm>
            <a:off x="881950" y="3273302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Анализ и обработка данных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0" name="Google Shape;1550;p73"/>
          <p:cNvSpPr txBox="1"/>
          <p:nvPr/>
        </p:nvSpPr>
        <p:spPr>
          <a:xfrm>
            <a:off x="2727000" y="2825138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/ML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1" name="Google Shape;1551;p73"/>
          <p:cNvSpPr txBox="1"/>
          <p:nvPr/>
        </p:nvSpPr>
        <p:spPr>
          <a:xfrm>
            <a:off x="2727000" y="3273302"/>
            <a:ext cx="1772992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Разработка и обучения модели </a:t>
            </a:r>
            <a:r>
              <a:rPr lang="en-US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ML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2" name="Google Shape;1552;p73"/>
          <p:cNvSpPr txBox="1"/>
          <p:nvPr/>
        </p:nvSpPr>
        <p:spPr>
          <a:xfrm>
            <a:off x="4572050" y="2825138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/BACKEND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3" name="Google Shape;1553;p73"/>
          <p:cNvSpPr txBox="1"/>
          <p:nvPr/>
        </p:nvSpPr>
        <p:spPr>
          <a:xfrm>
            <a:off x="4572050" y="3273302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hlink"/>
              </a:buClr>
              <a:buSzPts val="1100"/>
            </a:pP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Создание </a:t>
            </a:r>
            <a:r>
              <a:rPr lang="ru-RU" dirty="0" err="1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микросервиса</a:t>
            </a: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(</a:t>
            </a:r>
            <a:r>
              <a:rPr lang="en-US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API</a:t>
            </a: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) </a:t>
            </a:r>
            <a:r>
              <a:rPr lang="ru-RU" dirty="0" smtClean="0"/>
              <a:t> 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4" name="Google Shape;1554;p73"/>
          <p:cNvSpPr txBox="1"/>
          <p:nvPr/>
        </p:nvSpPr>
        <p:spPr>
          <a:xfrm>
            <a:off x="6417050" y="2825138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/UNION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5" name="Google Shape;1555;p73"/>
          <p:cNvSpPr txBox="1"/>
          <p:nvPr/>
        </p:nvSpPr>
        <p:spPr>
          <a:xfrm>
            <a:off x="6417050" y="3273302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Объединение в единый</a:t>
            </a:r>
            <a:r>
              <a:rPr lang="en-US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рабочий проект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0" name="Google Shape;1570;p7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AGORA HACK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71" name="Google Shape;1571;p7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72" name="Google Shape;1572;p7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3" name="Google Shape;1573;p7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7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5" name="Google Shape;1575;p7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76" name="Google Shape;1576;p7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7" name="Google Shape;1577;p7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78" name="Google Shape;1578;p7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9" name="Google Shape;1579;p7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80" name="Google Shape;1580;p7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7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82" name="Google Shape;1582;p7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83" name="Google Shape;1583;p7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7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5" name="Google Shape;1585;p7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ComplexDinner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86" name="Google Shape;1586;p73"/>
          <p:cNvCxnSpPr/>
          <p:nvPr/>
        </p:nvCxnSpPr>
        <p:spPr>
          <a:xfrm>
            <a:off x="1885663" y="2249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610" name="Google Shape;1610;p73"/>
          <p:cNvGrpSpPr/>
          <p:nvPr/>
        </p:nvGrpSpPr>
        <p:grpSpPr>
          <a:xfrm>
            <a:off x="2980257" y="2046040"/>
            <a:ext cx="409003" cy="406345"/>
            <a:chOff x="2213404" y="2545811"/>
            <a:chExt cx="409003" cy="406345"/>
          </a:xfrm>
        </p:grpSpPr>
        <p:sp>
          <p:nvSpPr>
            <p:cNvPr id="1611" name="Google Shape;1611;p73"/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3"/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3"/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3"/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3"/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3"/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3"/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3"/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3"/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3"/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3"/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3"/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3"/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3"/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73"/>
          <p:cNvGrpSpPr/>
          <p:nvPr/>
        </p:nvGrpSpPr>
        <p:grpSpPr>
          <a:xfrm>
            <a:off x="958146" y="1880663"/>
            <a:ext cx="737100" cy="737100"/>
            <a:chOff x="991075" y="1881675"/>
            <a:chExt cx="737100" cy="737100"/>
          </a:xfrm>
        </p:grpSpPr>
        <p:sp>
          <p:nvSpPr>
            <p:cNvPr id="1626" name="Google Shape;1626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73"/>
          <p:cNvGrpSpPr/>
          <p:nvPr/>
        </p:nvGrpSpPr>
        <p:grpSpPr>
          <a:xfrm>
            <a:off x="1124117" y="2070890"/>
            <a:ext cx="409037" cy="356645"/>
            <a:chOff x="8245271" y="3178164"/>
            <a:chExt cx="409037" cy="356645"/>
          </a:xfrm>
        </p:grpSpPr>
        <p:sp>
          <p:nvSpPr>
            <p:cNvPr id="1629" name="Google Shape;1629;p73"/>
            <p:cNvSpPr/>
            <p:nvPr/>
          </p:nvSpPr>
          <p:spPr>
            <a:xfrm>
              <a:off x="8432868" y="3203333"/>
              <a:ext cx="221441" cy="331474"/>
            </a:xfrm>
            <a:custGeom>
              <a:avLst/>
              <a:gdLst/>
              <a:ahLst/>
              <a:cxnLst/>
              <a:rect l="l" t="t" r="r" b="b"/>
              <a:pathLst>
                <a:path w="7742" h="11589" extrusionOk="0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3"/>
            <p:cNvSpPr/>
            <p:nvPr/>
          </p:nvSpPr>
          <p:spPr>
            <a:xfrm>
              <a:off x="8245271" y="3178164"/>
              <a:ext cx="204193" cy="356645"/>
            </a:xfrm>
            <a:custGeom>
              <a:avLst/>
              <a:gdLst/>
              <a:ahLst/>
              <a:cxnLst/>
              <a:rect l="l" t="t" r="r" b="b"/>
              <a:pathLst>
                <a:path w="7139" h="12469" extrusionOk="0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3"/>
            <p:cNvSpPr/>
            <p:nvPr/>
          </p:nvSpPr>
          <p:spPr>
            <a:xfrm>
              <a:off x="8432868" y="3261023"/>
              <a:ext cx="124650" cy="218094"/>
            </a:xfrm>
            <a:custGeom>
              <a:avLst/>
              <a:gdLst/>
              <a:ahLst/>
              <a:cxnLst/>
              <a:rect l="l" t="t" r="r" b="b"/>
              <a:pathLst>
                <a:path w="4358" h="7625" extrusionOk="0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3"/>
            <p:cNvSpPr/>
            <p:nvPr/>
          </p:nvSpPr>
          <p:spPr>
            <a:xfrm>
              <a:off x="8342059" y="3261023"/>
              <a:ext cx="107402" cy="218094"/>
            </a:xfrm>
            <a:custGeom>
              <a:avLst/>
              <a:gdLst/>
              <a:ahLst/>
              <a:cxnLst/>
              <a:rect l="l" t="t" r="r" b="b"/>
              <a:pathLst>
                <a:path w="3755" h="7625" extrusionOk="0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3"/>
            <p:cNvSpPr/>
            <p:nvPr/>
          </p:nvSpPr>
          <p:spPr>
            <a:xfrm>
              <a:off x="8410988" y="3352491"/>
              <a:ext cx="77599" cy="74252"/>
            </a:xfrm>
            <a:custGeom>
              <a:avLst/>
              <a:gdLst/>
              <a:ahLst/>
              <a:cxnLst/>
              <a:rect l="l" t="t" r="r" b="b"/>
              <a:pathLst>
                <a:path w="2713" h="2596" extrusionOk="0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3"/>
            <p:cNvSpPr/>
            <p:nvPr/>
          </p:nvSpPr>
          <p:spPr>
            <a:xfrm>
              <a:off x="8435528" y="3302781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35" name="Google Shape;1635;p73"/>
          <p:cNvCxnSpPr/>
          <p:nvPr/>
        </p:nvCxnSpPr>
        <p:spPr>
          <a:xfrm>
            <a:off x="3730688" y="2249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36" name="Google Shape;1636;p73"/>
          <p:cNvCxnSpPr/>
          <p:nvPr/>
        </p:nvCxnSpPr>
        <p:spPr>
          <a:xfrm>
            <a:off x="5569213" y="2249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7" name="Google Shape;1637;p7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7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7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7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1" name="Google Shape;1641;p7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642" name="Google Shape;1642;p7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4206;p91"/>
          <p:cNvGrpSpPr/>
          <p:nvPr/>
        </p:nvGrpSpPr>
        <p:grpSpPr>
          <a:xfrm>
            <a:off x="4860032" y="2067694"/>
            <a:ext cx="355101" cy="352219"/>
            <a:chOff x="2213404" y="3153624"/>
            <a:chExt cx="409009" cy="405689"/>
          </a:xfrm>
        </p:grpSpPr>
        <p:sp>
          <p:nvSpPr>
            <p:cNvPr id="110" name="Google Shape;4207;p91"/>
            <p:cNvSpPr/>
            <p:nvPr/>
          </p:nvSpPr>
          <p:spPr>
            <a:xfrm>
              <a:off x="2401001" y="3172844"/>
              <a:ext cx="221412" cy="226732"/>
            </a:xfrm>
            <a:custGeom>
              <a:avLst/>
              <a:gdLst/>
              <a:ahLst/>
              <a:cxnLst/>
              <a:rect l="l" t="t" r="r" b="b"/>
              <a:pathLst>
                <a:path w="7741" h="7927" extrusionOk="0">
                  <a:moveTo>
                    <a:pt x="580" y="1"/>
                  </a:moveTo>
                  <a:lnTo>
                    <a:pt x="0" y="4242"/>
                  </a:lnTo>
                  <a:lnTo>
                    <a:pt x="580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8" y="3477"/>
                    <a:pt x="5516" y="3477"/>
                  </a:cubicBezTo>
                  <a:cubicBezTo>
                    <a:pt x="5423" y="2133"/>
                    <a:pt x="4265" y="974"/>
                    <a:pt x="2897" y="974"/>
                  </a:cubicBezTo>
                  <a:cubicBezTo>
                    <a:pt x="2411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208;p91"/>
            <p:cNvSpPr/>
            <p:nvPr/>
          </p:nvSpPr>
          <p:spPr>
            <a:xfrm>
              <a:off x="2213404" y="3153624"/>
              <a:ext cx="204193" cy="245953"/>
            </a:xfrm>
            <a:custGeom>
              <a:avLst/>
              <a:gdLst/>
              <a:ahLst/>
              <a:cxnLst/>
              <a:rect l="l" t="t" r="r" b="b"/>
              <a:pathLst>
                <a:path w="7139" h="8599" extrusionOk="0">
                  <a:moveTo>
                    <a:pt x="5215" y="1"/>
                  </a:moveTo>
                  <a:cubicBezTo>
                    <a:pt x="3292" y="1"/>
                    <a:pt x="1739" y="1530"/>
                    <a:pt x="1739" y="3384"/>
                  </a:cubicBezTo>
                  <a:cubicBezTo>
                    <a:pt x="1739" y="3662"/>
                    <a:pt x="1832" y="3964"/>
                    <a:pt x="1832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6" y="8599"/>
                  </a:cubicBezTo>
                  <a:lnTo>
                    <a:pt x="7139" y="8599"/>
                  </a:lnTo>
                  <a:lnTo>
                    <a:pt x="7139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209;p91"/>
            <p:cNvSpPr/>
            <p:nvPr/>
          </p:nvSpPr>
          <p:spPr>
            <a:xfrm>
              <a:off x="2401001" y="3443301"/>
              <a:ext cx="141211" cy="116012"/>
            </a:xfrm>
            <a:custGeom>
              <a:avLst/>
              <a:gdLst/>
              <a:ahLst/>
              <a:cxnLst/>
              <a:rect l="l" t="t" r="r" b="b"/>
              <a:pathLst>
                <a:path w="4937" h="4056" extrusionOk="0">
                  <a:moveTo>
                    <a:pt x="0" y="0"/>
                  </a:moveTo>
                  <a:lnTo>
                    <a:pt x="580" y="4056"/>
                  </a:lnTo>
                  <a:lnTo>
                    <a:pt x="4937" y="4056"/>
                  </a:lnTo>
                  <a:lnTo>
                    <a:pt x="4937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210;p91"/>
            <p:cNvSpPr/>
            <p:nvPr/>
          </p:nvSpPr>
          <p:spPr>
            <a:xfrm>
              <a:off x="2293602" y="3443301"/>
              <a:ext cx="123992" cy="116012"/>
            </a:xfrm>
            <a:custGeom>
              <a:avLst/>
              <a:gdLst/>
              <a:ahLst/>
              <a:cxnLst/>
              <a:rect l="l" t="t" r="r" b="b"/>
              <a:pathLst>
                <a:path w="4335" h="4056" extrusionOk="0">
                  <a:moveTo>
                    <a:pt x="4335" y="0"/>
                  </a:moveTo>
                  <a:lnTo>
                    <a:pt x="1" y="580"/>
                  </a:lnTo>
                  <a:lnTo>
                    <a:pt x="1" y="4056"/>
                  </a:lnTo>
                  <a:lnTo>
                    <a:pt x="4335" y="4056"/>
                  </a:lnTo>
                  <a:lnTo>
                    <a:pt x="43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211;p91"/>
            <p:cNvSpPr/>
            <p:nvPr/>
          </p:nvSpPr>
          <p:spPr>
            <a:xfrm>
              <a:off x="2401001" y="3357782"/>
              <a:ext cx="141211" cy="102111"/>
            </a:xfrm>
            <a:custGeom>
              <a:avLst/>
              <a:gdLst/>
              <a:ahLst/>
              <a:cxnLst/>
              <a:rect l="l" t="t" r="r" b="b"/>
              <a:pathLst>
                <a:path w="4937" h="3570" extrusionOk="0">
                  <a:moveTo>
                    <a:pt x="580" y="1"/>
                  </a:moveTo>
                  <a:lnTo>
                    <a:pt x="0" y="1739"/>
                  </a:lnTo>
                  <a:lnTo>
                    <a:pt x="580" y="3570"/>
                  </a:lnTo>
                  <a:lnTo>
                    <a:pt x="4937" y="3570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212;p91"/>
            <p:cNvSpPr/>
            <p:nvPr/>
          </p:nvSpPr>
          <p:spPr>
            <a:xfrm>
              <a:off x="2293602" y="3357782"/>
              <a:ext cx="123992" cy="102111"/>
            </a:xfrm>
            <a:custGeom>
              <a:avLst/>
              <a:gdLst/>
              <a:ahLst/>
              <a:cxnLst/>
              <a:rect l="l" t="t" r="r" b="b"/>
              <a:pathLst>
                <a:path w="4335" h="3570" extrusionOk="0">
                  <a:moveTo>
                    <a:pt x="1" y="1"/>
                  </a:moveTo>
                  <a:lnTo>
                    <a:pt x="1" y="3570"/>
                  </a:lnTo>
                  <a:lnTo>
                    <a:pt x="4335" y="3570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213;p91"/>
            <p:cNvSpPr/>
            <p:nvPr/>
          </p:nvSpPr>
          <p:spPr>
            <a:xfrm>
              <a:off x="2478539" y="3498960"/>
              <a:ext cx="24570" cy="21910"/>
            </a:xfrm>
            <a:custGeom>
              <a:avLst/>
              <a:gdLst/>
              <a:ahLst/>
              <a:cxnLst/>
              <a:rect l="l" t="t" r="r" b="b"/>
              <a:pathLst>
                <a:path w="859" h="766" extrusionOk="0">
                  <a:moveTo>
                    <a:pt x="1" y="1"/>
                  </a:moveTo>
                  <a:lnTo>
                    <a:pt x="1" y="766"/>
                  </a:lnTo>
                  <a:lnTo>
                    <a:pt x="858" y="766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214;p91"/>
            <p:cNvSpPr/>
            <p:nvPr/>
          </p:nvSpPr>
          <p:spPr>
            <a:xfrm>
              <a:off x="2478539" y="3396223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215;p91"/>
            <p:cNvSpPr/>
            <p:nvPr/>
          </p:nvSpPr>
          <p:spPr>
            <a:xfrm>
              <a:off x="2332071" y="3498960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1"/>
                  </a:moveTo>
                  <a:lnTo>
                    <a:pt x="0" y="766"/>
                  </a:lnTo>
                  <a:lnTo>
                    <a:pt x="881" y="76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216;p91"/>
            <p:cNvSpPr/>
            <p:nvPr/>
          </p:nvSpPr>
          <p:spPr>
            <a:xfrm>
              <a:off x="2332071" y="3396223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217;p91"/>
            <p:cNvSpPr/>
            <p:nvPr/>
          </p:nvSpPr>
          <p:spPr>
            <a:xfrm>
              <a:off x="2409610" y="3498960"/>
              <a:ext cx="43790" cy="21910"/>
            </a:xfrm>
            <a:custGeom>
              <a:avLst/>
              <a:gdLst/>
              <a:ahLst/>
              <a:cxnLst/>
              <a:rect l="l" t="t" r="r" b="b"/>
              <a:pathLst>
                <a:path w="1531" h="766" extrusionOk="0">
                  <a:moveTo>
                    <a:pt x="279" y="1"/>
                  </a:moveTo>
                  <a:lnTo>
                    <a:pt x="1" y="372"/>
                  </a:lnTo>
                  <a:lnTo>
                    <a:pt x="279" y="766"/>
                  </a:lnTo>
                  <a:lnTo>
                    <a:pt x="1530" y="766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218;p91"/>
            <p:cNvSpPr/>
            <p:nvPr/>
          </p:nvSpPr>
          <p:spPr>
            <a:xfrm>
              <a:off x="2409610" y="3396223"/>
              <a:ext cx="43790" cy="25227"/>
            </a:xfrm>
            <a:custGeom>
              <a:avLst/>
              <a:gdLst/>
              <a:ahLst/>
              <a:cxnLst/>
              <a:rect l="l" t="t" r="r" b="b"/>
              <a:pathLst>
                <a:path w="1531" h="882" extrusionOk="0">
                  <a:moveTo>
                    <a:pt x="279" y="1"/>
                  </a:moveTo>
                  <a:lnTo>
                    <a:pt x="1" y="395"/>
                  </a:lnTo>
                  <a:lnTo>
                    <a:pt x="279" y="881"/>
                  </a:lnTo>
                  <a:lnTo>
                    <a:pt x="1530" y="881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219;p91"/>
            <p:cNvSpPr/>
            <p:nvPr/>
          </p:nvSpPr>
          <p:spPr>
            <a:xfrm>
              <a:off x="2384412" y="3498960"/>
              <a:ext cx="33179" cy="21910"/>
            </a:xfrm>
            <a:custGeom>
              <a:avLst/>
              <a:gdLst/>
              <a:ahLst/>
              <a:cxnLst/>
              <a:rect l="l" t="t" r="r" b="b"/>
              <a:pathLst>
                <a:path w="1160" h="766" extrusionOk="0">
                  <a:moveTo>
                    <a:pt x="1" y="1"/>
                  </a:moveTo>
                  <a:lnTo>
                    <a:pt x="1" y="766"/>
                  </a:lnTo>
                  <a:lnTo>
                    <a:pt x="1160" y="76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220;p91"/>
            <p:cNvSpPr/>
            <p:nvPr/>
          </p:nvSpPr>
          <p:spPr>
            <a:xfrm>
              <a:off x="2384412" y="3396223"/>
              <a:ext cx="33179" cy="25227"/>
            </a:xfrm>
            <a:custGeom>
              <a:avLst/>
              <a:gdLst/>
              <a:ahLst/>
              <a:cxnLst/>
              <a:rect l="l" t="t" r="r" b="b"/>
              <a:pathLst>
                <a:path w="1160" h="882" extrusionOk="0">
                  <a:moveTo>
                    <a:pt x="1" y="1"/>
                  </a:moveTo>
                  <a:lnTo>
                    <a:pt x="1" y="881"/>
                  </a:lnTo>
                  <a:lnTo>
                    <a:pt x="1160" y="881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3704;p91"/>
          <p:cNvGrpSpPr/>
          <p:nvPr/>
        </p:nvGrpSpPr>
        <p:grpSpPr>
          <a:xfrm>
            <a:off x="6660232" y="2139702"/>
            <a:ext cx="360040" cy="304484"/>
            <a:chOff x="3159447" y="1439568"/>
            <a:chExt cx="385957" cy="330924"/>
          </a:xfrm>
        </p:grpSpPr>
        <p:sp>
          <p:nvSpPr>
            <p:cNvPr id="155" name="Google Shape;3705;p91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706;p91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707;p91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708;p91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709;p91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710;p91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711;p91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712;p91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713;p91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714;p91"/>
            <p:cNvSpPr/>
            <p:nvPr/>
          </p:nvSpPr>
          <p:spPr>
            <a:xfrm>
              <a:off x="3195722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715;p91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716;p91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717;p91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718;p91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19;p91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20;p91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1;p91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22;p91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76"/>
          <p:cNvSpPr txBox="1">
            <a:spLocks noGrp="1"/>
          </p:cNvSpPr>
          <p:nvPr>
            <p:ph type="title"/>
          </p:nvPr>
        </p:nvSpPr>
        <p:spPr>
          <a:xfrm>
            <a:off x="1308288" y="411510"/>
            <a:ext cx="3601500" cy="25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</a:t>
            </a:r>
            <a:r>
              <a:rPr lang="ru-RU" dirty="0" smtClean="0"/>
              <a:t>Анализ и обработка данных</a:t>
            </a:r>
            <a:endParaRPr dirty="0"/>
          </a:p>
        </p:txBody>
      </p:sp>
      <p:sp>
        <p:nvSpPr>
          <p:cNvPr id="1662" name="Google Shape;1662;p76"/>
          <p:cNvSpPr txBox="1">
            <a:spLocks noGrp="1"/>
          </p:cNvSpPr>
          <p:nvPr>
            <p:ph type="subTitle" idx="1"/>
          </p:nvPr>
        </p:nvSpPr>
        <p:spPr>
          <a:xfrm>
            <a:off x="1259632" y="2787774"/>
            <a:ext cx="36015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/>
              <a:t>Для повышения точности предсказанных классов была проведена обработка текста с помощью библиотек </a:t>
            </a:r>
            <a:r>
              <a:rPr lang="en-US" dirty="0" smtClean="0"/>
              <a:t>pandas, re, </a:t>
            </a:r>
            <a:r>
              <a:rPr lang="en-US" dirty="0" err="1" smtClean="0"/>
              <a:t>json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1663" name="Google Shape;1663;p76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/>
            <a:r>
              <a:rPr lang="en-US" sz="1000" dirty="0" smtClean="0">
                <a:latin typeface="Oswald"/>
                <a:ea typeface="Oswald"/>
                <a:cs typeface="Oswald"/>
                <a:sym typeface="Oswald"/>
              </a:rPr>
              <a:t>AGORA HACK</a:t>
            </a:r>
            <a:endParaRPr lang="en-US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" name="Google Shape;1664;p7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665" name="Google Shape;1665;p7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6" name="Google Shape;1666;p7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7" name="Google Shape;1667;p7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oogle Shape;1668;p7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669" name="Google Shape;1669;p7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670;p7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671" name="Google Shape;1671;p7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" name="Google Shape;1672;p7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673" name="Google Shape;1673;p7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4" name="Google Shape;1674;p7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" name="Google Shape;1675;p7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76" name="Google Shape;1676;p7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7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8" name="Google Shape;1678;p76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indent="0" algn="r">
              <a:buNone/>
            </a:pPr>
            <a:r>
              <a:rPr lang="en-US" sz="1000" dirty="0" err="1" smtClean="0">
                <a:latin typeface="Oswald"/>
                <a:ea typeface="Oswald"/>
                <a:cs typeface="Oswald"/>
                <a:sym typeface="Oswald"/>
              </a:rPr>
              <a:t>ComplexDinner</a:t>
            </a:r>
            <a:endParaRPr lang="en-US" sz="1000" dirty="0" smtClean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79" name="Google Shape;1679;p76"/>
          <p:cNvPicPr preferRelativeResize="0"/>
          <p:nvPr/>
        </p:nvPicPr>
        <p:blipFill>
          <a:blip r:embed="rId4"/>
          <a:srcRect l="5882" r="39706"/>
          <a:stretch>
            <a:fillRect/>
          </a:stretch>
        </p:blipFill>
        <p:spPr>
          <a:xfrm>
            <a:off x="5508104" y="771550"/>
            <a:ext cx="2664296" cy="3312705"/>
          </a:xfrm>
          <a:prstGeom prst="roundRect">
            <a:avLst>
              <a:gd name="adj" fmla="val 7129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</p:pic>
      <p:cxnSp>
        <p:nvCxnSpPr>
          <p:cNvPr id="1680" name="Google Shape;1680;p76"/>
          <p:cNvCxnSpPr/>
          <p:nvPr/>
        </p:nvCxnSpPr>
        <p:spPr>
          <a:xfrm>
            <a:off x="6642650" y="425503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81" name="Google Shape;1681;p76"/>
          <p:cNvSpPr/>
          <p:nvPr/>
        </p:nvSpPr>
        <p:spPr>
          <a:xfrm>
            <a:off x="1115616" y="2931790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2" name="Google Shape;1682;p76">
            <a:hlinkClick r:id="rId5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76">
            <a:hlinkClick r:id="rId5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7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7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/>
            <a:r>
              <a:rPr lang="en-US" sz="1000" dirty="0" smtClean="0">
                <a:latin typeface="Oswald"/>
                <a:ea typeface="Oswald"/>
                <a:cs typeface="Oswald"/>
                <a:sym typeface="Oswald"/>
              </a:rPr>
              <a:t>AGORA HACK</a:t>
            </a:r>
            <a:endParaRPr lang="en-US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" name="Google Shape;1321;p6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22" name="Google Shape;1322;p6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6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4" name="Google Shape;1324;p6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oogle Shape;1325;p6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26" name="Google Shape;1326;p6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327;p6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28" name="Google Shape;1328;p6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" name="Google Shape;1329;p6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30" name="Google Shape;1330;p6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1" name="Google Shape;1331;p6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" name="Google Shape;1332;p6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33" name="Google Shape;1333;p6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6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5" name="Google Shape;1335;p65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>
              <a:buNone/>
            </a:pPr>
            <a:r>
              <a:rPr lang="en-US" sz="1000" dirty="0" err="1" smtClean="0">
                <a:latin typeface="Oswald"/>
                <a:ea typeface="Oswald"/>
                <a:cs typeface="Oswald"/>
                <a:sym typeface="Oswald"/>
              </a:rPr>
              <a:t>ComplexDinner</a:t>
            </a:r>
            <a:endParaRPr lang="en-US" sz="1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36" name="Google Shape;1336;p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0075" y="1362673"/>
            <a:ext cx="2795875" cy="1564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65"/>
          <p:cNvSpPr txBox="1">
            <a:spLocks noGrp="1"/>
          </p:cNvSpPr>
          <p:nvPr>
            <p:ph type="title"/>
          </p:nvPr>
        </p:nvSpPr>
        <p:spPr>
          <a:xfrm>
            <a:off x="4512025" y="1294350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/>
              <a:t>/</a:t>
            </a:r>
            <a:r>
              <a:rPr lang="en-US" dirty="0" smtClean="0"/>
              <a:t>Machine learning</a:t>
            </a:r>
            <a:r>
              <a:rPr lang="en-US" b="0" dirty="0" smtClean="0"/>
              <a:t/>
            </a:r>
            <a:br>
              <a:rPr lang="en-US" b="0" dirty="0" smtClean="0"/>
            </a:br>
            <a:endParaRPr dirty="0"/>
          </a:p>
        </p:txBody>
      </p:sp>
      <p:sp>
        <p:nvSpPr>
          <p:cNvPr id="1338" name="Google Shape;1338;p65"/>
          <p:cNvSpPr txBox="1">
            <a:spLocks noGrp="1"/>
          </p:cNvSpPr>
          <p:nvPr>
            <p:ph type="subTitle" idx="1"/>
          </p:nvPr>
        </p:nvSpPr>
        <p:spPr>
          <a:xfrm>
            <a:off x="4499992" y="2499742"/>
            <a:ext cx="37920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dirty="0" smtClean="0"/>
              <a:t>В итоговом варианте </a:t>
            </a:r>
            <a:r>
              <a:rPr lang="en-US" dirty="0" smtClean="0"/>
              <a:t>Random </a:t>
            </a:r>
            <a:r>
              <a:rPr lang="en-US" dirty="0" smtClean="0"/>
              <a:t>forest</a:t>
            </a:r>
            <a:r>
              <a:rPr lang="ru-RU" dirty="0" smtClean="0"/>
              <a:t>. Данный алгоритм показывает наилучшую точность и скорость работы модели</a:t>
            </a:r>
            <a:endParaRPr lang="ru-RU" dirty="0"/>
          </a:p>
        </p:txBody>
      </p:sp>
      <p:grpSp>
        <p:nvGrpSpPr>
          <p:cNvPr id="7" name="Google Shape;1339;p65"/>
          <p:cNvGrpSpPr/>
          <p:nvPr/>
        </p:nvGrpSpPr>
        <p:grpSpPr>
          <a:xfrm>
            <a:off x="964875" y="1224275"/>
            <a:ext cx="3028620" cy="2694948"/>
            <a:chOff x="964875" y="1173312"/>
            <a:chExt cx="3028620" cy="2694948"/>
          </a:xfrm>
        </p:grpSpPr>
        <p:sp>
          <p:nvSpPr>
            <p:cNvPr id="1340" name="Google Shape;1340;p65"/>
            <p:cNvSpPr/>
            <p:nvPr/>
          </p:nvSpPr>
          <p:spPr>
            <a:xfrm>
              <a:off x="964875" y="1173312"/>
              <a:ext cx="3028374" cy="1857205"/>
            </a:xfrm>
            <a:custGeom>
              <a:avLst/>
              <a:gdLst/>
              <a:ahLst/>
              <a:cxnLst/>
              <a:rect l="l" t="t" r="r" b="b"/>
              <a:pathLst>
                <a:path w="145893" h="86765" extrusionOk="0">
                  <a:moveTo>
                    <a:pt x="139847" y="5536"/>
                  </a:moveTo>
                  <a:cubicBezTo>
                    <a:pt x="140015" y="5536"/>
                    <a:pt x="140153" y="5674"/>
                    <a:pt x="140153" y="5841"/>
                  </a:cubicBezTo>
                  <a:lnTo>
                    <a:pt x="140153" y="80515"/>
                  </a:lnTo>
                  <a:cubicBezTo>
                    <a:pt x="140153" y="80682"/>
                    <a:pt x="140015" y="80820"/>
                    <a:pt x="139847" y="80820"/>
                  </a:cubicBezTo>
                  <a:lnTo>
                    <a:pt x="6045" y="80820"/>
                  </a:lnTo>
                  <a:cubicBezTo>
                    <a:pt x="5878" y="80820"/>
                    <a:pt x="5740" y="80682"/>
                    <a:pt x="5740" y="80515"/>
                  </a:cubicBezTo>
                  <a:lnTo>
                    <a:pt x="5740" y="5841"/>
                  </a:lnTo>
                  <a:cubicBezTo>
                    <a:pt x="5740" y="5674"/>
                    <a:pt x="5878" y="5536"/>
                    <a:pt x="6045" y="5536"/>
                  </a:cubicBezTo>
                  <a:close/>
                  <a:moveTo>
                    <a:pt x="2438" y="0"/>
                  </a:moveTo>
                  <a:cubicBezTo>
                    <a:pt x="1094" y="0"/>
                    <a:pt x="0" y="1094"/>
                    <a:pt x="0" y="2438"/>
                  </a:cubicBezTo>
                  <a:lnTo>
                    <a:pt x="0" y="86764"/>
                  </a:lnTo>
                  <a:lnTo>
                    <a:pt x="145893" y="86764"/>
                  </a:lnTo>
                  <a:lnTo>
                    <a:pt x="145893" y="2438"/>
                  </a:lnTo>
                  <a:cubicBezTo>
                    <a:pt x="145893" y="1094"/>
                    <a:pt x="144798" y="0"/>
                    <a:pt x="1434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1341;p65"/>
            <p:cNvGrpSpPr/>
            <p:nvPr/>
          </p:nvGrpSpPr>
          <p:grpSpPr>
            <a:xfrm>
              <a:off x="965005" y="3030390"/>
              <a:ext cx="3028490" cy="837871"/>
              <a:chOff x="5830225" y="3141424"/>
              <a:chExt cx="2593773" cy="717601"/>
            </a:xfrm>
          </p:grpSpPr>
          <p:sp>
            <p:nvSpPr>
              <p:cNvPr id="1342" name="Google Shape;1342;p65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65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65"/>
              <p:cNvSpPr/>
              <p:nvPr/>
            </p:nvSpPr>
            <p:spPr>
              <a:xfrm>
                <a:off x="6738767" y="3815585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65"/>
              <p:cNvSpPr/>
              <p:nvPr/>
            </p:nvSpPr>
            <p:spPr>
              <a:xfrm>
                <a:off x="6878530" y="3396186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oogle Shape;1346;p65"/>
          <p:cNvGrpSpPr/>
          <p:nvPr/>
        </p:nvGrpSpPr>
        <p:grpSpPr>
          <a:xfrm>
            <a:off x="964875" y="3679525"/>
            <a:ext cx="1355700" cy="678900"/>
            <a:chOff x="1040525" y="3679525"/>
            <a:chExt cx="1355700" cy="678900"/>
          </a:xfrm>
        </p:grpSpPr>
        <p:sp>
          <p:nvSpPr>
            <p:cNvPr id="1347" name="Google Shape;1347;p65"/>
            <p:cNvSpPr/>
            <p:nvPr/>
          </p:nvSpPr>
          <p:spPr>
            <a:xfrm>
              <a:off x="1040525" y="3679525"/>
              <a:ext cx="1355700" cy="678900"/>
            </a:xfrm>
            <a:prstGeom prst="roundRect">
              <a:avLst>
                <a:gd name="adj" fmla="val 858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351;p65"/>
            <p:cNvGrpSpPr/>
            <p:nvPr/>
          </p:nvGrpSpPr>
          <p:grpSpPr>
            <a:xfrm>
              <a:off x="1214633" y="4136581"/>
              <a:ext cx="1007698" cy="131347"/>
              <a:chOff x="1397158" y="2606681"/>
              <a:chExt cx="1007698" cy="131347"/>
            </a:xfrm>
          </p:grpSpPr>
          <p:sp>
            <p:nvSpPr>
              <p:cNvPr id="1352" name="Google Shape;1352;p65"/>
              <p:cNvSpPr/>
              <p:nvPr/>
            </p:nvSpPr>
            <p:spPr>
              <a:xfrm>
                <a:off x="1397158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2" y="1"/>
                    </a:moveTo>
                    <a:cubicBezTo>
                      <a:pt x="1836" y="1"/>
                      <a:pt x="1711" y="66"/>
                      <a:pt x="1647" y="196"/>
                    </a:cubicBezTo>
                    <a:lnTo>
                      <a:pt x="1345" y="816"/>
                    </a:lnTo>
                    <a:cubicBezTo>
                      <a:pt x="1295" y="918"/>
                      <a:pt x="1192" y="989"/>
                      <a:pt x="1080" y="1005"/>
                    </a:cubicBezTo>
                    <a:lnTo>
                      <a:pt x="399" y="1102"/>
                    </a:lnTo>
                    <a:cubicBezTo>
                      <a:pt x="113" y="1147"/>
                      <a:pt x="0" y="1501"/>
                      <a:pt x="205" y="1699"/>
                    </a:cubicBezTo>
                    <a:lnTo>
                      <a:pt x="696" y="2181"/>
                    </a:lnTo>
                    <a:cubicBezTo>
                      <a:pt x="783" y="2263"/>
                      <a:pt x="819" y="2374"/>
                      <a:pt x="798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1" y="3576"/>
                      <a:pt x="1137" y="3563"/>
                      <a:pt x="1192" y="3535"/>
                    </a:cubicBezTo>
                    <a:lnTo>
                      <a:pt x="1801" y="3214"/>
                    </a:lnTo>
                    <a:cubicBezTo>
                      <a:pt x="1849" y="3188"/>
                      <a:pt x="1904" y="3175"/>
                      <a:pt x="1960" y="3175"/>
                    </a:cubicBezTo>
                    <a:cubicBezTo>
                      <a:pt x="2015" y="3175"/>
                      <a:pt x="2072" y="3188"/>
                      <a:pt x="2123" y="3214"/>
                    </a:cubicBezTo>
                    <a:lnTo>
                      <a:pt x="2731" y="3535"/>
                    </a:lnTo>
                    <a:cubicBezTo>
                      <a:pt x="2785" y="3563"/>
                      <a:pt x="2840" y="3576"/>
                      <a:pt x="2894" y="3576"/>
                    </a:cubicBezTo>
                    <a:cubicBezTo>
                      <a:pt x="3098" y="3576"/>
                      <a:pt x="3279" y="3394"/>
                      <a:pt x="3238" y="3167"/>
                    </a:cubicBezTo>
                    <a:lnTo>
                      <a:pt x="3125" y="2487"/>
                    </a:lnTo>
                    <a:cubicBezTo>
                      <a:pt x="3105" y="2374"/>
                      <a:pt x="3141" y="2263"/>
                      <a:pt x="3222" y="2181"/>
                    </a:cubicBezTo>
                    <a:lnTo>
                      <a:pt x="3713" y="1699"/>
                    </a:lnTo>
                    <a:cubicBezTo>
                      <a:pt x="3923" y="1501"/>
                      <a:pt x="3811" y="1147"/>
                      <a:pt x="3519" y="1102"/>
                    </a:cubicBezTo>
                    <a:lnTo>
                      <a:pt x="2844" y="1005"/>
                    </a:lnTo>
                    <a:cubicBezTo>
                      <a:pt x="2726" y="989"/>
                      <a:pt x="2629" y="918"/>
                      <a:pt x="2578" y="816"/>
                    </a:cubicBezTo>
                    <a:lnTo>
                      <a:pt x="2277" y="196"/>
                    </a:lnTo>
                    <a:cubicBezTo>
                      <a:pt x="2212" y="66"/>
                      <a:pt x="2087" y="1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65"/>
              <p:cNvSpPr/>
              <p:nvPr/>
            </p:nvSpPr>
            <p:spPr>
              <a:xfrm>
                <a:off x="1613003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1" y="1"/>
                    </a:moveTo>
                    <a:cubicBezTo>
                      <a:pt x="1836" y="1"/>
                      <a:pt x="1711" y="66"/>
                      <a:pt x="1646" y="196"/>
                    </a:cubicBezTo>
                    <a:lnTo>
                      <a:pt x="1345" y="816"/>
                    </a:lnTo>
                    <a:cubicBezTo>
                      <a:pt x="1294" y="918"/>
                      <a:pt x="1192" y="989"/>
                      <a:pt x="1079" y="1005"/>
                    </a:cubicBezTo>
                    <a:lnTo>
                      <a:pt x="399" y="1102"/>
                    </a:lnTo>
                    <a:cubicBezTo>
                      <a:pt x="112" y="1147"/>
                      <a:pt x="0" y="1501"/>
                      <a:pt x="204" y="1699"/>
                    </a:cubicBezTo>
                    <a:lnTo>
                      <a:pt x="701" y="2181"/>
                    </a:lnTo>
                    <a:cubicBezTo>
                      <a:pt x="782" y="2263"/>
                      <a:pt x="818" y="2374"/>
                      <a:pt x="798" y="2487"/>
                    </a:cubicBezTo>
                    <a:lnTo>
                      <a:pt x="685" y="3167"/>
                    </a:lnTo>
                    <a:cubicBezTo>
                      <a:pt x="644" y="3394"/>
                      <a:pt x="825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0" y="3214"/>
                    </a:lnTo>
                    <a:cubicBezTo>
                      <a:pt x="1851" y="3188"/>
                      <a:pt x="1906" y="3175"/>
                      <a:pt x="1961" y="3175"/>
                    </a:cubicBezTo>
                    <a:cubicBezTo>
                      <a:pt x="2016" y="3175"/>
                      <a:pt x="2071" y="3188"/>
                      <a:pt x="2122" y="3214"/>
                    </a:cubicBezTo>
                    <a:lnTo>
                      <a:pt x="2731" y="3535"/>
                    </a:lnTo>
                    <a:cubicBezTo>
                      <a:pt x="2784" y="3563"/>
                      <a:pt x="2840" y="3576"/>
                      <a:pt x="2894" y="3576"/>
                    </a:cubicBezTo>
                    <a:cubicBezTo>
                      <a:pt x="3097" y="3576"/>
                      <a:pt x="3277" y="3394"/>
                      <a:pt x="3237" y="3167"/>
                    </a:cubicBezTo>
                    <a:lnTo>
                      <a:pt x="3125" y="2487"/>
                    </a:lnTo>
                    <a:cubicBezTo>
                      <a:pt x="3104" y="2374"/>
                      <a:pt x="3140" y="2263"/>
                      <a:pt x="3222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3" y="1005"/>
                    </a:lnTo>
                    <a:cubicBezTo>
                      <a:pt x="2726" y="989"/>
                      <a:pt x="2628" y="918"/>
                      <a:pt x="2578" y="816"/>
                    </a:cubicBezTo>
                    <a:lnTo>
                      <a:pt x="2276" y="196"/>
                    </a:lnTo>
                    <a:cubicBezTo>
                      <a:pt x="2212" y="66"/>
                      <a:pt x="2087" y="1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65"/>
              <p:cNvSpPr/>
              <p:nvPr/>
            </p:nvSpPr>
            <p:spPr>
              <a:xfrm>
                <a:off x="1828847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3" y="1"/>
                    </a:moveTo>
                    <a:cubicBezTo>
                      <a:pt x="1839" y="1"/>
                      <a:pt x="1713" y="66"/>
                      <a:pt x="1647" y="196"/>
                    </a:cubicBezTo>
                    <a:lnTo>
                      <a:pt x="1345" y="816"/>
                    </a:lnTo>
                    <a:cubicBezTo>
                      <a:pt x="1294" y="918"/>
                      <a:pt x="1197" y="989"/>
                      <a:pt x="1084" y="1005"/>
                    </a:cubicBezTo>
                    <a:lnTo>
                      <a:pt x="404" y="1102"/>
                    </a:lnTo>
                    <a:cubicBezTo>
                      <a:pt x="118" y="1147"/>
                      <a:pt x="0" y="1501"/>
                      <a:pt x="210" y="1699"/>
                    </a:cubicBezTo>
                    <a:lnTo>
                      <a:pt x="701" y="2181"/>
                    </a:lnTo>
                    <a:cubicBezTo>
                      <a:pt x="783" y="2263"/>
                      <a:pt x="819" y="2374"/>
                      <a:pt x="803" y="2487"/>
                    </a:cubicBezTo>
                    <a:lnTo>
                      <a:pt x="685" y="3167"/>
                    </a:lnTo>
                    <a:cubicBezTo>
                      <a:pt x="645" y="3394"/>
                      <a:pt x="826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1" y="3214"/>
                    </a:lnTo>
                    <a:cubicBezTo>
                      <a:pt x="1852" y="3188"/>
                      <a:pt x="1908" y="3175"/>
                      <a:pt x="1964" y="3175"/>
                    </a:cubicBezTo>
                    <a:cubicBezTo>
                      <a:pt x="2020" y="3175"/>
                      <a:pt x="2076" y="3188"/>
                      <a:pt x="2127" y="3214"/>
                    </a:cubicBezTo>
                    <a:lnTo>
                      <a:pt x="2731" y="3535"/>
                    </a:lnTo>
                    <a:cubicBezTo>
                      <a:pt x="2786" y="3563"/>
                      <a:pt x="2842" y="3576"/>
                      <a:pt x="2896" y="3576"/>
                    </a:cubicBezTo>
                    <a:cubicBezTo>
                      <a:pt x="3101" y="3576"/>
                      <a:pt x="3279" y="3394"/>
                      <a:pt x="3243" y="3167"/>
                    </a:cubicBezTo>
                    <a:lnTo>
                      <a:pt x="3125" y="2487"/>
                    </a:lnTo>
                    <a:cubicBezTo>
                      <a:pt x="3104" y="2374"/>
                      <a:pt x="3146" y="2263"/>
                      <a:pt x="3227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4" y="1005"/>
                    </a:lnTo>
                    <a:cubicBezTo>
                      <a:pt x="2731" y="989"/>
                      <a:pt x="2634" y="918"/>
                      <a:pt x="2582" y="816"/>
                    </a:cubicBezTo>
                    <a:lnTo>
                      <a:pt x="2276" y="196"/>
                    </a:lnTo>
                    <a:cubicBezTo>
                      <a:pt x="2212" y="66"/>
                      <a:pt x="2088" y="1"/>
                      <a:pt x="1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65"/>
              <p:cNvSpPr/>
              <p:nvPr/>
            </p:nvSpPr>
            <p:spPr>
              <a:xfrm>
                <a:off x="2044692" y="2606681"/>
                <a:ext cx="144283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77" extrusionOk="0">
                    <a:moveTo>
                      <a:pt x="1965" y="1"/>
                    </a:moveTo>
                    <a:cubicBezTo>
                      <a:pt x="1841" y="1"/>
                      <a:pt x="1717" y="66"/>
                      <a:pt x="1653" y="196"/>
                    </a:cubicBezTo>
                    <a:lnTo>
                      <a:pt x="1346" y="816"/>
                    </a:lnTo>
                    <a:cubicBezTo>
                      <a:pt x="1296" y="918"/>
                      <a:pt x="1198" y="989"/>
                      <a:pt x="1086" y="1005"/>
                    </a:cubicBezTo>
                    <a:lnTo>
                      <a:pt x="406" y="1102"/>
                    </a:lnTo>
                    <a:cubicBezTo>
                      <a:pt x="119" y="1147"/>
                      <a:pt x="1" y="1501"/>
                      <a:pt x="211" y="1699"/>
                    </a:cubicBezTo>
                    <a:lnTo>
                      <a:pt x="702" y="2181"/>
                    </a:lnTo>
                    <a:cubicBezTo>
                      <a:pt x="784" y="2263"/>
                      <a:pt x="820" y="2374"/>
                      <a:pt x="805" y="2487"/>
                    </a:cubicBezTo>
                    <a:lnTo>
                      <a:pt x="687" y="3167"/>
                    </a:lnTo>
                    <a:cubicBezTo>
                      <a:pt x="646" y="3394"/>
                      <a:pt x="827" y="3576"/>
                      <a:pt x="1030" y="3576"/>
                    </a:cubicBezTo>
                    <a:cubicBezTo>
                      <a:pt x="1084" y="3576"/>
                      <a:pt x="1139" y="3563"/>
                      <a:pt x="1193" y="3535"/>
                    </a:cubicBezTo>
                    <a:lnTo>
                      <a:pt x="1801" y="3214"/>
                    </a:lnTo>
                    <a:cubicBezTo>
                      <a:pt x="1852" y="3188"/>
                      <a:pt x="1909" y="3175"/>
                      <a:pt x="1965" y="3175"/>
                    </a:cubicBezTo>
                    <a:cubicBezTo>
                      <a:pt x="2021" y="3175"/>
                      <a:pt x="2078" y="3188"/>
                      <a:pt x="2129" y="3214"/>
                    </a:cubicBezTo>
                    <a:lnTo>
                      <a:pt x="2738" y="3535"/>
                    </a:lnTo>
                    <a:cubicBezTo>
                      <a:pt x="2791" y="3563"/>
                      <a:pt x="2847" y="3576"/>
                      <a:pt x="2900" y="3576"/>
                    </a:cubicBezTo>
                    <a:cubicBezTo>
                      <a:pt x="3102" y="3576"/>
                      <a:pt x="3280" y="3394"/>
                      <a:pt x="3244" y="3167"/>
                    </a:cubicBezTo>
                    <a:lnTo>
                      <a:pt x="3126" y="2487"/>
                    </a:lnTo>
                    <a:cubicBezTo>
                      <a:pt x="3106" y="2374"/>
                      <a:pt x="3147" y="2263"/>
                      <a:pt x="3229" y="2181"/>
                    </a:cubicBezTo>
                    <a:lnTo>
                      <a:pt x="3720" y="1699"/>
                    </a:lnTo>
                    <a:cubicBezTo>
                      <a:pt x="3928" y="1501"/>
                      <a:pt x="3812" y="1147"/>
                      <a:pt x="3525" y="1102"/>
                    </a:cubicBezTo>
                    <a:lnTo>
                      <a:pt x="2845" y="1005"/>
                    </a:lnTo>
                    <a:cubicBezTo>
                      <a:pt x="2732" y="989"/>
                      <a:pt x="2635" y="918"/>
                      <a:pt x="2585" y="816"/>
                    </a:cubicBezTo>
                    <a:lnTo>
                      <a:pt x="2278" y="196"/>
                    </a:lnTo>
                    <a:cubicBezTo>
                      <a:pt x="2213" y="66"/>
                      <a:pt x="2089" y="1"/>
                      <a:pt x="1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65"/>
              <p:cNvSpPr/>
              <p:nvPr/>
            </p:nvSpPr>
            <p:spPr>
              <a:xfrm>
                <a:off x="2260757" y="2606681"/>
                <a:ext cx="144099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577" extrusionOk="0">
                    <a:moveTo>
                      <a:pt x="1960" y="1"/>
                    </a:moveTo>
                    <a:cubicBezTo>
                      <a:pt x="1835" y="1"/>
                      <a:pt x="1711" y="66"/>
                      <a:pt x="1647" y="196"/>
                    </a:cubicBezTo>
                    <a:lnTo>
                      <a:pt x="1340" y="816"/>
                    </a:lnTo>
                    <a:cubicBezTo>
                      <a:pt x="1290" y="918"/>
                      <a:pt x="1193" y="989"/>
                      <a:pt x="1080" y="1005"/>
                    </a:cubicBezTo>
                    <a:lnTo>
                      <a:pt x="400" y="1102"/>
                    </a:lnTo>
                    <a:cubicBezTo>
                      <a:pt x="113" y="1147"/>
                      <a:pt x="1" y="1501"/>
                      <a:pt x="205" y="1699"/>
                    </a:cubicBezTo>
                    <a:lnTo>
                      <a:pt x="696" y="2181"/>
                    </a:lnTo>
                    <a:cubicBezTo>
                      <a:pt x="778" y="2263"/>
                      <a:pt x="818" y="2374"/>
                      <a:pt x="799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2" y="3576"/>
                      <a:pt x="1138" y="3563"/>
                      <a:pt x="1193" y="3535"/>
                    </a:cubicBezTo>
                    <a:lnTo>
                      <a:pt x="1795" y="3214"/>
                    </a:lnTo>
                    <a:cubicBezTo>
                      <a:pt x="1847" y="3188"/>
                      <a:pt x="1903" y="3175"/>
                      <a:pt x="1960" y="3175"/>
                    </a:cubicBezTo>
                    <a:cubicBezTo>
                      <a:pt x="2016" y="3175"/>
                      <a:pt x="2072" y="3188"/>
                      <a:pt x="2123" y="3214"/>
                    </a:cubicBezTo>
                    <a:lnTo>
                      <a:pt x="2732" y="3535"/>
                    </a:lnTo>
                    <a:cubicBezTo>
                      <a:pt x="2785" y="3563"/>
                      <a:pt x="2841" y="3576"/>
                      <a:pt x="2894" y="3576"/>
                    </a:cubicBezTo>
                    <a:cubicBezTo>
                      <a:pt x="3098" y="3576"/>
                      <a:pt x="3278" y="3394"/>
                      <a:pt x="3237" y="3167"/>
                    </a:cubicBezTo>
                    <a:lnTo>
                      <a:pt x="3119" y="2487"/>
                    </a:lnTo>
                    <a:cubicBezTo>
                      <a:pt x="3105" y="2374"/>
                      <a:pt x="3140" y="2263"/>
                      <a:pt x="3223" y="2181"/>
                    </a:cubicBezTo>
                    <a:lnTo>
                      <a:pt x="3714" y="1699"/>
                    </a:lnTo>
                    <a:cubicBezTo>
                      <a:pt x="3923" y="1501"/>
                      <a:pt x="3806" y="1147"/>
                      <a:pt x="3518" y="1102"/>
                    </a:cubicBezTo>
                    <a:lnTo>
                      <a:pt x="2838" y="1005"/>
                    </a:lnTo>
                    <a:cubicBezTo>
                      <a:pt x="2727" y="989"/>
                      <a:pt x="2629" y="918"/>
                      <a:pt x="2578" y="816"/>
                    </a:cubicBezTo>
                    <a:lnTo>
                      <a:pt x="2276" y="196"/>
                    </a:lnTo>
                    <a:cubicBezTo>
                      <a:pt x="2210" y="66"/>
                      <a:pt x="2085" y="1"/>
                      <a:pt x="1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7" name="Google Shape;1357;p65"/>
            <p:cNvSpPr/>
            <p:nvPr/>
          </p:nvSpPr>
          <p:spPr>
            <a:xfrm>
              <a:off x="1646325" y="3825050"/>
              <a:ext cx="576015" cy="38928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5"/>
            <p:cNvSpPr/>
            <p:nvPr/>
          </p:nvSpPr>
          <p:spPr>
            <a:xfrm>
              <a:off x="1646325" y="3913458"/>
              <a:ext cx="576015" cy="38868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5"/>
            <p:cNvSpPr/>
            <p:nvPr/>
          </p:nvSpPr>
          <p:spPr>
            <a:xfrm>
              <a:off x="1646325" y="4001626"/>
              <a:ext cx="481479" cy="38898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363;p65"/>
          <p:cNvGrpSpPr/>
          <p:nvPr/>
        </p:nvGrpSpPr>
        <p:grpSpPr>
          <a:xfrm>
            <a:off x="2282900" y="800475"/>
            <a:ext cx="1710600" cy="263700"/>
            <a:chOff x="2282900" y="800475"/>
            <a:chExt cx="1710600" cy="263700"/>
          </a:xfrm>
        </p:grpSpPr>
        <p:sp>
          <p:nvSpPr>
            <p:cNvPr id="1364" name="Google Shape;1364;p65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5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5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7" name="Google Shape;1367;p65"/>
          <p:cNvCxnSpPr/>
          <p:nvPr/>
        </p:nvCxnSpPr>
        <p:spPr>
          <a:xfrm>
            <a:off x="4664425" y="932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68" name="Google Shape;1368;p65">
            <a:hlinkClick r:id="rId5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65">
            <a:hlinkClick r:id="rId5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6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6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361;p65"/>
          <p:cNvSpPr/>
          <p:nvPr/>
        </p:nvSpPr>
        <p:spPr>
          <a:xfrm>
            <a:off x="3347864" y="3579862"/>
            <a:ext cx="576064" cy="576063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13350;p111"/>
          <p:cNvGrpSpPr/>
          <p:nvPr/>
        </p:nvGrpSpPr>
        <p:grpSpPr>
          <a:xfrm>
            <a:off x="3491880" y="3723878"/>
            <a:ext cx="288032" cy="288032"/>
            <a:chOff x="5344216" y="4291056"/>
            <a:chExt cx="304616" cy="343560"/>
          </a:xfrm>
        </p:grpSpPr>
        <p:sp>
          <p:nvSpPr>
            <p:cNvPr id="56" name="Google Shape;13351;p111"/>
            <p:cNvSpPr/>
            <p:nvPr/>
          </p:nvSpPr>
          <p:spPr>
            <a:xfrm>
              <a:off x="5344216" y="4297148"/>
              <a:ext cx="251334" cy="247264"/>
            </a:xfrm>
            <a:custGeom>
              <a:avLst/>
              <a:gdLst/>
              <a:ahLst/>
              <a:cxnLst/>
              <a:rect l="l" t="t" r="r" b="b"/>
              <a:pathLst>
                <a:path w="9571" h="9416" extrusionOk="0">
                  <a:moveTo>
                    <a:pt x="9280" y="0"/>
                  </a:moveTo>
                  <a:cubicBezTo>
                    <a:pt x="9234" y="0"/>
                    <a:pt x="9185" y="17"/>
                    <a:pt x="9140" y="55"/>
                  </a:cubicBezTo>
                  <a:lnTo>
                    <a:pt x="144" y="9051"/>
                  </a:lnTo>
                  <a:cubicBezTo>
                    <a:pt x="0" y="9185"/>
                    <a:pt x="96" y="9415"/>
                    <a:pt x="287" y="9415"/>
                  </a:cubicBezTo>
                  <a:cubicBezTo>
                    <a:pt x="345" y="9415"/>
                    <a:pt x="393" y="9386"/>
                    <a:pt x="431" y="9348"/>
                  </a:cubicBezTo>
                  <a:lnTo>
                    <a:pt x="9437" y="352"/>
                  </a:lnTo>
                  <a:cubicBezTo>
                    <a:pt x="9570" y="196"/>
                    <a:pt x="9439" y="0"/>
                    <a:pt x="928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52;p111"/>
            <p:cNvSpPr/>
            <p:nvPr/>
          </p:nvSpPr>
          <p:spPr>
            <a:xfrm>
              <a:off x="5544501" y="4291056"/>
              <a:ext cx="55330" cy="53807"/>
            </a:xfrm>
            <a:custGeom>
              <a:avLst/>
              <a:gdLst/>
              <a:ahLst/>
              <a:cxnLst/>
              <a:rect l="l" t="t" r="r" b="b"/>
              <a:pathLst>
                <a:path w="2107" h="2049" extrusionOk="0">
                  <a:moveTo>
                    <a:pt x="259" y="0"/>
                  </a:moveTo>
                  <a:cubicBezTo>
                    <a:pt x="1" y="19"/>
                    <a:pt x="1" y="393"/>
                    <a:pt x="259" y="412"/>
                  </a:cubicBezTo>
                  <a:lnTo>
                    <a:pt x="1685" y="412"/>
                  </a:lnTo>
                  <a:lnTo>
                    <a:pt x="1685" y="1838"/>
                  </a:lnTo>
                  <a:cubicBezTo>
                    <a:pt x="1685" y="1953"/>
                    <a:pt x="1781" y="2048"/>
                    <a:pt x="1896" y="2048"/>
                  </a:cubicBezTo>
                  <a:cubicBezTo>
                    <a:pt x="2011" y="2048"/>
                    <a:pt x="2097" y="1953"/>
                    <a:pt x="2106" y="1838"/>
                  </a:cubicBezTo>
                  <a:lnTo>
                    <a:pt x="2106" y="201"/>
                  </a:lnTo>
                  <a:cubicBezTo>
                    <a:pt x="2106" y="86"/>
                    <a:pt x="2011" y="0"/>
                    <a:pt x="189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53;p111"/>
            <p:cNvSpPr/>
            <p:nvPr/>
          </p:nvSpPr>
          <p:spPr>
            <a:xfrm>
              <a:off x="5349494" y="4566497"/>
              <a:ext cx="102309" cy="68118"/>
            </a:xfrm>
            <a:custGeom>
              <a:avLst/>
              <a:gdLst/>
              <a:ahLst/>
              <a:cxnLst/>
              <a:rect l="l" t="t" r="r" b="b"/>
              <a:pathLst>
                <a:path w="3896" h="2594" extrusionOk="0">
                  <a:moveTo>
                    <a:pt x="316" y="0"/>
                  </a:moveTo>
                  <a:cubicBezTo>
                    <a:pt x="48" y="10"/>
                    <a:pt x="10" y="144"/>
                    <a:pt x="0" y="201"/>
                  </a:cubicBezTo>
                  <a:lnTo>
                    <a:pt x="0" y="2594"/>
                  </a:lnTo>
                  <a:lnTo>
                    <a:pt x="3895" y="2594"/>
                  </a:lnTo>
                  <a:lnTo>
                    <a:pt x="3895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54;p111"/>
            <p:cNvSpPr/>
            <p:nvPr/>
          </p:nvSpPr>
          <p:spPr>
            <a:xfrm>
              <a:off x="5447996" y="4480784"/>
              <a:ext cx="102309" cy="153831"/>
            </a:xfrm>
            <a:custGeom>
              <a:avLst/>
              <a:gdLst/>
              <a:ahLst/>
              <a:cxnLst/>
              <a:rect l="l" t="t" r="r" b="b"/>
              <a:pathLst>
                <a:path w="3896" h="5858" extrusionOk="0">
                  <a:moveTo>
                    <a:pt x="297" y="1"/>
                  </a:moveTo>
                  <a:cubicBezTo>
                    <a:pt x="58" y="10"/>
                    <a:pt x="10" y="125"/>
                    <a:pt x="1" y="183"/>
                  </a:cubicBezTo>
                  <a:lnTo>
                    <a:pt x="1" y="5858"/>
                  </a:lnTo>
                  <a:lnTo>
                    <a:pt x="3896" y="5858"/>
                  </a:lnTo>
                  <a:lnTo>
                    <a:pt x="3896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55;p111"/>
            <p:cNvSpPr/>
            <p:nvPr/>
          </p:nvSpPr>
          <p:spPr>
            <a:xfrm>
              <a:off x="5546523" y="4388297"/>
              <a:ext cx="102309" cy="246319"/>
            </a:xfrm>
            <a:custGeom>
              <a:avLst/>
              <a:gdLst/>
              <a:ahLst/>
              <a:cxnLst/>
              <a:rect l="l" t="t" r="r" b="b"/>
              <a:pathLst>
                <a:path w="3896" h="9380" extrusionOk="0">
                  <a:moveTo>
                    <a:pt x="335" y="1"/>
                  </a:moveTo>
                  <a:cubicBezTo>
                    <a:pt x="39" y="1"/>
                    <a:pt x="10" y="154"/>
                    <a:pt x="0" y="211"/>
                  </a:cubicBezTo>
                  <a:lnTo>
                    <a:pt x="0" y="9380"/>
                  </a:lnTo>
                  <a:lnTo>
                    <a:pt x="3895" y="9380"/>
                  </a:lnTo>
                  <a:lnTo>
                    <a:pt x="3895" y="192"/>
                  </a:lnTo>
                  <a:cubicBezTo>
                    <a:pt x="3886" y="125"/>
                    <a:pt x="3828" y="1"/>
                    <a:pt x="3560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56;p111"/>
            <p:cNvSpPr/>
            <p:nvPr/>
          </p:nvSpPr>
          <p:spPr>
            <a:xfrm>
              <a:off x="5349731" y="4566497"/>
              <a:ext cx="8587" cy="68118"/>
            </a:xfrm>
            <a:custGeom>
              <a:avLst/>
              <a:gdLst/>
              <a:ahLst/>
              <a:cxnLst/>
              <a:rect l="l" t="t" r="r" b="b"/>
              <a:pathLst>
                <a:path w="327" h="2594" extrusionOk="0">
                  <a:moveTo>
                    <a:pt x="307" y="0"/>
                  </a:moveTo>
                  <a:cubicBezTo>
                    <a:pt x="39" y="10"/>
                    <a:pt x="1" y="144"/>
                    <a:pt x="1" y="201"/>
                  </a:cubicBezTo>
                  <a:lnTo>
                    <a:pt x="1" y="2594"/>
                  </a:lnTo>
                  <a:lnTo>
                    <a:pt x="326" y="259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357;p111"/>
            <p:cNvSpPr/>
            <p:nvPr/>
          </p:nvSpPr>
          <p:spPr>
            <a:xfrm>
              <a:off x="5447996" y="4480784"/>
              <a:ext cx="8823" cy="153831"/>
            </a:xfrm>
            <a:custGeom>
              <a:avLst/>
              <a:gdLst/>
              <a:ahLst/>
              <a:cxnLst/>
              <a:rect l="l" t="t" r="r" b="b"/>
              <a:pathLst>
                <a:path w="336" h="5858" extrusionOk="0">
                  <a:moveTo>
                    <a:pt x="297" y="1"/>
                  </a:moveTo>
                  <a:cubicBezTo>
                    <a:pt x="58" y="20"/>
                    <a:pt x="10" y="135"/>
                    <a:pt x="1" y="183"/>
                  </a:cubicBezTo>
                  <a:lnTo>
                    <a:pt x="1" y="5858"/>
                  </a:lnTo>
                  <a:lnTo>
                    <a:pt x="336" y="5858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358;p111"/>
            <p:cNvSpPr/>
            <p:nvPr/>
          </p:nvSpPr>
          <p:spPr>
            <a:xfrm>
              <a:off x="5546523" y="4388297"/>
              <a:ext cx="8823" cy="246319"/>
            </a:xfrm>
            <a:custGeom>
              <a:avLst/>
              <a:gdLst/>
              <a:ahLst/>
              <a:cxnLst/>
              <a:rect l="l" t="t" r="r" b="b"/>
              <a:pathLst>
                <a:path w="336" h="9380" extrusionOk="0">
                  <a:moveTo>
                    <a:pt x="335" y="1"/>
                  </a:moveTo>
                  <a:cubicBezTo>
                    <a:pt x="39" y="1"/>
                    <a:pt x="10" y="154"/>
                    <a:pt x="0" y="211"/>
                  </a:cubicBezTo>
                  <a:lnTo>
                    <a:pt x="0" y="9380"/>
                  </a:lnTo>
                  <a:lnTo>
                    <a:pt x="335" y="9380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359;p111"/>
            <p:cNvSpPr/>
            <p:nvPr/>
          </p:nvSpPr>
          <p:spPr>
            <a:xfrm>
              <a:off x="5365828" y="4585089"/>
              <a:ext cx="68381" cy="11082"/>
            </a:xfrm>
            <a:custGeom>
              <a:avLst/>
              <a:gdLst/>
              <a:ahLst/>
              <a:cxnLst/>
              <a:rect l="l" t="t" r="r" b="b"/>
              <a:pathLst>
                <a:path w="2604" h="422" extrusionOk="0">
                  <a:moveTo>
                    <a:pt x="259" y="0"/>
                  </a:moveTo>
                  <a:cubicBezTo>
                    <a:pt x="0" y="20"/>
                    <a:pt x="0" y="402"/>
                    <a:pt x="259" y="422"/>
                  </a:cubicBezTo>
                  <a:lnTo>
                    <a:pt x="2345" y="422"/>
                  </a:lnTo>
                  <a:cubicBezTo>
                    <a:pt x="2603" y="402"/>
                    <a:pt x="2603" y="20"/>
                    <a:pt x="2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360;p111"/>
            <p:cNvSpPr/>
            <p:nvPr/>
          </p:nvSpPr>
          <p:spPr>
            <a:xfrm>
              <a:off x="5464592" y="4499376"/>
              <a:ext cx="68381" cy="11108"/>
            </a:xfrm>
            <a:custGeom>
              <a:avLst/>
              <a:gdLst/>
              <a:ahLst/>
              <a:cxnLst/>
              <a:rect l="l" t="t" r="r" b="b"/>
              <a:pathLst>
                <a:path w="2604" h="423" extrusionOk="0">
                  <a:moveTo>
                    <a:pt x="259" y="1"/>
                  </a:moveTo>
                  <a:cubicBezTo>
                    <a:pt x="0" y="20"/>
                    <a:pt x="0" y="393"/>
                    <a:pt x="259" y="422"/>
                  </a:cubicBezTo>
                  <a:lnTo>
                    <a:pt x="2355" y="422"/>
                  </a:lnTo>
                  <a:cubicBezTo>
                    <a:pt x="2604" y="393"/>
                    <a:pt x="2604" y="20"/>
                    <a:pt x="2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361;p111"/>
            <p:cNvSpPr/>
            <p:nvPr/>
          </p:nvSpPr>
          <p:spPr>
            <a:xfrm>
              <a:off x="5562516" y="4406889"/>
              <a:ext cx="70324" cy="11108"/>
            </a:xfrm>
            <a:custGeom>
              <a:avLst/>
              <a:gdLst/>
              <a:ahLst/>
              <a:cxnLst/>
              <a:rect l="l" t="t" r="r" b="b"/>
              <a:pathLst>
                <a:path w="2678" h="423" extrusionOk="0">
                  <a:moveTo>
                    <a:pt x="273" y="1"/>
                  </a:moveTo>
                  <a:cubicBezTo>
                    <a:pt x="0" y="1"/>
                    <a:pt x="0" y="423"/>
                    <a:pt x="273" y="423"/>
                  </a:cubicBezTo>
                  <a:cubicBezTo>
                    <a:pt x="279" y="423"/>
                    <a:pt x="285" y="423"/>
                    <a:pt x="291" y="422"/>
                  </a:cubicBezTo>
                  <a:lnTo>
                    <a:pt x="2387" y="422"/>
                  </a:lnTo>
                  <a:cubicBezTo>
                    <a:pt x="2393" y="423"/>
                    <a:pt x="2399" y="423"/>
                    <a:pt x="2405" y="423"/>
                  </a:cubicBezTo>
                  <a:cubicBezTo>
                    <a:pt x="2678" y="423"/>
                    <a:pt x="2678" y="1"/>
                    <a:pt x="2405" y="1"/>
                  </a:cubicBezTo>
                  <a:cubicBezTo>
                    <a:pt x="2399" y="1"/>
                    <a:pt x="2393" y="1"/>
                    <a:pt x="2387" y="1"/>
                  </a:cubicBezTo>
                  <a:lnTo>
                    <a:pt x="291" y="1"/>
                  </a:ln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0282;p110"/>
          <p:cNvGrpSpPr/>
          <p:nvPr/>
        </p:nvGrpSpPr>
        <p:grpSpPr>
          <a:xfrm>
            <a:off x="1115616" y="3795886"/>
            <a:ext cx="288032" cy="290312"/>
            <a:chOff x="6204958" y="3355575"/>
            <a:chExt cx="358390" cy="362320"/>
          </a:xfrm>
        </p:grpSpPr>
        <p:sp>
          <p:nvSpPr>
            <p:cNvPr id="68" name="Google Shape;10283;p110"/>
            <p:cNvSpPr/>
            <p:nvPr/>
          </p:nvSpPr>
          <p:spPr>
            <a:xfrm>
              <a:off x="6204958" y="3355706"/>
              <a:ext cx="358154" cy="362189"/>
            </a:xfrm>
            <a:custGeom>
              <a:avLst/>
              <a:gdLst/>
              <a:ahLst/>
              <a:cxnLst/>
              <a:rect l="l" t="t" r="r" b="b"/>
              <a:pathLst>
                <a:path w="13670" h="13824" extrusionOk="0">
                  <a:moveTo>
                    <a:pt x="6161" y="1"/>
                  </a:moveTo>
                  <a:cubicBezTo>
                    <a:pt x="6056" y="1"/>
                    <a:pt x="5947" y="14"/>
                    <a:pt x="5838" y="40"/>
                  </a:cubicBezTo>
                  <a:cubicBezTo>
                    <a:pt x="5551" y="98"/>
                    <a:pt x="5282" y="251"/>
                    <a:pt x="5090" y="481"/>
                  </a:cubicBezTo>
                  <a:cubicBezTo>
                    <a:pt x="4886" y="354"/>
                    <a:pt x="4654" y="291"/>
                    <a:pt x="4420" y="291"/>
                  </a:cubicBezTo>
                  <a:cubicBezTo>
                    <a:pt x="4248" y="291"/>
                    <a:pt x="4074" y="326"/>
                    <a:pt x="3911" y="395"/>
                  </a:cubicBezTo>
                  <a:cubicBezTo>
                    <a:pt x="3643" y="500"/>
                    <a:pt x="3413" y="692"/>
                    <a:pt x="3250" y="932"/>
                  </a:cubicBezTo>
                  <a:cubicBezTo>
                    <a:pt x="3170" y="908"/>
                    <a:pt x="3086" y="897"/>
                    <a:pt x="3000" y="897"/>
                  </a:cubicBezTo>
                  <a:cubicBezTo>
                    <a:pt x="2664" y="897"/>
                    <a:pt x="2300" y="1073"/>
                    <a:pt x="2033" y="1401"/>
                  </a:cubicBezTo>
                  <a:cubicBezTo>
                    <a:pt x="1860" y="1612"/>
                    <a:pt x="1755" y="1862"/>
                    <a:pt x="1726" y="2130"/>
                  </a:cubicBezTo>
                  <a:cubicBezTo>
                    <a:pt x="1275" y="2159"/>
                    <a:pt x="854" y="2552"/>
                    <a:pt x="729" y="3117"/>
                  </a:cubicBezTo>
                  <a:cubicBezTo>
                    <a:pt x="672" y="3376"/>
                    <a:pt x="691" y="3644"/>
                    <a:pt x="787" y="3894"/>
                  </a:cubicBezTo>
                  <a:cubicBezTo>
                    <a:pt x="269" y="4037"/>
                    <a:pt x="1" y="4670"/>
                    <a:pt x="173" y="5303"/>
                  </a:cubicBezTo>
                  <a:cubicBezTo>
                    <a:pt x="240" y="5523"/>
                    <a:pt x="355" y="5734"/>
                    <a:pt x="518" y="5897"/>
                  </a:cubicBezTo>
                  <a:cubicBezTo>
                    <a:pt x="461" y="6127"/>
                    <a:pt x="470" y="6367"/>
                    <a:pt x="537" y="6587"/>
                  </a:cubicBezTo>
                  <a:cubicBezTo>
                    <a:pt x="686" y="7140"/>
                    <a:pt x="1126" y="7508"/>
                    <a:pt x="1575" y="7508"/>
                  </a:cubicBezTo>
                  <a:cubicBezTo>
                    <a:pt x="1648" y="7508"/>
                    <a:pt x="1721" y="7499"/>
                    <a:pt x="1793" y="7479"/>
                  </a:cubicBezTo>
                  <a:cubicBezTo>
                    <a:pt x="1841" y="7469"/>
                    <a:pt x="1898" y="7450"/>
                    <a:pt x="1946" y="7421"/>
                  </a:cubicBezTo>
                  <a:cubicBezTo>
                    <a:pt x="2052" y="7686"/>
                    <a:pt x="2468" y="7902"/>
                    <a:pt x="2846" y="7902"/>
                  </a:cubicBezTo>
                  <a:cubicBezTo>
                    <a:pt x="2947" y="7902"/>
                    <a:pt x="3046" y="7887"/>
                    <a:pt x="3135" y="7852"/>
                  </a:cubicBezTo>
                  <a:cubicBezTo>
                    <a:pt x="3645" y="9016"/>
                    <a:pt x="4426" y="9609"/>
                    <a:pt x="5634" y="9609"/>
                  </a:cubicBezTo>
                  <a:cubicBezTo>
                    <a:pt x="5969" y="9609"/>
                    <a:pt x="6336" y="9564"/>
                    <a:pt x="6739" y="9472"/>
                  </a:cubicBezTo>
                  <a:cubicBezTo>
                    <a:pt x="6835" y="10000"/>
                    <a:pt x="7161" y="10623"/>
                    <a:pt x="8043" y="11131"/>
                  </a:cubicBezTo>
                  <a:cubicBezTo>
                    <a:pt x="9519" y="11984"/>
                    <a:pt x="10171" y="12645"/>
                    <a:pt x="10267" y="13306"/>
                  </a:cubicBezTo>
                  <a:cubicBezTo>
                    <a:pt x="10309" y="13607"/>
                    <a:pt x="10568" y="13823"/>
                    <a:pt x="10863" y="13823"/>
                  </a:cubicBezTo>
                  <a:cubicBezTo>
                    <a:pt x="10897" y="13823"/>
                    <a:pt x="10932" y="13820"/>
                    <a:pt x="10966" y="13814"/>
                  </a:cubicBezTo>
                  <a:cubicBezTo>
                    <a:pt x="11302" y="13757"/>
                    <a:pt x="11513" y="13421"/>
                    <a:pt x="11436" y="13096"/>
                  </a:cubicBezTo>
                  <a:lnTo>
                    <a:pt x="10861" y="10460"/>
                  </a:lnTo>
                  <a:lnTo>
                    <a:pt x="10746" y="8763"/>
                  </a:lnTo>
                  <a:lnTo>
                    <a:pt x="11704" y="8399"/>
                  </a:lnTo>
                  <a:cubicBezTo>
                    <a:pt x="11813" y="8450"/>
                    <a:pt x="11928" y="8474"/>
                    <a:pt x="12044" y="8474"/>
                  </a:cubicBezTo>
                  <a:cubicBezTo>
                    <a:pt x="12449" y="8474"/>
                    <a:pt x="12866" y="8178"/>
                    <a:pt x="13075" y="7709"/>
                  </a:cubicBezTo>
                  <a:cubicBezTo>
                    <a:pt x="13219" y="7411"/>
                    <a:pt x="13238" y="7066"/>
                    <a:pt x="13142" y="6750"/>
                  </a:cubicBezTo>
                  <a:cubicBezTo>
                    <a:pt x="13353" y="6558"/>
                    <a:pt x="13506" y="6300"/>
                    <a:pt x="13554" y="6022"/>
                  </a:cubicBezTo>
                  <a:cubicBezTo>
                    <a:pt x="13669" y="5485"/>
                    <a:pt x="13478" y="4986"/>
                    <a:pt x="13123" y="4756"/>
                  </a:cubicBezTo>
                  <a:cubicBezTo>
                    <a:pt x="13209" y="4382"/>
                    <a:pt x="13123" y="3980"/>
                    <a:pt x="12883" y="3673"/>
                  </a:cubicBezTo>
                  <a:cubicBezTo>
                    <a:pt x="12701" y="3424"/>
                    <a:pt x="12433" y="3242"/>
                    <a:pt x="12136" y="3165"/>
                  </a:cubicBezTo>
                  <a:cubicBezTo>
                    <a:pt x="12212" y="2849"/>
                    <a:pt x="12145" y="2513"/>
                    <a:pt x="11944" y="2245"/>
                  </a:cubicBezTo>
                  <a:cubicBezTo>
                    <a:pt x="11944" y="2245"/>
                    <a:pt x="11570" y="1814"/>
                    <a:pt x="11350" y="1766"/>
                  </a:cubicBezTo>
                  <a:cubicBezTo>
                    <a:pt x="11154" y="1717"/>
                    <a:pt x="10979" y="1654"/>
                    <a:pt x="10807" y="1654"/>
                  </a:cubicBezTo>
                  <a:cubicBezTo>
                    <a:pt x="10777" y="1654"/>
                    <a:pt x="10747" y="1656"/>
                    <a:pt x="10717" y="1660"/>
                  </a:cubicBezTo>
                  <a:cubicBezTo>
                    <a:pt x="10602" y="1286"/>
                    <a:pt x="10334" y="989"/>
                    <a:pt x="9979" y="836"/>
                  </a:cubicBezTo>
                  <a:cubicBezTo>
                    <a:pt x="9798" y="755"/>
                    <a:pt x="9601" y="714"/>
                    <a:pt x="9404" y="714"/>
                  </a:cubicBezTo>
                  <a:cubicBezTo>
                    <a:pt x="9298" y="714"/>
                    <a:pt x="9192" y="726"/>
                    <a:pt x="9088" y="750"/>
                  </a:cubicBezTo>
                  <a:cubicBezTo>
                    <a:pt x="8877" y="366"/>
                    <a:pt x="8474" y="127"/>
                    <a:pt x="8033" y="127"/>
                  </a:cubicBezTo>
                  <a:cubicBezTo>
                    <a:pt x="7998" y="124"/>
                    <a:pt x="7963" y="122"/>
                    <a:pt x="7929" y="122"/>
                  </a:cubicBezTo>
                  <a:cubicBezTo>
                    <a:pt x="7621" y="122"/>
                    <a:pt x="7325" y="235"/>
                    <a:pt x="7084" y="433"/>
                  </a:cubicBezTo>
                  <a:cubicBezTo>
                    <a:pt x="6896" y="170"/>
                    <a:pt x="6548" y="1"/>
                    <a:pt x="6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284;p110"/>
            <p:cNvSpPr/>
            <p:nvPr/>
          </p:nvSpPr>
          <p:spPr>
            <a:xfrm>
              <a:off x="6253428" y="3355575"/>
              <a:ext cx="309920" cy="221442"/>
            </a:xfrm>
            <a:custGeom>
              <a:avLst/>
              <a:gdLst/>
              <a:ahLst/>
              <a:cxnLst/>
              <a:rect l="l" t="t" r="r" b="b"/>
              <a:pathLst>
                <a:path w="11829" h="8452" extrusionOk="0">
                  <a:moveTo>
                    <a:pt x="4312" y="0"/>
                  </a:moveTo>
                  <a:cubicBezTo>
                    <a:pt x="4209" y="0"/>
                    <a:pt x="4104" y="12"/>
                    <a:pt x="3998" y="36"/>
                  </a:cubicBezTo>
                  <a:cubicBezTo>
                    <a:pt x="3701" y="103"/>
                    <a:pt x="3442" y="256"/>
                    <a:pt x="3240" y="486"/>
                  </a:cubicBezTo>
                  <a:cubicBezTo>
                    <a:pt x="3035" y="359"/>
                    <a:pt x="2804" y="292"/>
                    <a:pt x="2572" y="292"/>
                  </a:cubicBezTo>
                  <a:cubicBezTo>
                    <a:pt x="2402" y="292"/>
                    <a:pt x="2232" y="327"/>
                    <a:pt x="2071" y="400"/>
                  </a:cubicBezTo>
                  <a:cubicBezTo>
                    <a:pt x="1793" y="505"/>
                    <a:pt x="1563" y="688"/>
                    <a:pt x="1410" y="937"/>
                  </a:cubicBezTo>
                  <a:cubicBezTo>
                    <a:pt x="1330" y="913"/>
                    <a:pt x="1245" y="902"/>
                    <a:pt x="1159" y="902"/>
                  </a:cubicBezTo>
                  <a:cubicBezTo>
                    <a:pt x="821" y="902"/>
                    <a:pt x="452" y="1078"/>
                    <a:pt x="192" y="1406"/>
                  </a:cubicBezTo>
                  <a:cubicBezTo>
                    <a:pt x="116" y="1493"/>
                    <a:pt x="58" y="1598"/>
                    <a:pt x="1" y="1704"/>
                  </a:cubicBezTo>
                  <a:cubicBezTo>
                    <a:pt x="68" y="1694"/>
                    <a:pt x="125" y="1675"/>
                    <a:pt x="183" y="1675"/>
                  </a:cubicBezTo>
                  <a:cubicBezTo>
                    <a:pt x="422" y="1636"/>
                    <a:pt x="643" y="1541"/>
                    <a:pt x="834" y="1387"/>
                  </a:cubicBezTo>
                  <a:cubicBezTo>
                    <a:pt x="1084" y="1169"/>
                    <a:pt x="1403" y="1052"/>
                    <a:pt x="1730" y="1052"/>
                  </a:cubicBezTo>
                  <a:cubicBezTo>
                    <a:pt x="1805" y="1052"/>
                    <a:pt x="1881" y="1058"/>
                    <a:pt x="1956" y="1071"/>
                  </a:cubicBezTo>
                  <a:cubicBezTo>
                    <a:pt x="2026" y="1083"/>
                    <a:pt x="2097" y="1089"/>
                    <a:pt x="2167" y="1089"/>
                  </a:cubicBezTo>
                  <a:cubicBezTo>
                    <a:pt x="2372" y="1089"/>
                    <a:pt x="2573" y="1037"/>
                    <a:pt x="2752" y="937"/>
                  </a:cubicBezTo>
                  <a:cubicBezTo>
                    <a:pt x="2876" y="870"/>
                    <a:pt x="3001" y="822"/>
                    <a:pt x="3145" y="793"/>
                  </a:cubicBezTo>
                  <a:cubicBezTo>
                    <a:pt x="3245" y="770"/>
                    <a:pt x="3348" y="758"/>
                    <a:pt x="3451" y="758"/>
                  </a:cubicBezTo>
                  <a:cubicBezTo>
                    <a:pt x="3642" y="758"/>
                    <a:pt x="3833" y="798"/>
                    <a:pt x="4007" y="879"/>
                  </a:cubicBezTo>
                  <a:cubicBezTo>
                    <a:pt x="4166" y="953"/>
                    <a:pt x="4334" y="990"/>
                    <a:pt x="4503" y="990"/>
                  </a:cubicBezTo>
                  <a:cubicBezTo>
                    <a:pt x="4620" y="990"/>
                    <a:pt x="4737" y="972"/>
                    <a:pt x="4851" y="937"/>
                  </a:cubicBezTo>
                  <a:cubicBezTo>
                    <a:pt x="4979" y="897"/>
                    <a:pt x="5113" y="877"/>
                    <a:pt x="5254" y="877"/>
                  </a:cubicBezTo>
                  <a:cubicBezTo>
                    <a:pt x="5282" y="877"/>
                    <a:pt x="5311" y="878"/>
                    <a:pt x="5340" y="879"/>
                  </a:cubicBezTo>
                  <a:cubicBezTo>
                    <a:pt x="5627" y="898"/>
                    <a:pt x="5915" y="1004"/>
                    <a:pt x="6145" y="1196"/>
                  </a:cubicBezTo>
                  <a:cubicBezTo>
                    <a:pt x="6336" y="1359"/>
                    <a:pt x="6567" y="1454"/>
                    <a:pt x="6825" y="1474"/>
                  </a:cubicBezTo>
                  <a:cubicBezTo>
                    <a:pt x="6979" y="1493"/>
                    <a:pt x="7132" y="1531"/>
                    <a:pt x="7285" y="1598"/>
                  </a:cubicBezTo>
                  <a:cubicBezTo>
                    <a:pt x="7496" y="1694"/>
                    <a:pt x="7688" y="1838"/>
                    <a:pt x="7822" y="2029"/>
                  </a:cubicBezTo>
                  <a:cubicBezTo>
                    <a:pt x="7985" y="2250"/>
                    <a:pt x="8225" y="2413"/>
                    <a:pt x="8493" y="2480"/>
                  </a:cubicBezTo>
                  <a:cubicBezTo>
                    <a:pt x="8541" y="2499"/>
                    <a:pt x="8599" y="2509"/>
                    <a:pt x="8647" y="2518"/>
                  </a:cubicBezTo>
                  <a:cubicBezTo>
                    <a:pt x="8886" y="2576"/>
                    <a:pt x="9241" y="3007"/>
                    <a:pt x="9241" y="3007"/>
                  </a:cubicBezTo>
                  <a:cubicBezTo>
                    <a:pt x="9337" y="3141"/>
                    <a:pt x="9413" y="3295"/>
                    <a:pt x="9452" y="3458"/>
                  </a:cubicBezTo>
                  <a:cubicBezTo>
                    <a:pt x="9509" y="3726"/>
                    <a:pt x="9663" y="3966"/>
                    <a:pt x="9883" y="4129"/>
                  </a:cubicBezTo>
                  <a:cubicBezTo>
                    <a:pt x="9998" y="4215"/>
                    <a:pt x="10094" y="4311"/>
                    <a:pt x="10180" y="4426"/>
                  </a:cubicBezTo>
                  <a:cubicBezTo>
                    <a:pt x="10343" y="4637"/>
                    <a:pt x="10439" y="4886"/>
                    <a:pt x="10458" y="5154"/>
                  </a:cubicBezTo>
                  <a:cubicBezTo>
                    <a:pt x="10477" y="5375"/>
                    <a:pt x="10554" y="5586"/>
                    <a:pt x="10679" y="5758"/>
                  </a:cubicBezTo>
                  <a:cubicBezTo>
                    <a:pt x="10870" y="6065"/>
                    <a:pt x="10937" y="6429"/>
                    <a:pt x="10851" y="6774"/>
                  </a:cubicBezTo>
                  <a:cubicBezTo>
                    <a:pt x="10813" y="6985"/>
                    <a:pt x="10717" y="7177"/>
                    <a:pt x="10592" y="7340"/>
                  </a:cubicBezTo>
                  <a:cubicBezTo>
                    <a:pt x="10506" y="7455"/>
                    <a:pt x="10468" y="7589"/>
                    <a:pt x="10487" y="7723"/>
                  </a:cubicBezTo>
                  <a:cubicBezTo>
                    <a:pt x="10516" y="7972"/>
                    <a:pt x="10477" y="8222"/>
                    <a:pt x="10382" y="8452"/>
                  </a:cubicBezTo>
                  <a:cubicBezTo>
                    <a:pt x="10765" y="8346"/>
                    <a:pt x="11072" y="8078"/>
                    <a:pt x="11225" y="7714"/>
                  </a:cubicBezTo>
                  <a:cubicBezTo>
                    <a:pt x="11369" y="7407"/>
                    <a:pt x="11388" y="7071"/>
                    <a:pt x="11292" y="6755"/>
                  </a:cubicBezTo>
                  <a:cubicBezTo>
                    <a:pt x="11503" y="6554"/>
                    <a:pt x="11647" y="6295"/>
                    <a:pt x="11704" y="6017"/>
                  </a:cubicBezTo>
                  <a:cubicBezTo>
                    <a:pt x="11829" y="5490"/>
                    <a:pt x="11637" y="4982"/>
                    <a:pt x="11283" y="4761"/>
                  </a:cubicBezTo>
                  <a:cubicBezTo>
                    <a:pt x="11369" y="4378"/>
                    <a:pt x="11283" y="3985"/>
                    <a:pt x="11043" y="3678"/>
                  </a:cubicBezTo>
                  <a:cubicBezTo>
                    <a:pt x="10861" y="3429"/>
                    <a:pt x="10592" y="3247"/>
                    <a:pt x="10295" y="3170"/>
                  </a:cubicBezTo>
                  <a:cubicBezTo>
                    <a:pt x="10372" y="2844"/>
                    <a:pt x="10305" y="2509"/>
                    <a:pt x="10104" y="2250"/>
                  </a:cubicBezTo>
                  <a:cubicBezTo>
                    <a:pt x="10104" y="2250"/>
                    <a:pt x="9739" y="1819"/>
                    <a:pt x="9500" y="1761"/>
                  </a:cubicBezTo>
                  <a:cubicBezTo>
                    <a:pt x="9286" y="1718"/>
                    <a:pt x="9110" y="1653"/>
                    <a:pt x="8932" y="1653"/>
                  </a:cubicBezTo>
                  <a:cubicBezTo>
                    <a:pt x="8910" y="1653"/>
                    <a:pt x="8889" y="1654"/>
                    <a:pt x="8867" y="1656"/>
                  </a:cubicBezTo>
                  <a:cubicBezTo>
                    <a:pt x="8762" y="1291"/>
                    <a:pt x="8493" y="985"/>
                    <a:pt x="8139" y="841"/>
                  </a:cubicBezTo>
                  <a:cubicBezTo>
                    <a:pt x="7957" y="760"/>
                    <a:pt x="7760" y="715"/>
                    <a:pt x="7562" y="715"/>
                  </a:cubicBezTo>
                  <a:cubicBezTo>
                    <a:pt x="7457" y="715"/>
                    <a:pt x="7351" y="728"/>
                    <a:pt x="7247" y="755"/>
                  </a:cubicBezTo>
                  <a:cubicBezTo>
                    <a:pt x="7084" y="410"/>
                    <a:pt x="6672" y="160"/>
                    <a:pt x="6193" y="122"/>
                  </a:cubicBezTo>
                  <a:cubicBezTo>
                    <a:pt x="6158" y="119"/>
                    <a:pt x="6123" y="118"/>
                    <a:pt x="6088" y="118"/>
                  </a:cubicBezTo>
                  <a:cubicBezTo>
                    <a:pt x="5779" y="118"/>
                    <a:pt x="5476" y="232"/>
                    <a:pt x="5244" y="438"/>
                  </a:cubicBezTo>
                  <a:cubicBezTo>
                    <a:pt x="5054" y="165"/>
                    <a:pt x="4702" y="0"/>
                    <a:pt x="431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285;p110"/>
            <p:cNvSpPr/>
            <p:nvPr/>
          </p:nvSpPr>
          <p:spPr>
            <a:xfrm>
              <a:off x="6225814" y="3425057"/>
              <a:ext cx="3537" cy="6550"/>
            </a:xfrm>
            <a:custGeom>
              <a:avLst/>
              <a:gdLst/>
              <a:ahLst/>
              <a:cxnLst/>
              <a:rect l="l" t="t" r="r" b="b"/>
              <a:pathLst>
                <a:path w="135" h="250" extrusionOk="0">
                  <a:moveTo>
                    <a:pt x="134" y="1"/>
                  </a:moveTo>
                  <a:cubicBezTo>
                    <a:pt x="77" y="77"/>
                    <a:pt x="39" y="163"/>
                    <a:pt x="0" y="250"/>
                  </a:cubicBezTo>
                  <a:lnTo>
                    <a:pt x="86" y="250"/>
                  </a:lnTo>
                  <a:cubicBezTo>
                    <a:pt x="86" y="163"/>
                    <a:pt x="106" y="77"/>
                    <a:pt x="134" y="1"/>
                  </a:cubicBezTo>
                  <a:close/>
                </a:path>
              </a:pathLst>
            </a:custGeom>
            <a:solidFill>
              <a:srgbClr val="899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286;p110"/>
            <p:cNvSpPr/>
            <p:nvPr/>
          </p:nvSpPr>
          <p:spPr>
            <a:xfrm>
              <a:off x="6367451" y="3577751"/>
              <a:ext cx="139148" cy="140144"/>
            </a:xfrm>
            <a:custGeom>
              <a:avLst/>
              <a:gdLst/>
              <a:ahLst/>
              <a:cxnLst/>
              <a:rect l="l" t="t" r="r" b="b"/>
              <a:pathLst>
                <a:path w="5311" h="5349" extrusionOk="0">
                  <a:moveTo>
                    <a:pt x="585" y="0"/>
                  </a:moveTo>
                  <a:cubicBezTo>
                    <a:pt x="585" y="1"/>
                    <a:pt x="0" y="1601"/>
                    <a:pt x="1841" y="2656"/>
                  </a:cubicBezTo>
                  <a:cubicBezTo>
                    <a:pt x="3317" y="3509"/>
                    <a:pt x="3969" y="4170"/>
                    <a:pt x="4065" y="4831"/>
                  </a:cubicBezTo>
                  <a:cubicBezTo>
                    <a:pt x="4107" y="5132"/>
                    <a:pt x="4366" y="5348"/>
                    <a:pt x="4661" y="5348"/>
                  </a:cubicBezTo>
                  <a:cubicBezTo>
                    <a:pt x="4695" y="5348"/>
                    <a:pt x="4730" y="5345"/>
                    <a:pt x="4764" y="5339"/>
                  </a:cubicBezTo>
                  <a:cubicBezTo>
                    <a:pt x="5100" y="5282"/>
                    <a:pt x="5311" y="4946"/>
                    <a:pt x="5234" y="4621"/>
                  </a:cubicBezTo>
                  <a:lnTo>
                    <a:pt x="4659" y="1985"/>
                  </a:lnTo>
                  <a:lnTo>
                    <a:pt x="4132" y="662"/>
                  </a:lnTo>
                  <a:cubicBezTo>
                    <a:pt x="4132" y="662"/>
                    <a:pt x="3539" y="703"/>
                    <a:pt x="2889" y="703"/>
                  </a:cubicBezTo>
                  <a:cubicBezTo>
                    <a:pt x="2171" y="703"/>
                    <a:pt x="1382" y="653"/>
                    <a:pt x="1246" y="441"/>
                  </a:cubicBezTo>
                  <a:cubicBezTo>
                    <a:pt x="1103" y="211"/>
                    <a:pt x="863" y="48"/>
                    <a:pt x="585" y="0"/>
                  </a:cubicBezTo>
                  <a:close/>
                </a:path>
              </a:pathLst>
            </a:custGeom>
            <a:solidFill>
              <a:srgbClr val="E1E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287;p110"/>
            <p:cNvSpPr/>
            <p:nvPr/>
          </p:nvSpPr>
          <p:spPr>
            <a:xfrm>
              <a:off x="6460120" y="3595069"/>
              <a:ext cx="46479" cy="122328"/>
            </a:xfrm>
            <a:custGeom>
              <a:avLst/>
              <a:gdLst/>
              <a:ahLst/>
              <a:cxnLst/>
              <a:rect l="l" t="t" r="r" b="b"/>
              <a:pathLst>
                <a:path w="1774" h="4669" extrusionOk="0">
                  <a:moveTo>
                    <a:pt x="604" y="1"/>
                  </a:moveTo>
                  <a:cubicBezTo>
                    <a:pt x="604" y="1"/>
                    <a:pt x="345" y="20"/>
                    <a:pt x="0" y="30"/>
                  </a:cubicBezTo>
                  <a:lnTo>
                    <a:pt x="499" y="1295"/>
                  </a:lnTo>
                  <a:lnTo>
                    <a:pt x="1074" y="3931"/>
                  </a:lnTo>
                  <a:cubicBezTo>
                    <a:pt x="1131" y="4180"/>
                    <a:pt x="1016" y="4439"/>
                    <a:pt x="786" y="4573"/>
                  </a:cubicBezTo>
                  <a:cubicBezTo>
                    <a:pt x="882" y="4631"/>
                    <a:pt x="997" y="4669"/>
                    <a:pt x="1122" y="4669"/>
                  </a:cubicBezTo>
                  <a:cubicBezTo>
                    <a:pt x="1496" y="4669"/>
                    <a:pt x="1774" y="4324"/>
                    <a:pt x="1697" y="3960"/>
                  </a:cubicBezTo>
                  <a:lnTo>
                    <a:pt x="1122" y="132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D8D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288;p110"/>
            <p:cNvSpPr/>
            <p:nvPr/>
          </p:nvSpPr>
          <p:spPr>
            <a:xfrm>
              <a:off x="6419929" y="3572485"/>
              <a:ext cx="101997" cy="56513"/>
            </a:xfrm>
            <a:custGeom>
              <a:avLst/>
              <a:gdLst/>
              <a:ahLst/>
              <a:cxnLst/>
              <a:rect l="l" t="t" r="r" b="b"/>
              <a:pathLst>
                <a:path w="3893" h="2157" extrusionOk="0">
                  <a:moveTo>
                    <a:pt x="825" y="0"/>
                  </a:moveTo>
                  <a:cubicBezTo>
                    <a:pt x="346" y="0"/>
                    <a:pt x="1" y="451"/>
                    <a:pt x="116" y="911"/>
                  </a:cubicBezTo>
                  <a:lnTo>
                    <a:pt x="192" y="1313"/>
                  </a:lnTo>
                  <a:cubicBezTo>
                    <a:pt x="317" y="1812"/>
                    <a:pt x="767" y="2157"/>
                    <a:pt x="1285" y="2157"/>
                  </a:cubicBezTo>
                  <a:lnTo>
                    <a:pt x="2608" y="2157"/>
                  </a:lnTo>
                  <a:cubicBezTo>
                    <a:pt x="3116" y="2157"/>
                    <a:pt x="3566" y="1812"/>
                    <a:pt x="3701" y="1313"/>
                  </a:cubicBezTo>
                  <a:lnTo>
                    <a:pt x="3768" y="911"/>
                  </a:lnTo>
                  <a:cubicBezTo>
                    <a:pt x="3892" y="451"/>
                    <a:pt x="3538" y="0"/>
                    <a:pt x="306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289;p110"/>
            <p:cNvSpPr/>
            <p:nvPr/>
          </p:nvSpPr>
          <p:spPr>
            <a:xfrm>
              <a:off x="6426453" y="3572485"/>
              <a:ext cx="95211" cy="56513"/>
            </a:xfrm>
            <a:custGeom>
              <a:avLst/>
              <a:gdLst/>
              <a:ahLst/>
              <a:cxnLst/>
              <a:rect l="l" t="t" r="r" b="b"/>
              <a:pathLst>
                <a:path w="3634" h="2157" extrusionOk="0">
                  <a:moveTo>
                    <a:pt x="2934" y="0"/>
                  </a:moveTo>
                  <a:lnTo>
                    <a:pt x="2934" y="0"/>
                  </a:lnTo>
                  <a:cubicBezTo>
                    <a:pt x="2944" y="96"/>
                    <a:pt x="2944" y="192"/>
                    <a:pt x="2915" y="288"/>
                  </a:cubicBezTo>
                  <a:lnTo>
                    <a:pt x="2838" y="690"/>
                  </a:lnTo>
                  <a:cubicBezTo>
                    <a:pt x="2714" y="1189"/>
                    <a:pt x="2263" y="1543"/>
                    <a:pt x="1745" y="1543"/>
                  </a:cubicBezTo>
                  <a:lnTo>
                    <a:pt x="432" y="1543"/>
                  </a:lnTo>
                  <a:cubicBezTo>
                    <a:pt x="279" y="1543"/>
                    <a:pt x="135" y="1515"/>
                    <a:pt x="1" y="1457"/>
                  </a:cubicBezTo>
                  <a:lnTo>
                    <a:pt x="1" y="1457"/>
                  </a:lnTo>
                  <a:cubicBezTo>
                    <a:pt x="173" y="1879"/>
                    <a:pt x="586" y="2157"/>
                    <a:pt x="1046" y="2157"/>
                  </a:cubicBezTo>
                  <a:lnTo>
                    <a:pt x="2359" y="2157"/>
                  </a:lnTo>
                  <a:cubicBezTo>
                    <a:pt x="2877" y="2157"/>
                    <a:pt x="3327" y="1802"/>
                    <a:pt x="3452" y="1304"/>
                  </a:cubicBezTo>
                  <a:lnTo>
                    <a:pt x="3528" y="901"/>
                  </a:lnTo>
                  <a:cubicBezTo>
                    <a:pt x="3634" y="479"/>
                    <a:pt x="3356" y="67"/>
                    <a:pt x="2934" y="0"/>
                  </a:cubicBez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290;p110"/>
            <p:cNvSpPr/>
            <p:nvPr/>
          </p:nvSpPr>
          <p:spPr>
            <a:xfrm>
              <a:off x="6381232" y="3407006"/>
              <a:ext cx="100503" cy="62277"/>
            </a:xfrm>
            <a:custGeom>
              <a:avLst/>
              <a:gdLst/>
              <a:ahLst/>
              <a:cxnLst/>
              <a:rect l="l" t="t" r="r" b="b"/>
              <a:pathLst>
                <a:path w="3836" h="2377" extrusionOk="0">
                  <a:moveTo>
                    <a:pt x="886" y="1"/>
                  </a:moveTo>
                  <a:cubicBezTo>
                    <a:pt x="656" y="1"/>
                    <a:pt x="423" y="50"/>
                    <a:pt x="203" y="153"/>
                  </a:cubicBezTo>
                  <a:cubicBezTo>
                    <a:pt x="0" y="262"/>
                    <a:pt x="102" y="543"/>
                    <a:pt x="293" y="543"/>
                  </a:cubicBezTo>
                  <a:cubicBezTo>
                    <a:pt x="319" y="543"/>
                    <a:pt x="347" y="538"/>
                    <a:pt x="375" y="527"/>
                  </a:cubicBezTo>
                  <a:cubicBezTo>
                    <a:pt x="539" y="452"/>
                    <a:pt x="710" y="416"/>
                    <a:pt x="879" y="416"/>
                  </a:cubicBezTo>
                  <a:cubicBezTo>
                    <a:pt x="1295" y="416"/>
                    <a:pt x="1694" y="631"/>
                    <a:pt x="1919" y="1006"/>
                  </a:cubicBezTo>
                  <a:cubicBezTo>
                    <a:pt x="1612" y="1351"/>
                    <a:pt x="1535" y="1840"/>
                    <a:pt x="1727" y="2252"/>
                  </a:cubicBezTo>
                  <a:cubicBezTo>
                    <a:pt x="1765" y="2329"/>
                    <a:pt x="1832" y="2377"/>
                    <a:pt x="1919" y="2377"/>
                  </a:cubicBezTo>
                  <a:cubicBezTo>
                    <a:pt x="1947" y="2377"/>
                    <a:pt x="1976" y="2367"/>
                    <a:pt x="2005" y="2357"/>
                  </a:cubicBezTo>
                  <a:cubicBezTo>
                    <a:pt x="2110" y="2309"/>
                    <a:pt x="2149" y="2185"/>
                    <a:pt x="2101" y="2079"/>
                  </a:cubicBezTo>
                  <a:cubicBezTo>
                    <a:pt x="1938" y="1715"/>
                    <a:pt x="2091" y="1293"/>
                    <a:pt x="2455" y="1121"/>
                  </a:cubicBezTo>
                  <a:cubicBezTo>
                    <a:pt x="2551" y="1077"/>
                    <a:pt x="2652" y="1056"/>
                    <a:pt x="2752" y="1056"/>
                  </a:cubicBezTo>
                  <a:cubicBezTo>
                    <a:pt x="3023" y="1056"/>
                    <a:pt x="3285" y="1210"/>
                    <a:pt x="3404" y="1476"/>
                  </a:cubicBezTo>
                  <a:cubicBezTo>
                    <a:pt x="3447" y="1547"/>
                    <a:pt x="3527" y="1586"/>
                    <a:pt x="3608" y="1586"/>
                  </a:cubicBezTo>
                  <a:cubicBezTo>
                    <a:pt x="3636" y="1586"/>
                    <a:pt x="3665" y="1581"/>
                    <a:pt x="3692" y="1571"/>
                  </a:cubicBezTo>
                  <a:cubicBezTo>
                    <a:pt x="3788" y="1514"/>
                    <a:pt x="3836" y="1389"/>
                    <a:pt x="3788" y="1293"/>
                  </a:cubicBezTo>
                  <a:cubicBezTo>
                    <a:pt x="3592" y="875"/>
                    <a:pt x="3183" y="634"/>
                    <a:pt x="2757" y="634"/>
                  </a:cubicBezTo>
                  <a:cubicBezTo>
                    <a:pt x="2598" y="634"/>
                    <a:pt x="2436" y="667"/>
                    <a:pt x="2283" y="737"/>
                  </a:cubicBezTo>
                  <a:cubicBezTo>
                    <a:pt x="2273" y="747"/>
                    <a:pt x="2264" y="747"/>
                    <a:pt x="2264" y="757"/>
                  </a:cubicBezTo>
                  <a:cubicBezTo>
                    <a:pt x="1954" y="272"/>
                    <a:pt x="1428" y="1"/>
                    <a:pt x="886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291;p110"/>
            <p:cNvSpPr/>
            <p:nvPr/>
          </p:nvSpPr>
          <p:spPr>
            <a:xfrm>
              <a:off x="6255865" y="3454873"/>
              <a:ext cx="84259" cy="48811"/>
            </a:xfrm>
            <a:custGeom>
              <a:avLst/>
              <a:gdLst/>
              <a:ahLst/>
              <a:cxnLst/>
              <a:rect l="l" t="t" r="r" b="b"/>
              <a:pathLst>
                <a:path w="3216" h="1863" extrusionOk="0">
                  <a:moveTo>
                    <a:pt x="2482" y="1"/>
                  </a:moveTo>
                  <a:cubicBezTo>
                    <a:pt x="2018" y="1"/>
                    <a:pt x="1574" y="257"/>
                    <a:pt x="1345" y="693"/>
                  </a:cubicBezTo>
                  <a:cubicBezTo>
                    <a:pt x="1192" y="647"/>
                    <a:pt x="1036" y="624"/>
                    <a:pt x="880" y="624"/>
                  </a:cubicBezTo>
                  <a:cubicBezTo>
                    <a:pt x="646" y="624"/>
                    <a:pt x="414" y="676"/>
                    <a:pt x="195" y="780"/>
                  </a:cubicBezTo>
                  <a:cubicBezTo>
                    <a:pt x="1" y="889"/>
                    <a:pt x="97" y="1170"/>
                    <a:pt x="293" y="1170"/>
                  </a:cubicBezTo>
                  <a:cubicBezTo>
                    <a:pt x="319" y="1170"/>
                    <a:pt x="347" y="1165"/>
                    <a:pt x="377" y="1153"/>
                  </a:cubicBezTo>
                  <a:cubicBezTo>
                    <a:pt x="537" y="1079"/>
                    <a:pt x="706" y="1043"/>
                    <a:pt x="873" y="1043"/>
                  </a:cubicBezTo>
                  <a:cubicBezTo>
                    <a:pt x="1326" y="1043"/>
                    <a:pt x="1765" y="1304"/>
                    <a:pt x="1968" y="1738"/>
                  </a:cubicBezTo>
                  <a:cubicBezTo>
                    <a:pt x="2007" y="1815"/>
                    <a:pt x="2083" y="1863"/>
                    <a:pt x="2160" y="1863"/>
                  </a:cubicBezTo>
                  <a:cubicBezTo>
                    <a:pt x="2189" y="1863"/>
                    <a:pt x="2218" y="1853"/>
                    <a:pt x="2246" y="1844"/>
                  </a:cubicBezTo>
                  <a:cubicBezTo>
                    <a:pt x="2352" y="1796"/>
                    <a:pt x="2400" y="1671"/>
                    <a:pt x="2352" y="1566"/>
                  </a:cubicBezTo>
                  <a:cubicBezTo>
                    <a:pt x="2218" y="1278"/>
                    <a:pt x="1997" y="1029"/>
                    <a:pt x="1719" y="866"/>
                  </a:cubicBezTo>
                  <a:cubicBezTo>
                    <a:pt x="1825" y="684"/>
                    <a:pt x="1988" y="540"/>
                    <a:pt x="2179" y="473"/>
                  </a:cubicBezTo>
                  <a:cubicBezTo>
                    <a:pt x="2276" y="433"/>
                    <a:pt x="2380" y="414"/>
                    <a:pt x="2483" y="414"/>
                  </a:cubicBezTo>
                  <a:cubicBezTo>
                    <a:pt x="2605" y="414"/>
                    <a:pt x="2727" y="440"/>
                    <a:pt x="2841" y="492"/>
                  </a:cubicBezTo>
                  <a:cubicBezTo>
                    <a:pt x="2869" y="503"/>
                    <a:pt x="2897" y="509"/>
                    <a:pt x="2923" y="509"/>
                  </a:cubicBezTo>
                  <a:cubicBezTo>
                    <a:pt x="3114" y="509"/>
                    <a:pt x="3216" y="228"/>
                    <a:pt x="3013" y="118"/>
                  </a:cubicBezTo>
                  <a:cubicBezTo>
                    <a:pt x="2840" y="38"/>
                    <a:pt x="2660" y="1"/>
                    <a:pt x="2482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292;p110"/>
            <p:cNvSpPr/>
            <p:nvPr/>
          </p:nvSpPr>
          <p:spPr>
            <a:xfrm>
              <a:off x="6422183" y="3506932"/>
              <a:ext cx="51273" cy="22637"/>
            </a:xfrm>
            <a:custGeom>
              <a:avLst/>
              <a:gdLst/>
              <a:ahLst/>
              <a:cxnLst/>
              <a:rect l="l" t="t" r="r" b="b"/>
              <a:pathLst>
                <a:path w="1957" h="864" extrusionOk="0">
                  <a:moveTo>
                    <a:pt x="847" y="1"/>
                  </a:moveTo>
                  <a:cubicBezTo>
                    <a:pt x="584" y="1"/>
                    <a:pt x="326" y="82"/>
                    <a:pt x="116" y="240"/>
                  </a:cubicBezTo>
                  <a:cubicBezTo>
                    <a:pt x="20" y="307"/>
                    <a:pt x="1" y="432"/>
                    <a:pt x="58" y="528"/>
                  </a:cubicBezTo>
                  <a:cubicBezTo>
                    <a:pt x="99" y="585"/>
                    <a:pt x="164" y="615"/>
                    <a:pt x="230" y="615"/>
                  </a:cubicBezTo>
                  <a:cubicBezTo>
                    <a:pt x="273" y="615"/>
                    <a:pt x="317" y="602"/>
                    <a:pt x="356" y="575"/>
                  </a:cubicBezTo>
                  <a:cubicBezTo>
                    <a:pt x="505" y="471"/>
                    <a:pt x="679" y="420"/>
                    <a:pt x="851" y="420"/>
                  </a:cubicBezTo>
                  <a:cubicBezTo>
                    <a:pt x="1119" y="420"/>
                    <a:pt x="1384" y="543"/>
                    <a:pt x="1554" y="777"/>
                  </a:cubicBezTo>
                  <a:cubicBezTo>
                    <a:pt x="1592" y="834"/>
                    <a:pt x="1650" y="863"/>
                    <a:pt x="1726" y="863"/>
                  </a:cubicBezTo>
                  <a:cubicBezTo>
                    <a:pt x="1765" y="863"/>
                    <a:pt x="1803" y="853"/>
                    <a:pt x="1841" y="825"/>
                  </a:cubicBezTo>
                  <a:cubicBezTo>
                    <a:pt x="1937" y="758"/>
                    <a:pt x="1956" y="623"/>
                    <a:pt x="1889" y="528"/>
                  </a:cubicBezTo>
                  <a:cubicBezTo>
                    <a:pt x="1698" y="259"/>
                    <a:pt x="1400" y="67"/>
                    <a:pt x="1065" y="20"/>
                  </a:cubicBezTo>
                  <a:cubicBezTo>
                    <a:pt x="992" y="7"/>
                    <a:pt x="920" y="1"/>
                    <a:pt x="847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293;p110"/>
            <p:cNvSpPr/>
            <p:nvPr/>
          </p:nvSpPr>
          <p:spPr>
            <a:xfrm>
              <a:off x="6358621" y="3569236"/>
              <a:ext cx="52793" cy="23292"/>
            </a:xfrm>
            <a:custGeom>
              <a:avLst/>
              <a:gdLst/>
              <a:ahLst/>
              <a:cxnLst/>
              <a:rect l="l" t="t" r="r" b="b"/>
              <a:pathLst>
                <a:path w="2015" h="889" extrusionOk="0">
                  <a:moveTo>
                    <a:pt x="1151" y="0"/>
                  </a:moveTo>
                  <a:cubicBezTo>
                    <a:pt x="1078" y="0"/>
                    <a:pt x="1005" y="6"/>
                    <a:pt x="932" y="19"/>
                  </a:cubicBezTo>
                  <a:cubicBezTo>
                    <a:pt x="596" y="86"/>
                    <a:pt x="309" y="278"/>
                    <a:pt x="117" y="555"/>
                  </a:cubicBezTo>
                  <a:cubicBezTo>
                    <a:pt x="1" y="720"/>
                    <a:pt x="143" y="888"/>
                    <a:pt x="293" y="888"/>
                  </a:cubicBezTo>
                  <a:cubicBezTo>
                    <a:pt x="353" y="888"/>
                    <a:pt x="415" y="861"/>
                    <a:pt x="462" y="795"/>
                  </a:cubicBezTo>
                  <a:cubicBezTo>
                    <a:pt x="587" y="603"/>
                    <a:pt x="788" y="479"/>
                    <a:pt x="1018" y="440"/>
                  </a:cubicBezTo>
                  <a:cubicBezTo>
                    <a:pt x="1074" y="428"/>
                    <a:pt x="1130" y="422"/>
                    <a:pt x="1186" y="422"/>
                  </a:cubicBezTo>
                  <a:cubicBezTo>
                    <a:pt x="1352" y="422"/>
                    <a:pt x="1517" y="474"/>
                    <a:pt x="1660" y="575"/>
                  </a:cubicBezTo>
                  <a:cubicBezTo>
                    <a:pt x="1696" y="600"/>
                    <a:pt x="1735" y="611"/>
                    <a:pt x="1774" y="611"/>
                  </a:cubicBezTo>
                  <a:cubicBezTo>
                    <a:pt x="1840" y="611"/>
                    <a:pt x="1905" y="577"/>
                    <a:pt x="1948" y="517"/>
                  </a:cubicBezTo>
                  <a:cubicBezTo>
                    <a:pt x="2015" y="421"/>
                    <a:pt x="1986" y="297"/>
                    <a:pt x="1900" y="230"/>
                  </a:cubicBezTo>
                  <a:cubicBezTo>
                    <a:pt x="1675" y="80"/>
                    <a:pt x="1415" y="0"/>
                    <a:pt x="1151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294;p110"/>
            <p:cNvSpPr/>
            <p:nvPr/>
          </p:nvSpPr>
          <p:spPr>
            <a:xfrm>
              <a:off x="6345076" y="3480470"/>
              <a:ext cx="45509" cy="34532"/>
            </a:xfrm>
            <a:custGeom>
              <a:avLst/>
              <a:gdLst/>
              <a:ahLst/>
              <a:cxnLst/>
              <a:rect l="l" t="t" r="r" b="b"/>
              <a:pathLst>
                <a:path w="1737" h="1318" extrusionOk="0">
                  <a:moveTo>
                    <a:pt x="1509" y="1"/>
                  </a:moveTo>
                  <a:cubicBezTo>
                    <a:pt x="1409" y="1"/>
                    <a:pt x="1322" y="73"/>
                    <a:pt x="1305" y="176"/>
                  </a:cubicBezTo>
                  <a:cubicBezTo>
                    <a:pt x="1236" y="599"/>
                    <a:pt x="872" y="897"/>
                    <a:pt x="458" y="897"/>
                  </a:cubicBezTo>
                  <a:cubicBezTo>
                    <a:pt x="412" y="897"/>
                    <a:pt x="365" y="893"/>
                    <a:pt x="318" y="886"/>
                  </a:cubicBezTo>
                  <a:cubicBezTo>
                    <a:pt x="308" y="885"/>
                    <a:pt x="299" y="884"/>
                    <a:pt x="290" y="884"/>
                  </a:cubicBezTo>
                  <a:cubicBezTo>
                    <a:pt x="54" y="884"/>
                    <a:pt x="1" y="1242"/>
                    <a:pt x="250" y="1298"/>
                  </a:cubicBezTo>
                  <a:cubicBezTo>
                    <a:pt x="318" y="1308"/>
                    <a:pt x="394" y="1317"/>
                    <a:pt x="461" y="1317"/>
                  </a:cubicBezTo>
                  <a:cubicBezTo>
                    <a:pt x="1084" y="1308"/>
                    <a:pt x="1621" y="857"/>
                    <a:pt x="1717" y="244"/>
                  </a:cubicBezTo>
                  <a:cubicBezTo>
                    <a:pt x="1736" y="129"/>
                    <a:pt x="1659" y="23"/>
                    <a:pt x="1544" y="4"/>
                  </a:cubicBezTo>
                  <a:cubicBezTo>
                    <a:pt x="1533" y="2"/>
                    <a:pt x="1521" y="1"/>
                    <a:pt x="1509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295;p110"/>
            <p:cNvSpPr/>
            <p:nvPr/>
          </p:nvSpPr>
          <p:spPr>
            <a:xfrm>
              <a:off x="6278030" y="3534285"/>
              <a:ext cx="15353" cy="32933"/>
            </a:xfrm>
            <a:custGeom>
              <a:avLst/>
              <a:gdLst/>
              <a:ahLst/>
              <a:cxnLst/>
              <a:rect l="l" t="t" r="r" b="b"/>
              <a:pathLst>
                <a:path w="586" h="1257" extrusionOk="0">
                  <a:moveTo>
                    <a:pt x="300" y="1"/>
                  </a:moveTo>
                  <a:cubicBezTo>
                    <a:pt x="218" y="1"/>
                    <a:pt x="136" y="47"/>
                    <a:pt x="106" y="155"/>
                  </a:cubicBezTo>
                  <a:cubicBezTo>
                    <a:pt x="1" y="471"/>
                    <a:pt x="126" y="998"/>
                    <a:pt x="154" y="1094"/>
                  </a:cubicBezTo>
                  <a:cubicBezTo>
                    <a:pt x="173" y="1190"/>
                    <a:pt x="260" y="1257"/>
                    <a:pt x="356" y="1257"/>
                  </a:cubicBezTo>
                  <a:cubicBezTo>
                    <a:pt x="375" y="1257"/>
                    <a:pt x="384" y="1257"/>
                    <a:pt x="404" y="1247"/>
                  </a:cubicBezTo>
                  <a:cubicBezTo>
                    <a:pt x="519" y="1219"/>
                    <a:pt x="586" y="1103"/>
                    <a:pt x="557" y="998"/>
                  </a:cubicBezTo>
                  <a:cubicBezTo>
                    <a:pt x="499" y="787"/>
                    <a:pt x="451" y="433"/>
                    <a:pt x="499" y="279"/>
                  </a:cubicBezTo>
                  <a:cubicBezTo>
                    <a:pt x="564" y="115"/>
                    <a:pt x="431" y="1"/>
                    <a:pt x="300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296;p110"/>
            <p:cNvSpPr/>
            <p:nvPr/>
          </p:nvSpPr>
          <p:spPr>
            <a:xfrm>
              <a:off x="6325767" y="3362911"/>
              <a:ext cx="20672" cy="25519"/>
            </a:xfrm>
            <a:custGeom>
              <a:avLst/>
              <a:gdLst/>
              <a:ahLst/>
              <a:cxnLst/>
              <a:rect l="l" t="t" r="r" b="b"/>
              <a:pathLst>
                <a:path w="789" h="974" extrusionOk="0">
                  <a:moveTo>
                    <a:pt x="485" y="1"/>
                  </a:moveTo>
                  <a:cubicBezTo>
                    <a:pt x="438" y="1"/>
                    <a:pt x="389" y="19"/>
                    <a:pt x="345" y="62"/>
                  </a:cubicBezTo>
                  <a:cubicBezTo>
                    <a:pt x="307" y="101"/>
                    <a:pt x="0" y="408"/>
                    <a:pt x="0" y="772"/>
                  </a:cubicBezTo>
                  <a:cubicBezTo>
                    <a:pt x="0" y="887"/>
                    <a:pt x="96" y="973"/>
                    <a:pt x="211" y="973"/>
                  </a:cubicBezTo>
                  <a:cubicBezTo>
                    <a:pt x="216" y="974"/>
                    <a:pt x="222" y="974"/>
                    <a:pt x="227" y="974"/>
                  </a:cubicBezTo>
                  <a:cubicBezTo>
                    <a:pt x="335" y="974"/>
                    <a:pt x="421" y="881"/>
                    <a:pt x="412" y="772"/>
                  </a:cubicBezTo>
                  <a:cubicBezTo>
                    <a:pt x="412" y="618"/>
                    <a:pt x="575" y="417"/>
                    <a:pt x="633" y="360"/>
                  </a:cubicBezTo>
                  <a:cubicBezTo>
                    <a:pt x="788" y="212"/>
                    <a:pt x="646" y="1"/>
                    <a:pt x="485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297;p110"/>
            <p:cNvSpPr/>
            <p:nvPr/>
          </p:nvSpPr>
          <p:spPr>
            <a:xfrm>
              <a:off x="6305042" y="3381146"/>
              <a:ext cx="50880" cy="19205"/>
            </a:xfrm>
            <a:custGeom>
              <a:avLst/>
              <a:gdLst/>
              <a:ahLst/>
              <a:cxnLst/>
              <a:rect l="l" t="t" r="r" b="b"/>
              <a:pathLst>
                <a:path w="1942" h="733" extrusionOk="0">
                  <a:moveTo>
                    <a:pt x="1025" y="0"/>
                  </a:moveTo>
                  <a:cubicBezTo>
                    <a:pt x="896" y="0"/>
                    <a:pt x="778" y="24"/>
                    <a:pt x="676" y="57"/>
                  </a:cubicBezTo>
                  <a:cubicBezTo>
                    <a:pt x="484" y="124"/>
                    <a:pt x="302" y="229"/>
                    <a:pt x="149" y="373"/>
                  </a:cubicBezTo>
                  <a:cubicBezTo>
                    <a:pt x="1" y="521"/>
                    <a:pt x="139" y="732"/>
                    <a:pt x="302" y="732"/>
                  </a:cubicBezTo>
                  <a:cubicBezTo>
                    <a:pt x="350" y="732"/>
                    <a:pt x="400" y="714"/>
                    <a:pt x="446" y="670"/>
                  </a:cubicBezTo>
                  <a:cubicBezTo>
                    <a:pt x="459" y="651"/>
                    <a:pt x="699" y="421"/>
                    <a:pt x="1018" y="421"/>
                  </a:cubicBezTo>
                  <a:cubicBezTo>
                    <a:pt x="1184" y="421"/>
                    <a:pt x="1371" y="483"/>
                    <a:pt x="1558" y="670"/>
                  </a:cubicBezTo>
                  <a:cubicBezTo>
                    <a:pt x="1606" y="699"/>
                    <a:pt x="1654" y="728"/>
                    <a:pt x="1711" y="728"/>
                  </a:cubicBezTo>
                  <a:cubicBezTo>
                    <a:pt x="1759" y="728"/>
                    <a:pt x="1817" y="699"/>
                    <a:pt x="1855" y="660"/>
                  </a:cubicBezTo>
                  <a:cubicBezTo>
                    <a:pt x="1941" y="584"/>
                    <a:pt x="1941" y="450"/>
                    <a:pt x="1855" y="373"/>
                  </a:cubicBezTo>
                  <a:cubicBezTo>
                    <a:pt x="1565" y="89"/>
                    <a:pt x="1274" y="0"/>
                    <a:pt x="1025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298;p110"/>
            <p:cNvSpPr/>
            <p:nvPr/>
          </p:nvSpPr>
          <p:spPr>
            <a:xfrm>
              <a:off x="6526275" y="3501037"/>
              <a:ext cx="29056" cy="37309"/>
            </a:xfrm>
            <a:custGeom>
              <a:avLst/>
              <a:gdLst/>
              <a:ahLst/>
              <a:cxnLst/>
              <a:rect l="l" t="t" r="r" b="b"/>
              <a:pathLst>
                <a:path w="1109" h="1424" extrusionOk="0">
                  <a:moveTo>
                    <a:pt x="313" y="0"/>
                  </a:moveTo>
                  <a:cubicBezTo>
                    <a:pt x="141" y="0"/>
                    <a:pt x="1" y="236"/>
                    <a:pt x="188" y="379"/>
                  </a:cubicBezTo>
                  <a:cubicBezTo>
                    <a:pt x="447" y="590"/>
                    <a:pt x="629" y="896"/>
                    <a:pt x="686" y="1232"/>
                  </a:cubicBezTo>
                  <a:cubicBezTo>
                    <a:pt x="696" y="1337"/>
                    <a:pt x="792" y="1424"/>
                    <a:pt x="897" y="1424"/>
                  </a:cubicBezTo>
                  <a:cubicBezTo>
                    <a:pt x="907" y="1424"/>
                    <a:pt x="907" y="1424"/>
                    <a:pt x="916" y="1414"/>
                  </a:cubicBezTo>
                  <a:cubicBezTo>
                    <a:pt x="1032" y="1404"/>
                    <a:pt x="1108" y="1309"/>
                    <a:pt x="1108" y="1193"/>
                  </a:cubicBezTo>
                  <a:cubicBezTo>
                    <a:pt x="1032" y="753"/>
                    <a:pt x="801" y="350"/>
                    <a:pt x="456" y="62"/>
                  </a:cubicBezTo>
                  <a:cubicBezTo>
                    <a:pt x="410" y="19"/>
                    <a:pt x="360" y="0"/>
                    <a:pt x="313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1681;p76"/>
          <p:cNvSpPr/>
          <p:nvPr/>
        </p:nvSpPr>
        <p:spPr>
          <a:xfrm>
            <a:off x="4283968" y="264375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87"/>
          <p:cNvSpPr txBox="1">
            <a:spLocks noGrp="1"/>
          </p:cNvSpPr>
          <p:nvPr>
            <p:ph type="subTitle" idx="4294967295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000" dirty="0" smtClean="0">
                <a:latin typeface="Oswald"/>
                <a:ea typeface="Oswald"/>
                <a:cs typeface="Oswald"/>
                <a:sym typeface="Oswald"/>
              </a:rPr>
              <a:t>AGORA HACK</a:t>
            </a:r>
            <a:endParaRPr lang="en-US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" name="Google Shape;3430;p8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431" name="Google Shape;3431;p8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2" name="Google Shape;3432;p8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3" name="Google Shape;3433;p8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oogle Shape;3434;p8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435" name="Google Shape;3435;p8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3436;p8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437" name="Google Shape;3437;p8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" name="Google Shape;3438;p8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439" name="Google Shape;3439;p8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0" name="Google Shape;3440;p8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" name="Google Shape;3441;p8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442" name="Google Shape;3442;p8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8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44" name="Google Shape;3444;p8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>
              <a:buNone/>
            </a:pPr>
            <a:r>
              <a:rPr lang="en-US" sz="1000" dirty="0" err="1" smtClean="0">
                <a:latin typeface="Oswald"/>
                <a:ea typeface="Oswald"/>
                <a:cs typeface="Oswald"/>
                <a:sym typeface="Oswald"/>
              </a:rPr>
              <a:t>ComplexDinner</a:t>
            </a:r>
            <a:endParaRPr lang="en-US" sz="10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45" name="Google Shape;3445;p8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6" name="Google Shape;3446;p8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7" name="Google Shape;3447;p8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</a:t>
            </a:r>
            <a:r>
              <a:rPr lang="ru-RU" dirty="0" smtClean="0"/>
              <a:t>ВАРИАЦИИ </a:t>
            </a:r>
            <a:r>
              <a:rPr lang="en-US" dirty="0" smtClean="0"/>
              <a:t>ML</a:t>
            </a:r>
            <a:endParaRPr dirty="0"/>
          </a:p>
        </p:txBody>
      </p:sp>
      <p:sp>
        <p:nvSpPr>
          <p:cNvPr id="3448" name="Google Shape;3448;p87"/>
          <p:cNvSpPr/>
          <p:nvPr/>
        </p:nvSpPr>
        <p:spPr>
          <a:xfrm>
            <a:off x="4207341" y="1330425"/>
            <a:ext cx="733200" cy="73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dirty="0" smtClean="0">
                <a:solidFill>
                  <a:srgbClr val="FFFF00"/>
                </a:solidFill>
              </a:rPr>
              <a:t>01</a:t>
            </a:r>
            <a:endParaRPr sz="1600" dirty="0">
              <a:solidFill>
                <a:srgbClr val="FFFF00"/>
              </a:solidFill>
            </a:endParaRPr>
          </a:p>
        </p:txBody>
      </p:sp>
      <p:sp>
        <p:nvSpPr>
          <p:cNvPr id="3449" name="Google Shape;3449;p87"/>
          <p:cNvSpPr txBox="1"/>
          <p:nvPr/>
        </p:nvSpPr>
        <p:spPr>
          <a:xfrm>
            <a:off x="899592" y="3795886"/>
            <a:ext cx="1745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Так-же</a:t>
            </a: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не проходит по времени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0" name="Google Shape;3450;p87"/>
          <p:cNvSpPr txBox="1"/>
          <p:nvPr/>
        </p:nvSpPr>
        <p:spPr>
          <a:xfrm>
            <a:off x="872400" y="1976075"/>
            <a:ext cx="1745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ru-RU" sz="2000" b="1" dirty="0" err="1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Свёрточная</a:t>
            </a:r>
            <a:r>
              <a:rPr lang="ru-RU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-RU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сеть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1" name="Google Shape;3451;p87"/>
          <p:cNvSpPr txBox="1"/>
          <p:nvPr/>
        </p:nvSpPr>
        <p:spPr>
          <a:xfrm>
            <a:off x="899592" y="2499742"/>
            <a:ext cx="1745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Недостаточно точность предсказания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2" name="Google Shape;3452;p87"/>
          <p:cNvSpPr txBox="1"/>
          <p:nvPr/>
        </p:nvSpPr>
        <p:spPr>
          <a:xfrm>
            <a:off x="6526500" y="1330413"/>
            <a:ext cx="1745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000" b="1" dirty="0" err="1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Catboost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3" name="Google Shape;3453;p87"/>
          <p:cNvSpPr txBox="1"/>
          <p:nvPr/>
        </p:nvSpPr>
        <p:spPr>
          <a:xfrm>
            <a:off x="6516216" y="1779662"/>
            <a:ext cx="1745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Не обладает достаточной скоростью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4" name="Google Shape;3454;p87"/>
          <p:cNvSpPr txBox="1"/>
          <p:nvPr/>
        </p:nvSpPr>
        <p:spPr>
          <a:xfrm>
            <a:off x="872400" y="3366702"/>
            <a:ext cx="1745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Distill </a:t>
            </a:r>
            <a:r>
              <a:rPr lang="en-US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Bert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5" name="Google Shape;3455;p87"/>
          <p:cNvSpPr txBox="1"/>
          <p:nvPr/>
        </p:nvSpPr>
        <p:spPr>
          <a:xfrm>
            <a:off x="6444208" y="2737459"/>
            <a:ext cx="1827392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0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Random forest</a:t>
            </a:r>
            <a:endParaRPr lang="en-US"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6" name="Google Shape;3456;p87"/>
          <p:cNvSpPr txBox="1"/>
          <p:nvPr/>
        </p:nvSpPr>
        <p:spPr>
          <a:xfrm>
            <a:off x="6300192" y="3219822"/>
            <a:ext cx="1971408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Показал наилучший результат (время/качество)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7" name="Google Shape;3457;p87"/>
          <p:cNvSpPr/>
          <p:nvPr/>
        </p:nvSpPr>
        <p:spPr>
          <a:xfrm>
            <a:off x="4207341" y="2129875"/>
            <a:ext cx="733200" cy="73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 smtClean="0">
                <a:solidFill>
                  <a:srgbClr val="FF0000"/>
                </a:solidFill>
              </a:rPr>
              <a:t>0</a:t>
            </a:r>
            <a:r>
              <a:rPr lang="ru-RU" sz="1600" dirty="0" smtClean="0">
                <a:solidFill>
                  <a:srgbClr val="FF0000"/>
                </a:solidFill>
              </a:rPr>
              <a:t>2</a:t>
            </a:r>
            <a:endParaRPr lang="en" dirty="0" smtClean="0">
              <a:solidFill>
                <a:srgbClr val="FF0000"/>
              </a:solidFill>
            </a:endParaRPr>
          </a:p>
        </p:txBody>
      </p:sp>
      <p:sp>
        <p:nvSpPr>
          <p:cNvPr id="3458" name="Google Shape;3458;p87"/>
          <p:cNvSpPr/>
          <p:nvPr/>
        </p:nvSpPr>
        <p:spPr>
          <a:xfrm>
            <a:off x="4207341" y="2929325"/>
            <a:ext cx="733200" cy="73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 smtClean="0">
                <a:solidFill>
                  <a:srgbClr val="00B0F0"/>
                </a:solidFill>
              </a:rPr>
              <a:t>0</a:t>
            </a:r>
            <a:r>
              <a:rPr lang="ru-RU" sz="1600" dirty="0" smtClean="0">
                <a:solidFill>
                  <a:srgbClr val="00B0F0"/>
                </a:solidFill>
              </a:rPr>
              <a:t>3</a:t>
            </a:r>
            <a:endParaRPr lang="en" sz="1600" dirty="0" smtClean="0">
              <a:solidFill>
                <a:srgbClr val="00B0F0"/>
              </a:solidFill>
            </a:endParaRPr>
          </a:p>
        </p:txBody>
      </p:sp>
      <p:sp>
        <p:nvSpPr>
          <p:cNvPr id="3459" name="Google Shape;3459;p87"/>
          <p:cNvSpPr/>
          <p:nvPr/>
        </p:nvSpPr>
        <p:spPr>
          <a:xfrm>
            <a:off x="4207341" y="3728775"/>
            <a:ext cx="733200" cy="73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ru-RU" sz="1600" dirty="0" smtClean="0">
                <a:solidFill>
                  <a:srgbClr val="00B050"/>
                </a:solidFill>
              </a:rPr>
              <a:t>04</a:t>
            </a:r>
            <a:endParaRPr lang="en" sz="1600" dirty="0">
              <a:solidFill>
                <a:srgbClr val="00B050"/>
              </a:solidFill>
            </a:endParaRPr>
          </a:p>
        </p:txBody>
      </p:sp>
      <p:grpSp>
        <p:nvGrpSpPr>
          <p:cNvPr id="11" name="Google Shape;3507;p87"/>
          <p:cNvGrpSpPr/>
          <p:nvPr/>
        </p:nvGrpSpPr>
        <p:grpSpPr>
          <a:xfrm>
            <a:off x="3780350" y="1607175"/>
            <a:ext cx="274593" cy="179700"/>
            <a:chOff x="3780350" y="1683375"/>
            <a:chExt cx="274593" cy="179700"/>
          </a:xfrm>
        </p:grpSpPr>
        <p:sp>
          <p:nvSpPr>
            <p:cNvPr id="3508" name="Google Shape;3508;p87"/>
            <p:cNvSpPr/>
            <p:nvPr/>
          </p:nvSpPr>
          <p:spPr>
            <a:xfrm>
              <a:off x="3978621" y="1697301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09" name="Google Shape;3509;p87"/>
            <p:cNvSpPr/>
            <p:nvPr/>
          </p:nvSpPr>
          <p:spPr>
            <a:xfrm>
              <a:off x="3780350" y="1683375"/>
              <a:ext cx="179700" cy="179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10" name="Google Shape;3510;p87"/>
          <p:cNvCxnSpPr>
            <a:stCxn id="3450" idx="3"/>
            <a:endCxn id="3509" idx="2"/>
          </p:cNvCxnSpPr>
          <p:nvPr/>
        </p:nvCxnSpPr>
        <p:spPr>
          <a:xfrm rot="10800000" flipH="1">
            <a:off x="2617500" y="1697075"/>
            <a:ext cx="1162800" cy="474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Google Shape;3511;p87"/>
          <p:cNvGrpSpPr/>
          <p:nvPr/>
        </p:nvGrpSpPr>
        <p:grpSpPr>
          <a:xfrm>
            <a:off x="3780350" y="3208900"/>
            <a:ext cx="274593" cy="179700"/>
            <a:chOff x="3780350" y="3177825"/>
            <a:chExt cx="274593" cy="179700"/>
          </a:xfrm>
        </p:grpSpPr>
        <p:sp>
          <p:nvSpPr>
            <p:cNvPr id="3512" name="Google Shape;3512;p87"/>
            <p:cNvSpPr/>
            <p:nvPr/>
          </p:nvSpPr>
          <p:spPr>
            <a:xfrm>
              <a:off x="3978621" y="3191751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13" name="Google Shape;3513;p87"/>
            <p:cNvSpPr/>
            <p:nvPr/>
          </p:nvSpPr>
          <p:spPr>
            <a:xfrm>
              <a:off x="3780350" y="3177825"/>
              <a:ext cx="179700" cy="179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3514;p87"/>
          <p:cNvGrpSpPr/>
          <p:nvPr/>
        </p:nvGrpSpPr>
        <p:grpSpPr>
          <a:xfrm>
            <a:off x="5092946" y="2402325"/>
            <a:ext cx="270704" cy="179700"/>
            <a:chOff x="5092946" y="2402325"/>
            <a:chExt cx="270704" cy="179700"/>
          </a:xfrm>
        </p:grpSpPr>
        <p:sp>
          <p:nvSpPr>
            <p:cNvPr id="3515" name="Google Shape;3515;p87"/>
            <p:cNvSpPr/>
            <p:nvPr/>
          </p:nvSpPr>
          <p:spPr>
            <a:xfrm rot="10800000">
              <a:off x="5092946" y="2416251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16" name="Google Shape;3516;p87"/>
            <p:cNvSpPr/>
            <p:nvPr/>
          </p:nvSpPr>
          <p:spPr>
            <a:xfrm>
              <a:off x="5183950" y="2402325"/>
              <a:ext cx="179700" cy="179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3517;p87"/>
          <p:cNvGrpSpPr/>
          <p:nvPr/>
        </p:nvGrpSpPr>
        <p:grpSpPr>
          <a:xfrm>
            <a:off x="5092946" y="4005525"/>
            <a:ext cx="270704" cy="179700"/>
            <a:chOff x="5092946" y="3928200"/>
            <a:chExt cx="270704" cy="179700"/>
          </a:xfrm>
        </p:grpSpPr>
        <p:sp>
          <p:nvSpPr>
            <p:cNvPr id="3518" name="Google Shape;3518;p87"/>
            <p:cNvSpPr/>
            <p:nvPr/>
          </p:nvSpPr>
          <p:spPr>
            <a:xfrm rot="10800000">
              <a:off x="5092946" y="3943251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19" name="Google Shape;3519;p87"/>
            <p:cNvSpPr/>
            <p:nvPr/>
          </p:nvSpPr>
          <p:spPr>
            <a:xfrm>
              <a:off x="5183950" y="3928200"/>
              <a:ext cx="179700" cy="179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20" name="Google Shape;3520;p87"/>
          <p:cNvCxnSpPr>
            <a:stCxn id="3454" idx="3"/>
            <a:endCxn id="3513" idx="2"/>
          </p:cNvCxnSpPr>
          <p:nvPr/>
        </p:nvCxnSpPr>
        <p:spPr>
          <a:xfrm rot="10800000" flipH="1">
            <a:off x="2617500" y="3298602"/>
            <a:ext cx="1162800" cy="2631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1" name="Google Shape;3521;p87"/>
          <p:cNvCxnSpPr>
            <a:stCxn id="3452" idx="1"/>
            <a:endCxn id="3516" idx="6"/>
          </p:cNvCxnSpPr>
          <p:nvPr/>
        </p:nvCxnSpPr>
        <p:spPr>
          <a:xfrm flipH="1">
            <a:off x="5363700" y="1525413"/>
            <a:ext cx="1162800" cy="966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2" name="Google Shape;3522;p87"/>
          <p:cNvCxnSpPr>
            <a:stCxn id="3455" idx="1"/>
            <a:endCxn id="3519" idx="6"/>
          </p:cNvCxnSpPr>
          <p:nvPr/>
        </p:nvCxnSpPr>
        <p:spPr>
          <a:xfrm rot="10800000" flipV="1">
            <a:off x="5363650" y="2932459"/>
            <a:ext cx="1080558" cy="11629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3" name="Google Shape;3523;p8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4" name="Google Shape;3524;p8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5" name="Google Shape;3525;p8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3526;p8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3527" name="Google Shape;3527;p8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367</Words>
  <Application>Microsoft Office PowerPoint</Application>
  <PresentationFormat>Экран (16:9)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Fira Code Light</vt:lpstr>
      <vt:lpstr>Fira Code</vt:lpstr>
      <vt:lpstr>Oswald</vt:lpstr>
      <vt:lpstr>Roboto</vt:lpstr>
      <vt:lpstr>How to Code Workshop by Slidesgo</vt:lpstr>
      <vt:lpstr>/ХАТАКОН AGORA HACK</vt:lpstr>
      <vt:lpstr>&lt;НЕМНОГО СЛОВ ___&gt;</vt:lpstr>
      <vt:lpstr>/ЗАЧЕМ МАШИННОЕ ОБУЧЕНИЕ?</vt:lpstr>
      <vt:lpstr>/”COMPLAX_DINNER TEAM”©</vt:lpstr>
      <vt:lpstr>/РАЗРАБОТКА СИСТЕМЫ И ОБУЧЕНИЕ МОДЕЛИ</vt:lpstr>
      <vt:lpstr>/ЭТАПЫ РАЗРАБОТКИ</vt:lpstr>
      <vt:lpstr>/Анализ и обработка данных</vt:lpstr>
      <vt:lpstr>/Machine learning </vt:lpstr>
      <vt:lpstr>/ВАРИАЦИИ ML</vt:lpstr>
      <vt:lpstr>/BACKEND (API)</vt:lpstr>
      <vt:lpstr>/РЕЗУЛЬТАТЫ</vt:lpstr>
      <vt:lpstr>/СООТВЕСТВИЕ ТРЕБОВАНИЯМ </vt:lpstr>
      <vt:lpstr>/01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/ХАТАКОН AGOTA HACK</dc:title>
  <dc:creator>Алексей Майка</dc:creator>
  <cp:lastModifiedBy>RePack by Diakov</cp:lastModifiedBy>
  <cp:revision>77</cp:revision>
  <dcterms:modified xsi:type="dcterms:W3CDTF">2022-08-21T10:11:07Z</dcterms:modified>
</cp:coreProperties>
</file>