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F0BD-04F0-43B2-BF17-180DD109D259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EAEB9-E5A9-40EE-B400-9C0313ECA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96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76A2F-386E-4692-AA03-E75F08361935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CCF06-0E8B-45F0-BF3C-B949B3CD08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68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CCF06-0E8B-45F0-BF3C-B949B3CD083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01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EFEE-7862-46C9-9F33-C221D8B09A5A}" type="datetime1">
              <a:rPr lang="ru-RU" smtClean="0"/>
              <a:t>30.06.2022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520C-DB9D-4007-B371-3A45436BF540}" type="datetime1">
              <a:rPr lang="ru-RU" smtClean="0"/>
              <a:t>30.06.2022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D8E0-0A00-4C80-A750-ACDB4266B087}" type="datetime1">
              <a:rPr lang="ru-RU" smtClean="0"/>
              <a:t>30.06.2022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9502-213F-41F3-943F-A0DEB9A86B37}" type="datetime1">
              <a:rPr lang="ru-RU" smtClean="0"/>
              <a:t>30.06.2022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1FAD-D20D-4E05-AC4D-1042E8335C38}" type="datetime1">
              <a:rPr lang="ru-RU" smtClean="0"/>
              <a:t>30.06.2022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A099-E1F2-4A84-AEEB-E734D26DFC1E}" type="datetime1">
              <a:rPr lang="ru-RU" smtClean="0"/>
              <a:t>30.06.2022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B06C-234C-40B0-9F49-F11704351AD5}" type="datetime1">
              <a:rPr lang="ru-RU" smtClean="0"/>
              <a:t>30.06.2022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CC8C-F10C-4C20-8F48-1B948FB6C142}" type="datetime1">
              <a:rPr lang="ru-RU" smtClean="0"/>
              <a:t>30.06.2022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7079-D87D-4FBE-9EEC-5B80EA6C7F55}" type="datetime1">
              <a:rPr lang="ru-RU" smtClean="0"/>
              <a:t>30.06.2022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6235-2103-4061-901B-437B5FD6E9AB}" type="datetime1">
              <a:rPr lang="ru-RU" smtClean="0"/>
              <a:t>30.06.2022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65BB-24E0-4F1C-BEE1-47C4E7997943}" type="datetime1">
              <a:rPr lang="ru-RU" smtClean="0"/>
              <a:t>30.06.2022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DFBFCA1-8247-42AD-93A8-3B92E1FCDED4}" type="datetime1">
              <a:rPr lang="ru-RU" smtClean="0"/>
              <a:t>30.06.2022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564904"/>
            <a:ext cx="7848600" cy="1440160"/>
          </a:xfrm>
          <a:solidFill>
            <a:schemeClr val="bg1"/>
          </a:solidFill>
        </p:spPr>
        <p:txBody>
          <a:bodyPr/>
          <a:lstStyle/>
          <a:p>
            <a:r>
              <a:rPr lang="ru-RU" sz="4000" b="1" cap="none" dirty="0" smtClean="0">
                <a:solidFill>
                  <a:srgbClr val="00B050"/>
                </a:solidFill>
              </a:rPr>
              <a:t>Проектирование базы данных</a:t>
            </a:r>
            <a:endParaRPr lang="ru-RU" sz="4000" b="1" cap="none" dirty="0">
              <a:solidFill>
                <a:srgbClr val="00B05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39752" y="5805264"/>
            <a:ext cx="6400800" cy="672480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1800" b="1" dirty="0" smtClean="0">
                <a:solidFill>
                  <a:srgbClr val="00B050"/>
                </a:solidFill>
              </a:rPr>
              <a:t>Выполнила: </a:t>
            </a:r>
            <a:r>
              <a:rPr lang="ru-RU" sz="1800" b="1" dirty="0" err="1" smtClean="0">
                <a:solidFill>
                  <a:srgbClr val="00B050"/>
                </a:solidFill>
              </a:rPr>
              <a:t>Барышева</a:t>
            </a:r>
            <a:r>
              <a:rPr lang="ru-RU" sz="1800" b="1" dirty="0" smtClean="0">
                <a:solidFill>
                  <a:srgbClr val="00B050"/>
                </a:solidFill>
              </a:rPr>
              <a:t> Татьяна Григорьевна</a:t>
            </a:r>
          </a:p>
          <a:p>
            <a:pPr algn="r"/>
            <a:r>
              <a:rPr lang="en-US" sz="1800" b="1" dirty="0" err="1" smtClean="0">
                <a:solidFill>
                  <a:srgbClr val="00B050"/>
                </a:solidFill>
              </a:rPr>
              <a:t>Otus</a:t>
            </a:r>
            <a:r>
              <a:rPr lang="en-US" sz="1800" b="1" dirty="0" smtClean="0">
                <a:solidFill>
                  <a:srgbClr val="00B050"/>
                </a:solidFill>
              </a:rPr>
              <a:t>, 2022</a:t>
            </a:r>
            <a:endParaRPr lang="ru-RU" sz="18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0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00B050"/>
                </a:solidFill>
              </a:rPr>
              <a:t>Описание предметной области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16832"/>
            <a:ext cx="78488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B050"/>
                </a:solidFill>
              </a:rPr>
              <a:t>Предметная область: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2060"/>
                </a:solidFill>
              </a:rPr>
              <a:t>Библиотека</a:t>
            </a:r>
          </a:p>
          <a:p>
            <a:r>
              <a:rPr lang="ru-RU" b="1" dirty="0" smtClean="0">
                <a:solidFill>
                  <a:srgbClr val="00B050"/>
                </a:solidFill>
              </a:rPr>
              <a:t>Описание: </a:t>
            </a:r>
          </a:p>
          <a:p>
            <a:r>
              <a:rPr lang="ru-RU" dirty="0" smtClean="0">
                <a:solidFill>
                  <a:srgbClr val="002060"/>
                </a:solidFill>
              </a:rPr>
              <a:t>Упрощенная библиотечная система. Читатели могут брать книги на дом. Для этого оформляется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«аренда» книги. Каждая книга оформляется отдельно. Например, если читатель взял несколько книг, то в таблицу запишется несколько строк. У записи о </a:t>
            </a:r>
            <a:r>
              <a:rPr lang="ru-RU" dirty="0" err="1" smtClean="0">
                <a:solidFill>
                  <a:srgbClr val="002060"/>
                </a:solidFill>
              </a:rPr>
              <a:t>заеме</a:t>
            </a:r>
            <a:r>
              <a:rPr lang="ru-RU" dirty="0" smtClean="0">
                <a:solidFill>
                  <a:srgbClr val="002060"/>
                </a:solidFill>
              </a:rPr>
              <a:t> книги есть множество атрибутов для информации, в том числе информация о работнике библиотеки. Также есть информация о читателе (его полный адрес, возраст и ФИО). О книге есть дополнительная информация о писателе и издательстве.</a:t>
            </a:r>
            <a:r>
              <a:rPr lang="en-US" dirty="0">
                <a:solidFill>
                  <a:srgbClr val="002060"/>
                </a:solidFill>
              </a:rPr>
              <a:t>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6456" y="6309320"/>
            <a:ext cx="245366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rgbClr val="00B050"/>
                </a:solidFill>
              </a:rPr>
              <a:t>2</a:t>
            </a:fld>
            <a:endParaRPr lang="ru-RU">
              <a:solidFill>
                <a:srgbClr val="00B05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797152"/>
            <a:ext cx="1711077" cy="171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00B050"/>
                </a:solidFill>
              </a:rPr>
              <a:t>Концептуальная модель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1" y="1556792"/>
            <a:ext cx="7848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Концептуальная модель содержит в себе три основных сущности: библиотекарь, книга, читатель. А также справочная информация о месте проживания читателя, о издательстве и писателе для определенной книги. 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46" y="2734666"/>
            <a:ext cx="7248521" cy="395221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748464" y="6357692"/>
            <a:ext cx="360040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rgbClr val="00B050"/>
                </a:solidFill>
              </a:rPr>
              <a:t>3</a:t>
            </a:fld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2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00B050"/>
                </a:solidFill>
              </a:rPr>
              <a:t>Логическая модель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1" y="1556792"/>
            <a:ext cx="7848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Логическая модель описывает связи между основными объектами. Также добавлены типы данных.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31" y="2924944"/>
            <a:ext cx="8064896" cy="3490271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6456" y="6412184"/>
            <a:ext cx="288032" cy="329184"/>
          </a:xfrm>
        </p:spPr>
        <p:txBody>
          <a:bodyPr/>
          <a:lstStyle/>
          <a:p>
            <a:fld id="{B19B0651-EE4F-4900-A07F-96A6BFA9D0F0}" type="slidenum">
              <a:rPr lang="ru-RU" smtClean="0">
                <a:solidFill>
                  <a:srgbClr val="00B050"/>
                </a:solidFill>
              </a:rPr>
              <a:t>4</a:t>
            </a:fld>
            <a:endParaRPr lang="ru-RU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8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</TotalTime>
  <Words>155</Words>
  <Application>Microsoft Office PowerPoint</Application>
  <PresentationFormat>Экран (4:3)</PresentationFormat>
  <Paragraphs>15</Paragraphs>
  <Slides>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Ясность</vt:lpstr>
      <vt:lpstr>Проектирование базы данных</vt:lpstr>
      <vt:lpstr>Описание предметной области</vt:lpstr>
      <vt:lpstr>Концептуальная модель</vt:lpstr>
      <vt:lpstr>Логическая модель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базы данных</dc:title>
  <dc:creator>Таня</dc:creator>
  <cp:lastModifiedBy>acer</cp:lastModifiedBy>
  <cp:revision>3</cp:revision>
  <dcterms:created xsi:type="dcterms:W3CDTF">2022-06-29T21:22:42Z</dcterms:created>
  <dcterms:modified xsi:type="dcterms:W3CDTF">2022-06-29T21:47:42Z</dcterms:modified>
</cp:coreProperties>
</file>