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F0BD-04F0-43B2-BF17-180DD109D259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AEB9-E5A9-40EE-B400-9C0313EC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76A2F-386E-4692-AA03-E75F0836193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CCF06-0E8B-45F0-BF3C-B949B3CD0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CCF06-0E8B-45F0-BF3C-B949B3CD083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323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605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61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2510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254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304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092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544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428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235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76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29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408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449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436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753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7879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CA1-8247-42AD-93A8-3B92E1FCDED4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83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2492896"/>
            <a:ext cx="7848600" cy="1440160"/>
          </a:xfrm>
          <a:noFill/>
        </p:spPr>
        <p:txBody>
          <a:bodyPr/>
          <a:lstStyle/>
          <a:p>
            <a:pPr algn="r"/>
            <a:r>
              <a:rPr lang="ru-RU" sz="4000" b="1" cap="none" dirty="0"/>
              <a:t>Проектирование и создание </a:t>
            </a:r>
            <a:br>
              <a:rPr lang="ru-RU" sz="4000" b="1" cap="none" dirty="0"/>
            </a:br>
            <a:r>
              <a:rPr lang="ru-RU" sz="4000" b="1" cap="none" dirty="0"/>
              <a:t>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67248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1800" b="1" dirty="0">
                <a:solidFill>
                  <a:schemeClr val="tx1"/>
                </a:solidFill>
              </a:rPr>
              <a:t>Выполнила: Барышева Т.Г.</a:t>
            </a:r>
          </a:p>
          <a:p>
            <a:pPr algn="r"/>
            <a:r>
              <a:rPr lang="en-US" sz="1800" b="1" dirty="0" err="1">
                <a:solidFill>
                  <a:schemeClr val="tx1"/>
                </a:solidFill>
              </a:rPr>
              <a:t>Otus</a:t>
            </a:r>
            <a:r>
              <a:rPr lang="en-US" sz="1800" b="1" dirty="0">
                <a:solidFill>
                  <a:schemeClr val="tx1"/>
                </a:solidFill>
              </a:rPr>
              <a:t>, 2022</a:t>
            </a:r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0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Описание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309320"/>
            <a:ext cx="245366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848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Предметная область: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Библиотека</a:t>
            </a:r>
          </a:p>
          <a:p>
            <a:r>
              <a:rPr lang="ru-RU" b="1" dirty="0"/>
              <a:t>Описание: </a:t>
            </a:r>
          </a:p>
          <a:p>
            <a:r>
              <a:rPr lang="ru-RU" dirty="0">
                <a:solidFill>
                  <a:srgbClr val="002060"/>
                </a:solidFill>
              </a:rPr>
              <a:t>Упрощенная библиотечная система. Читатели могут брать книги на дом. Для этого оформляется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«аренда» книги. Каждая книга оформляется отдельно. Например, если читатель взял несколько книг, то в таблицу запишется несколько строк. У записи о </a:t>
            </a:r>
            <a:r>
              <a:rPr lang="ru-RU" dirty="0" err="1">
                <a:solidFill>
                  <a:srgbClr val="002060"/>
                </a:solidFill>
              </a:rPr>
              <a:t>заеме</a:t>
            </a:r>
            <a:r>
              <a:rPr lang="ru-RU" dirty="0">
                <a:solidFill>
                  <a:srgbClr val="002060"/>
                </a:solidFill>
              </a:rPr>
              <a:t> книги есть множество атрибутов для информации, в том числе информация о работнике библиотеки. Также есть информация о читателе (его полный адрес, возраст и ФИО). О книге есть дополнительная информация о писателе и издательстве.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97152"/>
            <a:ext cx="1711077" cy="1711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0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476672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Концептуальная модель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48464" y="6357692"/>
            <a:ext cx="360040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Концептуальная модель содержит в себе три основных сущности: библиотекарь, книга, читатель. А также справочная информация о месте проживания читателя, о издательстве и писателе для определенной книги.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288A8-C041-4E22-FCC9-780BA26F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6" y="2517262"/>
            <a:ext cx="7345380" cy="40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129" y="43694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Логическая модель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Логическая модель описывает связи между основными объектами. Также добавлены типы данных.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92310-7846-E935-0701-6E8EB53D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78" y="2420888"/>
            <a:ext cx="7502844" cy="31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95542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16164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Использованы параметры создания БД по умолчанию. Создана БД </a:t>
            </a:r>
            <a:r>
              <a:rPr lang="en-US" dirty="0" err="1">
                <a:solidFill>
                  <a:srgbClr val="002060"/>
                </a:solidFill>
              </a:rPr>
              <a:t>LibraryBase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2689"/>
            <a:ext cx="5980177" cy="32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58" y="5442691"/>
            <a:ext cx="47625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26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8190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таблиц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три таблицы БД, касающиеся информации о книгах</a:t>
            </a:r>
            <a:r>
              <a:rPr lang="en-US" dirty="0">
                <a:solidFill>
                  <a:srgbClr val="002060"/>
                </a:solidFill>
              </a:rPr>
              <a:t> (books,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writers, </a:t>
            </a:r>
            <a:r>
              <a:rPr lang="en-US" dirty="0" err="1">
                <a:solidFill>
                  <a:srgbClr val="002060"/>
                </a:solidFill>
              </a:rPr>
              <a:t>publishing_house</a:t>
            </a:r>
            <a:r>
              <a:rPr lang="en-US" dirty="0">
                <a:solidFill>
                  <a:srgbClr val="002060"/>
                </a:solidFill>
              </a:rPr>
              <a:t>) c </a:t>
            </a:r>
            <a:r>
              <a:rPr lang="ru-RU" dirty="0">
                <a:solidFill>
                  <a:srgbClr val="002060"/>
                </a:solidFill>
              </a:rPr>
              <a:t>схемой </a:t>
            </a:r>
            <a:r>
              <a:rPr lang="en-US" dirty="0">
                <a:solidFill>
                  <a:srgbClr val="002060"/>
                </a:solidFill>
              </a:rPr>
              <a:t>[book] </a:t>
            </a:r>
            <a:r>
              <a:rPr lang="ru-RU" dirty="0">
                <a:solidFill>
                  <a:srgbClr val="002060"/>
                </a:solidFill>
              </a:rPr>
              <a:t>через запрос.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924A7-73B8-26F1-5115-5628F860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95690"/>
            <a:ext cx="5935540" cy="43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18864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внешних ключей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340768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все таблицы БД. Для созданных таблиц добавлены связи по внешним ключам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48AAD-48CB-40E7-1EBD-36682F26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7099"/>
            <a:ext cx="5122561" cy="45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32656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ограничений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412776"/>
            <a:ext cx="78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ограничения на поля таблиц БД.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F9D8-656A-F09D-562E-004DC54DE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12"/>
          <a:stretch/>
        </p:blipFill>
        <p:spPr>
          <a:xfrm>
            <a:off x="684884" y="1916832"/>
            <a:ext cx="7774230" cy="4104456"/>
          </a:xfrm>
          <a:prstGeom prst="rect">
            <a:avLst/>
          </a:prstGeom>
          <a:ln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9081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332656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Создание Индексов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44" y="1412776"/>
            <a:ext cx="78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Созданы ограничения на поля таблиц БД.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F9D8-656A-F09D-562E-004DC54DE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12"/>
          <a:stretch/>
        </p:blipFill>
        <p:spPr>
          <a:xfrm>
            <a:off x="684884" y="1916832"/>
            <a:ext cx="7774230" cy="4104456"/>
          </a:xfrm>
          <a:prstGeom prst="rect">
            <a:avLst/>
          </a:prstGeom>
          <a:ln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14210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242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Проектирование и создание  базы данных</vt:lpstr>
      <vt:lpstr>Описание предметной области</vt:lpstr>
      <vt:lpstr>Концептуальная модель</vt:lpstr>
      <vt:lpstr>Логическая модель</vt:lpstr>
      <vt:lpstr>Создание базы данных</vt:lpstr>
      <vt:lpstr>Создание таблиц</vt:lpstr>
      <vt:lpstr>Создание внешних ключей</vt:lpstr>
      <vt:lpstr>Создание ограничений</vt:lpstr>
      <vt:lpstr>Создание Индексов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базы данных</dc:title>
  <dc:creator>Таня</dc:creator>
  <cp:lastModifiedBy>Tatyana Barysheva</cp:lastModifiedBy>
  <cp:revision>6</cp:revision>
  <dcterms:created xsi:type="dcterms:W3CDTF">2022-06-29T21:22:42Z</dcterms:created>
  <dcterms:modified xsi:type="dcterms:W3CDTF">2022-07-12T20:47:30Z</dcterms:modified>
</cp:coreProperties>
</file>