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F0BD-04F0-43B2-BF17-180DD109D259}" type="datetimeFigureOut">
              <a:rPr lang="ru-RU" smtClean="0"/>
              <a:t>11.07.2022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AEB9-E5A9-40EE-B400-9C0313ECA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76A2F-386E-4692-AA03-E75F08361935}" type="datetimeFigureOut">
              <a:rPr lang="ru-RU" smtClean="0"/>
              <a:t>11.07.2022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CCF06-0E8B-45F0-BF3C-B949B3CD0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68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CCF06-0E8B-45F0-BF3C-B949B3CD083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01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DFBFCA1-8247-42AD-93A8-3B92E1FCDED4}" type="datetime1">
              <a:rPr lang="ru-RU" smtClean="0"/>
              <a:t>11.07.2022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03230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11.07.2022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4605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11.07.2022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8619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11.07.2022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225107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11.07.2022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1254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11.07.2022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73042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11.07.2022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90920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8544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04280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DFBFCA1-8247-42AD-93A8-3B92E1FCDED4}" type="datetime1">
              <a:rPr lang="ru-RU" smtClean="0"/>
              <a:t>11.07.2022</a:t>
            </a:fld>
            <a:endParaRPr lang="ru-RU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2359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9760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11.07.2022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329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11.07.2022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0408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11.07.2022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3449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11.07.2022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24361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11.07.2022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1753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11.07.2022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7879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FCA1-8247-42AD-93A8-3B92E1FCDED4}" type="datetime1">
              <a:rPr lang="ru-RU" smtClean="0"/>
              <a:t>11.07.2022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183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2492896"/>
            <a:ext cx="7848600" cy="1440160"/>
          </a:xfrm>
          <a:noFill/>
        </p:spPr>
        <p:txBody>
          <a:bodyPr/>
          <a:lstStyle/>
          <a:p>
            <a:pPr algn="r"/>
            <a:r>
              <a:rPr lang="ru-RU" sz="4000" b="1" cap="none" dirty="0"/>
              <a:t>Проектирование и создание </a:t>
            </a:r>
            <a:br>
              <a:rPr lang="ru-RU" sz="4000" b="1" cap="none" dirty="0"/>
            </a:br>
            <a:r>
              <a:rPr lang="ru-RU" sz="4000" b="1" cap="none" dirty="0"/>
              <a:t>базы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5805264"/>
            <a:ext cx="6400800" cy="67248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sz="1800" b="1" dirty="0">
                <a:solidFill>
                  <a:schemeClr val="tx1"/>
                </a:solidFill>
              </a:rPr>
              <a:t>Выполнила: Барышева Т.Г.</a:t>
            </a:r>
          </a:p>
          <a:p>
            <a:pPr algn="r"/>
            <a:r>
              <a:rPr lang="en-US" sz="1800" b="1" dirty="0" err="1">
                <a:solidFill>
                  <a:schemeClr val="tx1"/>
                </a:solidFill>
              </a:rPr>
              <a:t>Otus</a:t>
            </a:r>
            <a:r>
              <a:rPr lang="en-US" sz="1800" b="1" dirty="0">
                <a:solidFill>
                  <a:schemeClr val="tx1"/>
                </a:solidFill>
              </a:rPr>
              <a:t>, 2022</a:t>
            </a:r>
            <a:endParaRPr lang="ru-R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0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/>
              <a:t>Описание предметной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6456" y="6309320"/>
            <a:ext cx="245366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2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78488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Предметная область:</a:t>
            </a:r>
            <a:r>
              <a:rPr lang="ru-RU" dirty="0"/>
              <a:t> </a:t>
            </a:r>
            <a:r>
              <a:rPr lang="ru-RU" dirty="0">
                <a:solidFill>
                  <a:srgbClr val="002060"/>
                </a:solidFill>
              </a:rPr>
              <a:t>Библиотека</a:t>
            </a:r>
          </a:p>
          <a:p>
            <a:r>
              <a:rPr lang="ru-RU" b="1" dirty="0"/>
              <a:t>Описание: </a:t>
            </a:r>
          </a:p>
          <a:p>
            <a:r>
              <a:rPr lang="ru-RU" dirty="0">
                <a:solidFill>
                  <a:srgbClr val="002060"/>
                </a:solidFill>
              </a:rPr>
              <a:t>Упрощенная библиотечная система. Читатели могут брать книги на дом. Для этого оформляется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«аренда» книги. Каждая книга оформляется отдельно. Например, если читатель взял несколько книг, то в таблицу запишется несколько строк. У записи о </a:t>
            </a:r>
            <a:r>
              <a:rPr lang="ru-RU" dirty="0" err="1">
                <a:solidFill>
                  <a:srgbClr val="002060"/>
                </a:solidFill>
              </a:rPr>
              <a:t>заеме</a:t>
            </a:r>
            <a:r>
              <a:rPr lang="ru-RU" dirty="0">
                <a:solidFill>
                  <a:srgbClr val="002060"/>
                </a:solidFill>
              </a:rPr>
              <a:t> книги есть множество атрибутов для информации, в том числе информация о работнике библиотеки. Также есть информация о читателе (его полный адрес, возраст и ФИО). О книге есть дополнительная информация о писателе и издательстве.</a:t>
            </a:r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797152"/>
            <a:ext cx="1711077" cy="17110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606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476672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Концептуальная модель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748464" y="6357692"/>
            <a:ext cx="360040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1" y="1556792"/>
            <a:ext cx="784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Концептуальная модель содержит в себе три основных сущности: библиотекарь, книга, читатель. А также справочная информация о месте проживания читателя, о издательстве и писателе для определенной книги.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288A8-C041-4E22-FCC9-780BA26F8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6" y="2517262"/>
            <a:ext cx="7345380" cy="40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2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129" y="43694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Логическая модель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4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1" y="1556792"/>
            <a:ext cx="784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Логическая модель описывает связи между основными объектами. Также добавлены типы данных.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92310-7846-E935-0701-6E8EB53D6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78" y="2420888"/>
            <a:ext cx="7502844" cy="313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7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395542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Создание базы данных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416164"/>
            <a:ext cx="784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Использованы параметры создания БД по умолчанию. Создана БД </a:t>
            </a:r>
            <a:r>
              <a:rPr lang="en-US" dirty="0" err="1">
                <a:solidFill>
                  <a:srgbClr val="002060"/>
                </a:solidFill>
              </a:rPr>
              <a:t>LibraryBase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92689"/>
            <a:ext cx="5980177" cy="328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58" y="5442691"/>
            <a:ext cx="47625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26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38190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Создание таблиц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1" y="1556792"/>
            <a:ext cx="784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Созданы три таблицы БД, касающиеся информации о книгах</a:t>
            </a:r>
            <a:r>
              <a:rPr lang="en-US" dirty="0">
                <a:solidFill>
                  <a:srgbClr val="002060"/>
                </a:solidFill>
              </a:rPr>
              <a:t> (books,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writers, </a:t>
            </a:r>
            <a:r>
              <a:rPr lang="en-US" dirty="0" err="1">
                <a:solidFill>
                  <a:srgbClr val="002060"/>
                </a:solidFill>
              </a:rPr>
              <a:t>publishing_house</a:t>
            </a:r>
            <a:r>
              <a:rPr lang="en-US" dirty="0">
                <a:solidFill>
                  <a:srgbClr val="002060"/>
                </a:solidFill>
              </a:rPr>
              <a:t>) c </a:t>
            </a:r>
            <a:r>
              <a:rPr lang="ru-RU" dirty="0">
                <a:solidFill>
                  <a:srgbClr val="002060"/>
                </a:solidFill>
              </a:rPr>
              <a:t>схемой </a:t>
            </a:r>
            <a:r>
              <a:rPr lang="en-US" dirty="0">
                <a:solidFill>
                  <a:srgbClr val="002060"/>
                </a:solidFill>
              </a:rPr>
              <a:t>[book] </a:t>
            </a:r>
            <a:r>
              <a:rPr lang="ru-RU" dirty="0">
                <a:solidFill>
                  <a:srgbClr val="002060"/>
                </a:solidFill>
              </a:rPr>
              <a:t>через запрос.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924A7-73B8-26F1-5115-5628F8607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95690"/>
            <a:ext cx="5935540" cy="43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8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18864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Ограничения, ключи и индексы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444" y="1340768"/>
            <a:ext cx="7848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Для созданных таблиц добавлены связи по внешним ключам, ограничения на ввод данных. А также для таблицы с списком книг добавлены индексы для поиска.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66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332656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Создание БД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444" y="1412776"/>
            <a:ext cx="784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По такому же принципу созданы остальные таблицы БД. Для таблицы </a:t>
            </a:r>
            <a:r>
              <a:rPr lang="en-US" dirty="0">
                <a:solidFill>
                  <a:srgbClr val="002060"/>
                </a:solidFill>
              </a:rPr>
              <a:t>loans </a:t>
            </a:r>
            <a:r>
              <a:rPr lang="ru-RU" dirty="0">
                <a:solidFill>
                  <a:srgbClr val="002060"/>
                </a:solidFill>
              </a:rPr>
              <a:t>добавлены следующие ограничения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68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254</Words>
  <Application>Microsoft Office PowerPoint</Application>
  <PresentationFormat>On-screen Show (4:3)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Проектирование и создание  базы данных</vt:lpstr>
      <vt:lpstr>Описание предметной области</vt:lpstr>
      <vt:lpstr>Концептуальная модель</vt:lpstr>
      <vt:lpstr>Логическая модель</vt:lpstr>
      <vt:lpstr>Создание базы данных</vt:lpstr>
      <vt:lpstr>Создание таблиц</vt:lpstr>
      <vt:lpstr>Ограничения, ключи и индексы</vt:lpstr>
      <vt:lpstr>Создание БД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базы данных</dc:title>
  <dc:creator>Таня</dc:creator>
  <cp:lastModifiedBy>Tatyana Barysheva</cp:lastModifiedBy>
  <cp:revision>5</cp:revision>
  <dcterms:created xsi:type="dcterms:W3CDTF">2022-06-29T21:22:42Z</dcterms:created>
  <dcterms:modified xsi:type="dcterms:W3CDTF">2022-07-11T20:48:14Z</dcterms:modified>
</cp:coreProperties>
</file>