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8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F0BD-04F0-43B2-BF17-180DD109D259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AEB9-E5A9-40EE-B400-9C0313EC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76A2F-386E-4692-AA03-E75F0836193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CF06-0E8B-45F0-BF3C-B949B3CD0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CCF06-0E8B-45F0-BF3C-B949B3CD08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FEE-7862-46C9-9F33-C221D8B09A5A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520C-DB9D-4007-B371-3A45436BF540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8E0-0A00-4C80-A750-ACDB4266B087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9502-213F-41F3-943F-A0DEB9A86B37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FAD-D20D-4E05-AC4D-1042E8335C38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A099-E1F2-4A84-AEEB-E734D26DFC1E}" type="datetime1">
              <a:rPr lang="ru-RU" smtClean="0"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B06C-234C-40B0-9F49-F11704351AD5}" type="datetime1">
              <a:rPr lang="ru-RU" smtClean="0"/>
              <a:t>06.07.2022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CC8C-F10C-4C20-8F48-1B948FB6C142}" type="datetime1">
              <a:rPr lang="ru-RU" smtClean="0"/>
              <a:t>06.07.2022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7079-D87D-4FBE-9EEC-5B80EA6C7F55}" type="datetime1">
              <a:rPr lang="ru-RU" smtClean="0"/>
              <a:t>06.07.2022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235-2103-4061-901B-437B5FD6E9AB}" type="datetime1">
              <a:rPr lang="ru-RU" smtClean="0"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5BB-24E0-4F1C-BEE1-47C4E7997943}" type="datetime1">
              <a:rPr lang="ru-RU" smtClean="0"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FBFCA1-8247-42AD-93A8-3B92E1FCDED4}" type="datetime1">
              <a:rPr lang="ru-RU" smtClean="0"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848600" cy="144016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sz="4000" b="1" cap="none" dirty="0" smtClean="0">
                <a:solidFill>
                  <a:srgbClr val="00B050"/>
                </a:solidFill>
              </a:rPr>
              <a:t>Проектирование</a:t>
            </a:r>
            <a:r>
              <a:rPr lang="en-US" sz="4000" b="1" cap="none" dirty="0" smtClean="0">
                <a:solidFill>
                  <a:srgbClr val="00B050"/>
                </a:solidFill>
              </a:rPr>
              <a:t> </a:t>
            </a:r>
            <a:r>
              <a:rPr lang="ru-RU" sz="4000" b="1" cap="none" dirty="0" smtClean="0">
                <a:solidFill>
                  <a:srgbClr val="00B050"/>
                </a:solidFill>
              </a:rPr>
              <a:t>и создание базы данных</a:t>
            </a:r>
            <a:endParaRPr lang="ru-RU" sz="4000" b="1" cap="none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67248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b="1" dirty="0" smtClean="0">
                <a:solidFill>
                  <a:srgbClr val="00B050"/>
                </a:solidFill>
              </a:rPr>
              <a:t>Выполнила: </a:t>
            </a:r>
            <a:r>
              <a:rPr lang="ru-RU" sz="1800" b="1" dirty="0" err="1" smtClean="0">
                <a:solidFill>
                  <a:srgbClr val="00B050"/>
                </a:solidFill>
              </a:rPr>
              <a:t>Барышева</a:t>
            </a:r>
            <a:r>
              <a:rPr lang="ru-RU" sz="1800" b="1" dirty="0" smtClean="0">
                <a:solidFill>
                  <a:srgbClr val="00B050"/>
                </a:solidFill>
              </a:rPr>
              <a:t> Татьяна Григорьевна</a:t>
            </a:r>
          </a:p>
          <a:p>
            <a:pPr algn="r"/>
            <a:r>
              <a:rPr lang="en-US" sz="1800" b="1" dirty="0" err="1" smtClean="0">
                <a:solidFill>
                  <a:srgbClr val="00B050"/>
                </a:solidFill>
              </a:rPr>
              <a:t>Otus</a:t>
            </a:r>
            <a:r>
              <a:rPr lang="en-US" sz="1800" b="1" dirty="0" smtClean="0">
                <a:solidFill>
                  <a:srgbClr val="00B050"/>
                </a:solidFill>
              </a:rPr>
              <a:t>, 2022</a:t>
            </a:r>
            <a:endParaRPr lang="ru-RU" sz="1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Описание предметной области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Предметная область: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Библиотека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Описание: 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Упрощенная библиотечная система. Читатели могут брать книги на дом. Для этого оформляется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«аренда» книги. Каждая книга оформляется отдельно. Например, если читатель взял несколько книг, то в таблицу запишется несколько строк. У записи о </a:t>
            </a:r>
            <a:r>
              <a:rPr lang="ru-RU" dirty="0" err="1" smtClean="0">
                <a:solidFill>
                  <a:srgbClr val="002060"/>
                </a:solidFill>
              </a:rPr>
              <a:t>заеме</a:t>
            </a:r>
            <a:r>
              <a:rPr lang="ru-RU" dirty="0" smtClean="0">
                <a:solidFill>
                  <a:srgbClr val="002060"/>
                </a:solidFill>
              </a:rPr>
              <a:t> книги есть множество атрибутов для информации, в том числе информация о работнике библиотеки. Также есть информация о читателе (его полный адрес, возраст и ФИО). О книге есть дополнительная информация о писателе и издательстве.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309320"/>
            <a:ext cx="245366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2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1711077" cy="17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Концептуальная модель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Концептуальная модель содержит в себе три основных сущности: библиотекарь, книга, читатель. А также справочная информация о месте проживания читателя, о издательстве и писателе для определенной книги. 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2734666"/>
            <a:ext cx="7248521" cy="39522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48464" y="6357692"/>
            <a:ext cx="360040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3</a:t>
            </a:fld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Логическая модель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Логическая модель описывает связи между основными объектами.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4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2" y="2132856"/>
            <a:ext cx="8385507" cy="3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Создание базы данных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И</a:t>
            </a:r>
            <a:r>
              <a:rPr lang="ru-RU" dirty="0" smtClean="0">
                <a:solidFill>
                  <a:srgbClr val="002060"/>
                </a:solidFill>
              </a:rPr>
              <a:t>спользованы параметры </a:t>
            </a:r>
            <a:r>
              <a:rPr lang="ru-RU" dirty="0" smtClean="0">
                <a:solidFill>
                  <a:srgbClr val="002060"/>
                </a:solidFill>
              </a:rPr>
              <a:t>создания БД по умолчанию. </a:t>
            </a:r>
            <a:r>
              <a:rPr lang="ru-RU" dirty="0" smtClean="0">
                <a:solidFill>
                  <a:srgbClr val="002060"/>
                </a:solidFill>
              </a:rPr>
              <a:t>Создана </a:t>
            </a:r>
            <a:r>
              <a:rPr lang="ru-RU" dirty="0" smtClean="0">
                <a:solidFill>
                  <a:srgbClr val="002060"/>
                </a:solidFill>
              </a:rPr>
              <a:t>БД </a:t>
            </a:r>
            <a:r>
              <a:rPr lang="en-US" dirty="0" err="1" smtClean="0">
                <a:solidFill>
                  <a:srgbClr val="002060"/>
                </a:solidFill>
              </a:rPr>
              <a:t>LibraryBase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5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2689"/>
            <a:ext cx="5980177" cy="32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58" y="5442691"/>
            <a:ext cx="4762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Создание таблиц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Созданы три таблицы БД, касающиеся информации о книгах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smtClean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ooks,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riters, </a:t>
            </a:r>
            <a:r>
              <a:rPr lang="en-US" dirty="0" err="1" smtClean="0">
                <a:solidFill>
                  <a:srgbClr val="002060"/>
                </a:solidFill>
              </a:rPr>
              <a:t>p</a:t>
            </a:r>
            <a:r>
              <a:rPr lang="en-US" dirty="0" err="1" smtClean="0">
                <a:solidFill>
                  <a:srgbClr val="002060"/>
                </a:solidFill>
              </a:rPr>
              <a:t>ublishing_house</a:t>
            </a:r>
            <a:r>
              <a:rPr lang="en-US" dirty="0" smtClean="0">
                <a:solidFill>
                  <a:srgbClr val="002060"/>
                </a:solidFill>
              </a:rPr>
              <a:t>) c </a:t>
            </a:r>
            <a:r>
              <a:rPr lang="ru-RU" dirty="0" smtClean="0">
                <a:solidFill>
                  <a:srgbClr val="002060"/>
                </a:solidFill>
              </a:rPr>
              <a:t>схемой </a:t>
            </a:r>
            <a:r>
              <a:rPr lang="en-US" dirty="0" smtClean="0">
                <a:solidFill>
                  <a:srgbClr val="002060"/>
                </a:solidFill>
              </a:rPr>
              <a:t>[book] </a:t>
            </a:r>
            <a:r>
              <a:rPr lang="ru-RU" dirty="0" smtClean="0">
                <a:solidFill>
                  <a:srgbClr val="002060"/>
                </a:solidFill>
              </a:rPr>
              <a:t>через запрос.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6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79"/>
            <a:ext cx="46101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56" y="2852936"/>
            <a:ext cx="265286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1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Ограничения, ключи и индексы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44" y="1340768"/>
            <a:ext cx="7848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созданных таблиц добавлены связи по внешним ключам, ограничения на ввод данных. А также для таблицы с списком книг добавлены индексы для поиска.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7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64098"/>
            <a:ext cx="7440613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Создание БД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По такому же принципу созданы остальные таблицы БД. Для таблицы </a:t>
            </a:r>
            <a:r>
              <a:rPr lang="en-US" dirty="0" smtClean="0">
                <a:solidFill>
                  <a:srgbClr val="002060"/>
                </a:solidFill>
              </a:rPr>
              <a:t>loans </a:t>
            </a:r>
            <a:r>
              <a:rPr lang="ru-RU" dirty="0" smtClean="0">
                <a:solidFill>
                  <a:srgbClr val="002060"/>
                </a:solidFill>
              </a:rPr>
              <a:t>добавлены следующие ограничения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8</a:t>
            </a:fld>
            <a:endParaRPr lang="ru-RU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466</TotalTime>
  <Words>244</Words>
  <Application>Microsoft Office PowerPoint</Application>
  <PresentationFormat>Экран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Ясность</vt:lpstr>
      <vt:lpstr>Проектирование и создание базы данных</vt:lpstr>
      <vt:lpstr>Описание предметной области</vt:lpstr>
      <vt:lpstr>Концептуальная модель</vt:lpstr>
      <vt:lpstr>Логическая модель</vt:lpstr>
      <vt:lpstr>Создание базы данных</vt:lpstr>
      <vt:lpstr>Создание таблиц</vt:lpstr>
      <vt:lpstr>Ограничения, ключи и индексы</vt:lpstr>
      <vt:lpstr>Создание 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Таня</dc:creator>
  <cp:lastModifiedBy>acer</cp:lastModifiedBy>
  <cp:revision>8</cp:revision>
  <dcterms:created xsi:type="dcterms:W3CDTF">2022-06-29T21:22:42Z</dcterms:created>
  <dcterms:modified xsi:type="dcterms:W3CDTF">2022-07-06T20:49:42Z</dcterms:modified>
</cp:coreProperties>
</file>