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handoutMasterIdLst>
    <p:handoutMasterId r:id="rId58"/>
  </p:handout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346" r:id="rId17"/>
    <p:sldId id="345" r:id="rId18"/>
    <p:sldId id="301" r:id="rId19"/>
    <p:sldId id="302" r:id="rId20"/>
    <p:sldId id="303" r:id="rId21"/>
    <p:sldId id="304" r:id="rId22"/>
    <p:sldId id="305" r:id="rId23"/>
    <p:sldId id="306" r:id="rId24"/>
    <p:sldId id="307" r:id="rId25"/>
    <p:sldId id="309" r:id="rId26"/>
    <p:sldId id="311" r:id="rId27"/>
    <p:sldId id="312" r:id="rId28"/>
    <p:sldId id="313" r:id="rId29"/>
    <p:sldId id="314" r:id="rId30"/>
    <p:sldId id="316" r:id="rId31"/>
    <p:sldId id="318" r:id="rId32"/>
    <p:sldId id="319" r:id="rId33"/>
    <p:sldId id="320" r:id="rId34"/>
    <p:sldId id="321" r:id="rId35"/>
    <p:sldId id="322" r:id="rId36"/>
    <p:sldId id="323" r:id="rId37"/>
    <p:sldId id="324" r:id="rId38"/>
    <p:sldId id="325" r:id="rId39"/>
    <p:sldId id="327"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90B21DB-8029-4D24-A161-DC2DBB50C730}">
          <p14:sldIdLst>
            <p14:sldId id="256"/>
          </p14:sldIdLst>
        </p14:section>
        <p14:section name="Conexión a la interfaz de comandos" id="{F17F097E-971E-4F06-8610-40BF51498C51}">
          <p14:sldIdLst>
            <p14:sldId id="282"/>
            <p14:sldId id="283"/>
            <p14:sldId id="284"/>
            <p14:sldId id="285"/>
            <p14:sldId id="286"/>
            <p14:sldId id="287"/>
            <p14:sldId id="288"/>
            <p14:sldId id="289"/>
            <p14:sldId id="290"/>
            <p14:sldId id="291"/>
            <p14:sldId id="292"/>
            <p14:sldId id="293"/>
            <p14:sldId id="294"/>
            <p14:sldId id="295"/>
            <p14:sldId id="346"/>
            <p14:sldId id="345"/>
            <p14:sldId id="301"/>
            <p14:sldId id="302"/>
            <p14:sldId id="303"/>
            <p14:sldId id="304"/>
            <p14:sldId id="305"/>
            <p14:sldId id="306"/>
            <p14:sldId id="307"/>
            <p14:sldId id="309"/>
            <p14:sldId id="311"/>
            <p14:sldId id="312"/>
            <p14:sldId id="313"/>
            <p14:sldId id="314"/>
            <p14:sldId id="316"/>
            <p14:sldId id="318"/>
            <p14:sldId id="319"/>
            <p14:sldId id="320"/>
            <p14:sldId id="321"/>
            <p14:sldId id="322"/>
            <p14:sldId id="323"/>
            <p14:sldId id="324"/>
            <p14:sldId id="325"/>
            <p14:sldId id="327"/>
            <p14:sldId id="329"/>
            <p14:sldId id="330"/>
            <p14:sldId id="331"/>
            <p14:sldId id="332"/>
            <p14:sldId id="333"/>
            <p14:sldId id="334"/>
            <p14:sldId id="335"/>
            <p14:sldId id="336"/>
            <p14:sldId id="337"/>
            <p14:sldId id="338"/>
            <p14:sldId id="339"/>
            <p14:sldId id="340"/>
            <p14:sldId id="341"/>
            <p14:sldId id="342"/>
            <p14:sldId id="343"/>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3B82F2-4856-498C-8D6F-4EF802AFCB6B}" v="3" dt="2020-10-22T18:14:23.086"/>
  </p1510:revLst>
</p1510:revInfo>
</file>

<file path=ppt/tableStyles.xml><?xml version="1.0" encoding="utf-8"?>
<a:tblStyleLst xmlns:a="http://schemas.openxmlformats.org/drawingml/2006/main" def="{5C22544A-7EE6-4342-B048-85BDC9FD1C3A}">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A03B82F2-4856-498C-8D6F-4EF802AFCB6B}"/>
    <pc:docChg chg="undo custSel mod delSld modSld modSection">
      <pc:chgData name="Ricardo Mtz" userId="28b94b4c2cc33072" providerId="LiveId" clId="{A03B82F2-4856-498C-8D6F-4EF802AFCB6B}" dt="2020-10-22T18:25:16.145" v="155" actId="207"/>
      <pc:docMkLst>
        <pc:docMk/>
      </pc:docMkLst>
      <pc:sldChg chg="delSp modSp mod delDesignElem">
        <pc:chgData name="Ricardo Mtz" userId="28b94b4c2cc33072" providerId="LiveId" clId="{A03B82F2-4856-498C-8D6F-4EF802AFCB6B}" dt="2020-10-22T18:12:48.770" v="41"/>
        <pc:sldMkLst>
          <pc:docMk/>
          <pc:sldMk cId="279581181" sldId="256"/>
        </pc:sldMkLst>
        <pc:spChg chg="mod">
          <ac:chgData name="Ricardo Mtz" userId="28b94b4c2cc33072" providerId="LiveId" clId="{A03B82F2-4856-498C-8D6F-4EF802AFCB6B}" dt="2020-10-22T18:12:24.251" v="14" actId="20577"/>
          <ac:spMkLst>
            <pc:docMk/>
            <pc:sldMk cId="279581181" sldId="256"/>
            <ac:spMk id="2" creationId="{6C92DBD9-8148-417C-9E48-DA1DA8AA8F24}"/>
          </ac:spMkLst>
        </pc:spChg>
        <pc:spChg chg="mod">
          <ac:chgData name="Ricardo Mtz" userId="28b94b4c2cc33072" providerId="LiveId" clId="{A03B82F2-4856-498C-8D6F-4EF802AFCB6B}" dt="2020-10-22T18:12:39.154" v="39" actId="20577"/>
          <ac:spMkLst>
            <pc:docMk/>
            <pc:sldMk cId="279581181" sldId="256"/>
            <ac:spMk id="3" creationId="{D1F01F16-A7FE-4256-B7DF-00F255052E36}"/>
          </ac:spMkLst>
        </pc:spChg>
        <pc:spChg chg="del">
          <ac:chgData name="Ricardo Mtz" userId="28b94b4c2cc33072" providerId="LiveId" clId="{A03B82F2-4856-498C-8D6F-4EF802AFCB6B}" dt="2020-10-22T18:12:48.770" v="41"/>
          <ac:spMkLst>
            <pc:docMk/>
            <pc:sldMk cId="279581181" sldId="256"/>
            <ac:spMk id="9" creationId="{71B2258F-86CA-4D4D-8270-BC05FCDEBFB3}"/>
          </ac:spMkLst>
        </pc:spChg>
      </pc:sldChg>
      <pc:sldChg chg="del">
        <pc:chgData name="Ricardo Mtz" userId="28b94b4c2cc33072" providerId="LiveId" clId="{A03B82F2-4856-498C-8D6F-4EF802AFCB6B}" dt="2020-10-22T18:00:09.220" v="13" actId="47"/>
        <pc:sldMkLst>
          <pc:docMk/>
          <pc:sldMk cId="2374517410" sldId="257"/>
        </pc:sldMkLst>
      </pc:sldChg>
      <pc:sldChg chg="del">
        <pc:chgData name="Ricardo Mtz" userId="28b94b4c2cc33072" providerId="LiveId" clId="{A03B82F2-4856-498C-8D6F-4EF802AFCB6B}" dt="2020-10-22T18:00:09.220" v="13" actId="47"/>
        <pc:sldMkLst>
          <pc:docMk/>
          <pc:sldMk cId="2568427083" sldId="258"/>
        </pc:sldMkLst>
      </pc:sldChg>
      <pc:sldChg chg="del">
        <pc:chgData name="Ricardo Mtz" userId="28b94b4c2cc33072" providerId="LiveId" clId="{A03B82F2-4856-498C-8D6F-4EF802AFCB6B}" dt="2020-10-22T18:00:09.220" v="13" actId="47"/>
        <pc:sldMkLst>
          <pc:docMk/>
          <pc:sldMk cId="2155253044" sldId="259"/>
        </pc:sldMkLst>
      </pc:sldChg>
      <pc:sldChg chg="del">
        <pc:chgData name="Ricardo Mtz" userId="28b94b4c2cc33072" providerId="LiveId" clId="{A03B82F2-4856-498C-8D6F-4EF802AFCB6B}" dt="2020-10-22T18:00:09.220" v="13" actId="47"/>
        <pc:sldMkLst>
          <pc:docMk/>
          <pc:sldMk cId="3319254128" sldId="260"/>
        </pc:sldMkLst>
      </pc:sldChg>
      <pc:sldChg chg="del">
        <pc:chgData name="Ricardo Mtz" userId="28b94b4c2cc33072" providerId="LiveId" clId="{A03B82F2-4856-498C-8D6F-4EF802AFCB6B}" dt="2020-10-22T18:00:09.220" v="13" actId="47"/>
        <pc:sldMkLst>
          <pc:docMk/>
          <pc:sldMk cId="2749110129" sldId="261"/>
        </pc:sldMkLst>
      </pc:sldChg>
      <pc:sldChg chg="del">
        <pc:chgData name="Ricardo Mtz" userId="28b94b4c2cc33072" providerId="LiveId" clId="{A03B82F2-4856-498C-8D6F-4EF802AFCB6B}" dt="2020-10-22T18:00:09.220" v="13" actId="47"/>
        <pc:sldMkLst>
          <pc:docMk/>
          <pc:sldMk cId="1026458017" sldId="262"/>
        </pc:sldMkLst>
      </pc:sldChg>
      <pc:sldChg chg="del">
        <pc:chgData name="Ricardo Mtz" userId="28b94b4c2cc33072" providerId="LiveId" clId="{A03B82F2-4856-498C-8D6F-4EF802AFCB6B}" dt="2020-10-22T18:00:09.220" v="13" actId="47"/>
        <pc:sldMkLst>
          <pc:docMk/>
          <pc:sldMk cId="2777899538" sldId="263"/>
        </pc:sldMkLst>
      </pc:sldChg>
      <pc:sldChg chg="del">
        <pc:chgData name="Ricardo Mtz" userId="28b94b4c2cc33072" providerId="LiveId" clId="{A03B82F2-4856-498C-8D6F-4EF802AFCB6B}" dt="2020-10-22T18:00:09.220" v="13" actId="47"/>
        <pc:sldMkLst>
          <pc:docMk/>
          <pc:sldMk cId="1604092472" sldId="265"/>
        </pc:sldMkLst>
      </pc:sldChg>
      <pc:sldChg chg="del">
        <pc:chgData name="Ricardo Mtz" userId="28b94b4c2cc33072" providerId="LiveId" clId="{A03B82F2-4856-498C-8D6F-4EF802AFCB6B}" dt="2020-10-22T18:00:09.220" v="13" actId="47"/>
        <pc:sldMkLst>
          <pc:docMk/>
          <pc:sldMk cId="1339852944" sldId="266"/>
        </pc:sldMkLst>
      </pc:sldChg>
      <pc:sldChg chg="del">
        <pc:chgData name="Ricardo Mtz" userId="28b94b4c2cc33072" providerId="LiveId" clId="{A03B82F2-4856-498C-8D6F-4EF802AFCB6B}" dt="2020-10-22T18:00:09.220" v="13" actId="47"/>
        <pc:sldMkLst>
          <pc:docMk/>
          <pc:sldMk cId="896813380" sldId="267"/>
        </pc:sldMkLst>
      </pc:sldChg>
      <pc:sldChg chg="del">
        <pc:chgData name="Ricardo Mtz" userId="28b94b4c2cc33072" providerId="LiveId" clId="{A03B82F2-4856-498C-8D6F-4EF802AFCB6B}" dt="2020-10-22T18:00:09.220" v="13" actId="47"/>
        <pc:sldMkLst>
          <pc:docMk/>
          <pc:sldMk cId="3223202609" sldId="268"/>
        </pc:sldMkLst>
      </pc:sldChg>
      <pc:sldChg chg="del">
        <pc:chgData name="Ricardo Mtz" userId="28b94b4c2cc33072" providerId="LiveId" clId="{A03B82F2-4856-498C-8D6F-4EF802AFCB6B}" dt="2020-10-22T18:00:09.220" v="13" actId="47"/>
        <pc:sldMkLst>
          <pc:docMk/>
          <pc:sldMk cId="4033377319" sldId="269"/>
        </pc:sldMkLst>
      </pc:sldChg>
      <pc:sldChg chg="del">
        <pc:chgData name="Ricardo Mtz" userId="28b94b4c2cc33072" providerId="LiveId" clId="{A03B82F2-4856-498C-8D6F-4EF802AFCB6B}" dt="2020-10-22T18:00:09.220" v="13" actId="47"/>
        <pc:sldMkLst>
          <pc:docMk/>
          <pc:sldMk cId="3212173705" sldId="270"/>
        </pc:sldMkLst>
      </pc:sldChg>
      <pc:sldChg chg="del">
        <pc:chgData name="Ricardo Mtz" userId="28b94b4c2cc33072" providerId="LiveId" clId="{A03B82F2-4856-498C-8D6F-4EF802AFCB6B}" dt="2020-10-22T18:00:09.220" v="13" actId="47"/>
        <pc:sldMkLst>
          <pc:docMk/>
          <pc:sldMk cId="3890871532" sldId="271"/>
        </pc:sldMkLst>
      </pc:sldChg>
      <pc:sldChg chg="del">
        <pc:chgData name="Ricardo Mtz" userId="28b94b4c2cc33072" providerId="LiveId" clId="{A03B82F2-4856-498C-8D6F-4EF802AFCB6B}" dt="2020-10-22T18:00:09.220" v="13" actId="47"/>
        <pc:sldMkLst>
          <pc:docMk/>
          <pc:sldMk cId="2074515920" sldId="272"/>
        </pc:sldMkLst>
      </pc:sldChg>
      <pc:sldChg chg="del">
        <pc:chgData name="Ricardo Mtz" userId="28b94b4c2cc33072" providerId="LiveId" clId="{A03B82F2-4856-498C-8D6F-4EF802AFCB6B}" dt="2020-10-22T18:00:09.220" v="13" actId="47"/>
        <pc:sldMkLst>
          <pc:docMk/>
          <pc:sldMk cId="1821301166" sldId="273"/>
        </pc:sldMkLst>
      </pc:sldChg>
      <pc:sldChg chg="del">
        <pc:chgData name="Ricardo Mtz" userId="28b94b4c2cc33072" providerId="LiveId" clId="{A03B82F2-4856-498C-8D6F-4EF802AFCB6B}" dt="2020-10-22T18:00:09.220" v="13" actId="47"/>
        <pc:sldMkLst>
          <pc:docMk/>
          <pc:sldMk cId="1983996447" sldId="274"/>
        </pc:sldMkLst>
      </pc:sldChg>
      <pc:sldChg chg="del">
        <pc:chgData name="Ricardo Mtz" userId="28b94b4c2cc33072" providerId="LiveId" clId="{A03B82F2-4856-498C-8D6F-4EF802AFCB6B}" dt="2020-10-22T18:00:09.220" v="13" actId="47"/>
        <pc:sldMkLst>
          <pc:docMk/>
          <pc:sldMk cId="785831377" sldId="275"/>
        </pc:sldMkLst>
      </pc:sldChg>
      <pc:sldChg chg="del">
        <pc:chgData name="Ricardo Mtz" userId="28b94b4c2cc33072" providerId="LiveId" clId="{A03B82F2-4856-498C-8D6F-4EF802AFCB6B}" dt="2020-10-22T18:00:09.220" v="13" actId="47"/>
        <pc:sldMkLst>
          <pc:docMk/>
          <pc:sldMk cId="70878946" sldId="276"/>
        </pc:sldMkLst>
      </pc:sldChg>
      <pc:sldChg chg="del">
        <pc:chgData name="Ricardo Mtz" userId="28b94b4c2cc33072" providerId="LiveId" clId="{A03B82F2-4856-498C-8D6F-4EF802AFCB6B}" dt="2020-10-22T18:00:09.220" v="13" actId="47"/>
        <pc:sldMkLst>
          <pc:docMk/>
          <pc:sldMk cId="2241792057" sldId="277"/>
        </pc:sldMkLst>
      </pc:sldChg>
      <pc:sldChg chg="addSp modSp mod setBg setClrOvrMap">
        <pc:chgData name="Ricardo Mtz" userId="28b94b4c2cc33072" providerId="LiveId" clId="{A03B82F2-4856-498C-8D6F-4EF802AFCB6B}" dt="2020-10-22T18:14:38.358" v="78" actId="113"/>
        <pc:sldMkLst>
          <pc:docMk/>
          <pc:sldMk cId="704123664" sldId="282"/>
        </pc:sldMkLst>
        <pc:spChg chg="mod">
          <ac:chgData name="Ricardo Mtz" userId="28b94b4c2cc33072" providerId="LiveId" clId="{A03B82F2-4856-498C-8D6F-4EF802AFCB6B}" dt="2020-10-22T18:13:33.102" v="70" actId="26606"/>
          <ac:spMkLst>
            <pc:docMk/>
            <pc:sldMk cId="704123664" sldId="282"/>
            <ac:spMk id="2" creationId="{AB8392BB-5C56-4687-A8B2-AB855B9ECB4B}"/>
          </ac:spMkLst>
        </pc:spChg>
        <pc:spChg chg="mod">
          <ac:chgData name="Ricardo Mtz" userId="28b94b4c2cc33072" providerId="LiveId" clId="{A03B82F2-4856-498C-8D6F-4EF802AFCB6B}" dt="2020-10-22T18:14:38.358" v="78" actId="113"/>
          <ac:spMkLst>
            <pc:docMk/>
            <pc:sldMk cId="704123664" sldId="282"/>
            <ac:spMk id="3" creationId="{21D8B3E6-8595-417A-B229-47CC697C1212}"/>
          </ac:spMkLst>
        </pc:spChg>
        <pc:spChg chg="add">
          <ac:chgData name="Ricardo Mtz" userId="28b94b4c2cc33072" providerId="LiveId" clId="{A03B82F2-4856-498C-8D6F-4EF802AFCB6B}" dt="2020-10-22T18:13:33.102" v="70" actId="26606"/>
          <ac:spMkLst>
            <pc:docMk/>
            <pc:sldMk cId="704123664" sldId="282"/>
            <ac:spMk id="77" creationId="{50496C6C-A85F-426B-9ED1-3444166CE4E1}"/>
          </ac:spMkLst>
        </pc:spChg>
        <pc:spChg chg="mod">
          <ac:chgData name="Ricardo Mtz" userId="28b94b4c2cc33072" providerId="LiveId" clId="{A03B82F2-4856-498C-8D6F-4EF802AFCB6B}" dt="2020-10-22T18:13:33.102" v="70" actId="26606"/>
          <ac:spMkLst>
            <pc:docMk/>
            <pc:sldMk cId="704123664" sldId="282"/>
            <ac:spMk id="111618" creationId="{00000000-0000-0000-0000-000000000000}"/>
          </ac:spMkLst>
        </pc:spChg>
        <pc:spChg chg="mod">
          <ac:chgData name="Ricardo Mtz" userId="28b94b4c2cc33072" providerId="LiveId" clId="{A03B82F2-4856-498C-8D6F-4EF802AFCB6B}" dt="2020-10-22T18:13:33.102" v="70" actId="26606"/>
          <ac:spMkLst>
            <pc:docMk/>
            <pc:sldMk cId="704123664" sldId="282"/>
            <ac:spMk id="111620" creationId="{00000000-0000-0000-0000-000000000000}"/>
          </ac:spMkLst>
        </pc:spChg>
        <pc:picChg chg="add">
          <ac:chgData name="Ricardo Mtz" userId="28b94b4c2cc33072" providerId="LiveId" clId="{A03B82F2-4856-498C-8D6F-4EF802AFCB6B}" dt="2020-10-22T18:13:33.102" v="70" actId="26606"/>
          <ac:picMkLst>
            <pc:docMk/>
            <pc:sldMk cId="704123664" sldId="282"/>
            <ac:picMk id="73" creationId="{9A22DDE2-FB2D-421B-B377-F9AD495CE9BB}"/>
          </ac:picMkLst>
        </pc:picChg>
        <pc:picChg chg="add">
          <ac:chgData name="Ricardo Mtz" userId="28b94b4c2cc33072" providerId="LiveId" clId="{A03B82F2-4856-498C-8D6F-4EF802AFCB6B}" dt="2020-10-22T18:13:33.102" v="70" actId="26606"/>
          <ac:picMkLst>
            <pc:docMk/>
            <pc:sldMk cId="704123664" sldId="282"/>
            <ac:picMk id="75" creationId="{A995140B-9736-47E4-9A7D-ABB32F3AAA80}"/>
          </ac:picMkLst>
        </pc:picChg>
        <pc:picChg chg="add">
          <ac:chgData name="Ricardo Mtz" userId="28b94b4c2cc33072" providerId="LiveId" clId="{A03B82F2-4856-498C-8D6F-4EF802AFCB6B}" dt="2020-10-22T18:13:33.102" v="70" actId="26606"/>
          <ac:picMkLst>
            <pc:docMk/>
            <pc:sldMk cId="704123664" sldId="282"/>
            <ac:picMk id="81" creationId="{D912EF34-0253-41FD-9940-D8FBB7DE74B1}"/>
          </ac:picMkLst>
        </pc:picChg>
        <pc:cxnChg chg="add">
          <ac:chgData name="Ricardo Mtz" userId="28b94b4c2cc33072" providerId="LiveId" clId="{A03B82F2-4856-498C-8D6F-4EF802AFCB6B}" dt="2020-10-22T18:13:33.102" v="70" actId="26606"/>
          <ac:cxnSpMkLst>
            <pc:docMk/>
            <pc:sldMk cId="704123664" sldId="282"/>
            <ac:cxnSpMk id="79" creationId="{AD0EF22F-5D3C-4240-8C32-1B20803E5A89}"/>
          </ac:cxnSpMkLst>
        </pc:cxnChg>
      </pc:sldChg>
      <pc:sldChg chg="modSp mod">
        <pc:chgData name="Ricardo Mtz" userId="28b94b4c2cc33072" providerId="LiveId" clId="{A03B82F2-4856-498C-8D6F-4EF802AFCB6B}" dt="2020-10-22T18:15:01.393" v="85" actId="113"/>
        <pc:sldMkLst>
          <pc:docMk/>
          <pc:sldMk cId="161918969" sldId="283"/>
        </pc:sldMkLst>
        <pc:spChg chg="mod">
          <ac:chgData name="Ricardo Mtz" userId="28b94b4c2cc33072" providerId="LiveId" clId="{A03B82F2-4856-498C-8D6F-4EF802AFCB6B}" dt="2020-10-22T18:15:01.393" v="85" actId="113"/>
          <ac:spMkLst>
            <pc:docMk/>
            <pc:sldMk cId="161918969" sldId="283"/>
            <ac:spMk id="2" creationId="{1D58C538-A50F-4F40-9384-570661A40220}"/>
          </ac:spMkLst>
        </pc:spChg>
        <pc:spChg chg="mod">
          <ac:chgData name="Ricardo Mtz" userId="28b94b4c2cc33072" providerId="LiveId" clId="{A03B82F2-4856-498C-8D6F-4EF802AFCB6B}" dt="2020-10-22T18:12:48.770" v="41"/>
          <ac:spMkLst>
            <pc:docMk/>
            <pc:sldMk cId="161918969" sldId="283"/>
            <ac:spMk id="112642" creationId="{00000000-0000-0000-0000-000000000000}"/>
          </ac:spMkLst>
        </pc:spChg>
        <pc:spChg chg="mod">
          <ac:chgData name="Ricardo Mtz" userId="28b94b4c2cc33072" providerId="LiveId" clId="{A03B82F2-4856-498C-8D6F-4EF802AFCB6B}" dt="2020-10-22T18:12:49.097" v="42" actId="27636"/>
          <ac:spMkLst>
            <pc:docMk/>
            <pc:sldMk cId="161918969" sldId="283"/>
            <ac:spMk id="112643" creationId="{00000000-0000-0000-0000-000000000000}"/>
          </ac:spMkLst>
        </pc:spChg>
        <pc:spChg chg="mod">
          <ac:chgData name="Ricardo Mtz" userId="28b94b4c2cc33072" providerId="LiveId" clId="{A03B82F2-4856-498C-8D6F-4EF802AFCB6B}" dt="2020-10-22T18:12:48.770" v="41"/>
          <ac:spMkLst>
            <pc:docMk/>
            <pc:sldMk cId="161918969" sldId="283"/>
            <ac:spMk id="112644" creationId="{00000000-0000-0000-0000-000000000000}"/>
          </ac:spMkLst>
        </pc:spChg>
      </pc:sldChg>
      <pc:sldChg chg="modSp mod">
        <pc:chgData name="Ricardo Mtz" userId="28b94b4c2cc33072" providerId="LiveId" clId="{A03B82F2-4856-498C-8D6F-4EF802AFCB6B}" dt="2020-10-22T18:12:49.108" v="43" actId="27636"/>
        <pc:sldMkLst>
          <pc:docMk/>
          <pc:sldMk cId="2887608292" sldId="284"/>
        </pc:sldMkLst>
        <pc:spChg chg="mod">
          <ac:chgData name="Ricardo Mtz" userId="28b94b4c2cc33072" providerId="LiveId" clId="{A03B82F2-4856-498C-8D6F-4EF802AFCB6B}" dt="2020-10-22T18:12:48.770" v="41"/>
          <ac:spMkLst>
            <pc:docMk/>
            <pc:sldMk cId="2887608292" sldId="284"/>
            <ac:spMk id="113666" creationId="{00000000-0000-0000-0000-000000000000}"/>
          </ac:spMkLst>
        </pc:spChg>
        <pc:spChg chg="mod">
          <ac:chgData name="Ricardo Mtz" userId="28b94b4c2cc33072" providerId="LiveId" clId="{A03B82F2-4856-498C-8D6F-4EF802AFCB6B}" dt="2020-10-22T18:12:49.108" v="43" actId="27636"/>
          <ac:spMkLst>
            <pc:docMk/>
            <pc:sldMk cId="2887608292" sldId="284"/>
            <ac:spMk id="113667" creationId="{00000000-0000-0000-0000-000000000000}"/>
          </ac:spMkLst>
        </pc:spChg>
        <pc:spChg chg="mod">
          <ac:chgData name="Ricardo Mtz" userId="28b94b4c2cc33072" providerId="LiveId" clId="{A03B82F2-4856-498C-8D6F-4EF802AFCB6B}" dt="2020-10-22T18:12:48.770" v="41"/>
          <ac:spMkLst>
            <pc:docMk/>
            <pc:sldMk cId="2887608292" sldId="284"/>
            <ac:spMk id="113668" creationId="{00000000-0000-0000-0000-000000000000}"/>
          </ac:spMkLst>
        </pc:spChg>
      </pc:sldChg>
      <pc:sldChg chg="addSp modSp mod setBg setClrOvrMap">
        <pc:chgData name="Ricardo Mtz" userId="28b94b4c2cc33072" providerId="LiveId" clId="{A03B82F2-4856-498C-8D6F-4EF802AFCB6B}" dt="2020-10-22T18:15:24.833" v="86" actId="26606"/>
        <pc:sldMkLst>
          <pc:docMk/>
          <pc:sldMk cId="3623054458" sldId="285"/>
        </pc:sldMkLst>
        <pc:spChg chg="mod">
          <ac:chgData name="Ricardo Mtz" userId="28b94b4c2cc33072" providerId="LiveId" clId="{A03B82F2-4856-498C-8D6F-4EF802AFCB6B}" dt="2020-10-22T18:15:24.833" v="86" actId="26606"/>
          <ac:spMkLst>
            <pc:docMk/>
            <pc:sldMk cId="3623054458" sldId="285"/>
            <ac:spMk id="2" creationId="{97840F5C-03CF-4CAF-981E-836DF64B4677}"/>
          </ac:spMkLst>
        </pc:spChg>
        <pc:spChg chg="mod">
          <ac:chgData name="Ricardo Mtz" userId="28b94b4c2cc33072" providerId="LiveId" clId="{A03B82F2-4856-498C-8D6F-4EF802AFCB6B}" dt="2020-10-22T18:15:24.833" v="86" actId="26606"/>
          <ac:spMkLst>
            <pc:docMk/>
            <pc:sldMk cId="3623054458" sldId="285"/>
            <ac:spMk id="3" creationId="{BD2065DD-15ED-4954-B73D-9EBED3AE9A59}"/>
          </ac:spMkLst>
        </pc:spChg>
        <pc:spChg chg="add">
          <ac:chgData name="Ricardo Mtz" userId="28b94b4c2cc33072" providerId="LiveId" clId="{A03B82F2-4856-498C-8D6F-4EF802AFCB6B}" dt="2020-10-22T18:15:24.833" v="86" actId="26606"/>
          <ac:spMkLst>
            <pc:docMk/>
            <pc:sldMk cId="3623054458" sldId="285"/>
            <ac:spMk id="76" creationId="{9CD9ACDE-8038-488C-AB0C-5FD1A373C8CD}"/>
          </ac:spMkLst>
        </pc:spChg>
        <pc:spChg chg="add">
          <ac:chgData name="Ricardo Mtz" userId="28b94b4c2cc33072" providerId="LiveId" clId="{A03B82F2-4856-498C-8D6F-4EF802AFCB6B}" dt="2020-10-22T18:15:24.833" v="86" actId="26606"/>
          <ac:spMkLst>
            <pc:docMk/>
            <pc:sldMk cId="3623054458" sldId="285"/>
            <ac:spMk id="78" creationId="{DA6C2449-5F66-4753-AAA3-4AD81E57A0E5}"/>
          </ac:spMkLst>
        </pc:spChg>
        <pc:spChg chg="mod">
          <ac:chgData name="Ricardo Mtz" userId="28b94b4c2cc33072" providerId="LiveId" clId="{A03B82F2-4856-498C-8D6F-4EF802AFCB6B}" dt="2020-10-22T18:12:48.770" v="41"/>
          <ac:spMkLst>
            <pc:docMk/>
            <pc:sldMk cId="3623054458" sldId="285"/>
            <ac:spMk id="114690" creationId="{00000000-0000-0000-0000-000000000000}"/>
          </ac:spMkLst>
        </pc:spChg>
        <pc:spChg chg="mod">
          <ac:chgData name="Ricardo Mtz" userId="28b94b4c2cc33072" providerId="LiveId" clId="{A03B82F2-4856-498C-8D6F-4EF802AFCB6B}" dt="2020-10-22T18:15:24.833" v="86" actId="26606"/>
          <ac:spMkLst>
            <pc:docMk/>
            <pc:sldMk cId="3623054458" sldId="285"/>
            <ac:spMk id="114691" creationId="{00000000-0000-0000-0000-000000000000}"/>
          </ac:spMkLst>
        </pc:spChg>
        <pc:picChg chg="add">
          <ac:chgData name="Ricardo Mtz" userId="28b94b4c2cc33072" providerId="LiveId" clId="{A03B82F2-4856-498C-8D6F-4EF802AFCB6B}" dt="2020-10-22T18:15:24.833" v="86" actId="26606"/>
          <ac:picMkLst>
            <pc:docMk/>
            <pc:sldMk cId="3623054458" sldId="285"/>
            <ac:picMk id="72" creationId="{9A22DDE2-FB2D-421B-B377-F9AD495CE9BB}"/>
          </ac:picMkLst>
        </pc:picChg>
        <pc:picChg chg="add">
          <ac:chgData name="Ricardo Mtz" userId="28b94b4c2cc33072" providerId="LiveId" clId="{A03B82F2-4856-498C-8D6F-4EF802AFCB6B}" dt="2020-10-22T18:15:24.833" v="86" actId="26606"/>
          <ac:picMkLst>
            <pc:docMk/>
            <pc:sldMk cId="3623054458" sldId="285"/>
            <ac:picMk id="74" creationId="{A995140B-9736-47E4-9A7D-ABB32F3AAA80}"/>
          </ac:picMkLst>
        </pc:picChg>
        <pc:picChg chg="add">
          <ac:chgData name="Ricardo Mtz" userId="28b94b4c2cc33072" providerId="LiveId" clId="{A03B82F2-4856-498C-8D6F-4EF802AFCB6B}" dt="2020-10-22T18:15:24.833" v="86" actId="26606"/>
          <ac:picMkLst>
            <pc:docMk/>
            <pc:sldMk cId="3623054458" sldId="285"/>
            <ac:picMk id="80" creationId="{A57D80F0-E0CE-4DCF-A32A-DB7CE736472A}"/>
          </ac:picMkLst>
        </pc:picChg>
      </pc:sldChg>
      <pc:sldChg chg="modSp mod">
        <pc:chgData name="Ricardo Mtz" userId="28b94b4c2cc33072" providerId="LiveId" clId="{A03B82F2-4856-498C-8D6F-4EF802AFCB6B}" dt="2020-10-22T18:15:44.192" v="88" actId="14100"/>
        <pc:sldMkLst>
          <pc:docMk/>
          <pc:sldMk cId="3575585149" sldId="286"/>
        </pc:sldMkLst>
        <pc:spChg chg="mod">
          <ac:chgData name="Ricardo Mtz" userId="28b94b4c2cc33072" providerId="LiveId" clId="{A03B82F2-4856-498C-8D6F-4EF802AFCB6B}" dt="2020-10-22T18:15:44.192" v="88" actId="14100"/>
          <ac:spMkLst>
            <pc:docMk/>
            <pc:sldMk cId="3575585149" sldId="286"/>
            <ac:spMk id="115714" creationId="{00000000-0000-0000-0000-000000000000}"/>
          </ac:spMkLst>
        </pc:spChg>
        <pc:spChg chg="mod">
          <ac:chgData name="Ricardo Mtz" userId="28b94b4c2cc33072" providerId="LiveId" clId="{A03B82F2-4856-498C-8D6F-4EF802AFCB6B}" dt="2020-10-22T18:12:49.135" v="44" actId="27636"/>
          <ac:spMkLst>
            <pc:docMk/>
            <pc:sldMk cId="3575585149" sldId="286"/>
            <ac:spMk id="115715" creationId="{00000000-0000-0000-0000-000000000000}"/>
          </ac:spMkLst>
        </pc:spChg>
        <pc:spChg chg="mod">
          <ac:chgData name="Ricardo Mtz" userId="28b94b4c2cc33072" providerId="LiveId" clId="{A03B82F2-4856-498C-8D6F-4EF802AFCB6B}" dt="2020-10-22T18:12:48.770" v="41"/>
          <ac:spMkLst>
            <pc:docMk/>
            <pc:sldMk cId="3575585149" sldId="286"/>
            <ac:spMk id="115716" creationId="{00000000-0000-0000-0000-000000000000}"/>
          </ac:spMkLst>
        </pc:spChg>
      </pc:sldChg>
      <pc:sldChg chg="modSp mod">
        <pc:chgData name="Ricardo Mtz" userId="28b94b4c2cc33072" providerId="LiveId" clId="{A03B82F2-4856-498C-8D6F-4EF802AFCB6B}" dt="2020-10-22T18:15:56.215" v="91" actId="1076"/>
        <pc:sldMkLst>
          <pc:docMk/>
          <pc:sldMk cId="2036674199" sldId="287"/>
        </pc:sldMkLst>
        <pc:spChg chg="mod">
          <ac:chgData name="Ricardo Mtz" userId="28b94b4c2cc33072" providerId="LiveId" clId="{A03B82F2-4856-498C-8D6F-4EF802AFCB6B}" dt="2020-10-22T18:15:56.215" v="91" actId="1076"/>
          <ac:spMkLst>
            <pc:docMk/>
            <pc:sldMk cId="2036674199" sldId="287"/>
            <ac:spMk id="116738" creationId="{00000000-0000-0000-0000-000000000000}"/>
          </ac:spMkLst>
        </pc:spChg>
        <pc:spChg chg="mod">
          <ac:chgData name="Ricardo Mtz" userId="28b94b4c2cc33072" providerId="LiveId" clId="{A03B82F2-4856-498C-8D6F-4EF802AFCB6B}" dt="2020-10-22T18:12:49.135" v="45" actId="27636"/>
          <ac:spMkLst>
            <pc:docMk/>
            <pc:sldMk cId="2036674199" sldId="287"/>
            <ac:spMk id="116739" creationId="{00000000-0000-0000-0000-000000000000}"/>
          </ac:spMkLst>
        </pc:spChg>
        <pc:spChg chg="mod">
          <ac:chgData name="Ricardo Mtz" userId="28b94b4c2cc33072" providerId="LiveId" clId="{A03B82F2-4856-498C-8D6F-4EF802AFCB6B}" dt="2020-10-22T18:12:48.770" v="41"/>
          <ac:spMkLst>
            <pc:docMk/>
            <pc:sldMk cId="2036674199" sldId="287"/>
            <ac:spMk id="116740" creationId="{00000000-0000-0000-0000-000000000000}"/>
          </ac:spMkLst>
        </pc:spChg>
      </pc:sldChg>
      <pc:sldChg chg="modSp mod">
        <pc:chgData name="Ricardo Mtz" userId="28b94b4c2cc33072" providerId="LiveId" clId="{A03B82F2-4856-498C-8D6F-4EF802AFCB6B}" dt="2020-10-22T18:16:12.376" v="95" actId="14100"/>
        <pc:sldMkLst>
          <pc:docMk/>
          <pc:sldMk cId="718302867" sldId="288"/>
        </pc:sldMkLst>
        <pc:spChg chg="mod">
          <ac:chgData name="Ricardo Mtz" userId="28b94b4c2cc33072" providerId="LiveId" clId="{A03B82F2-4856-498C-8D6F-4EF802AFCB6B}" dt="2020-10-22T18:16:12.376" v="95" actId="14100"/>
          <ac:spMkLst>
            <pc:docMk/>
            <pc:sldMk cId="718302867" sldId="288"/>
            <ac:spMk id="117762" creationId="{00000000-0000-0000-0000-000000000000}"/>
          </ac:spMkLst>
        </pc:spChg>
        <pc:spChg chg="mod">
          <ac:chgData name="Ricardo Mtz" userId="28b94b4c2cc33072" providerId="LiveId" clId="{A03B82F2-4856-498C-8D6F-4EF802AFCB6B}" dt="2020-10-22T18:12:49.158" v="46" actId="27636"/>
          <ac:spMkLst>
            <pc:docMk/>
            <pc:sldMk cId="718302867" sldId="288"/>
            <ac:spMk id="117763" creationId="{00000000-0000-0000-0000-000000000000}"/>
          </ac:spMkLst>
        </pc:spChg>
        <pc:spChg chg="mod">
          <ac:chgData name="Ricardo Mtz" userId="28b94b4c2cc33072" providerId="LiveId" clId="{A03B82F2-4856-498C-8D6F-4EF802AFCB6B}" dt="2020-10-22T18:12:48.770" v="41"/>
          <ac:spMkLst>
            <pc:docMk/>
            <pc:sldMk cId="718302867" sldId="288"/>
            <ac:spMk id="117764" creationId="{00000000-0000-0000-0000-000000000000}"/>
          </ac:spMkLst>
        </pc:spChg>
      </pc:sldChg>
      <pc:sldChg chg="addSp modSp mod setBg setClrOvrMap">
        <pc:chgData name="Ricardo Mtz" userId="28b94b4c2cc33072" providerId="LiveId" clId="{A03B82F2-4856-498C-8D6F-4EF802AFCB6B}" dt="2020-10-22T18:16:21.375" v="96" actId="26606"/>
        <pc:sldMkLst>
          <pc:docMk/>
          <pc:sldMk cId="1777468950" sldId="289"/>
        </pc:sldMkLst>
        <pc:spChg chg="mod">
          <ac:chgData name="Ricardo Mtz" userId="28b94b4c2cc33072" providerId="LiveId" clId="{A03B82F2-4856-498C-8D6F-4EF802AFCB6B}" dt="2020-10-22T18:16:21.375" v="96" actId="26606"/>
          <ac:spMkLst>
            <pc:docMk/>
            <pc:sldMk cId="1777468950" sldId="289"/>
            <ac:spMk id="2" creationId="{78A7C6B6-8E64-414D-A41B-3C8AF7B48649}"/>
          </ac:spMkLst>
        </pc:spChg>
        <pc:spChg chg="mod">
          <ac:chgData name="Ricardo Mtz" userId="28b94b4c2cc33072" providerId="LiveId" clId="{A03B82F2-4856-498C-8D6F-4EF802AFCB6B}" dt="2020-10-22T18:16:21.375" v="96" actId="26606"/>
          <ac:spMkLst>
            <pc:docMk/>
            <pc:sldMk cId="1777468950" sldId="289"/>
            <ac:spMk id="3" creationId="{B99D181A-11B6-4DE2-B91F-1BB6F28E5BC5}"/>
          </ac:spMkLst>
        </pc:spChg>
        <pc:spChg chg="add">
          <ac:chgData name="Ricardo Mtz" userId="28b94b4c2cc33072" providerId="LiveId" clId="{A03B82F2-4856-498C-8D6F-4EF802AFCB6B}" dt="2020-10-22T18:16:21.375" v="96" actId="26606"/>
          <ac:spMkLst>
            <pc:docMk/>
            <pc:sldMk cId="1777468950" sldId="289"/>
            <ac:spMk id="75" creationId="{50496C6C-A85F-426B-9ED1-3444166CE4E1}"/>
          </ac:spMkLst>
        </pc:spChg>
        <pc:spChg chg="mod">
          <ac:chgData name="Ricardo Mtz" userId="28b94b4c2cc33072" providerId="LiveId" clId="{A03B82F2-4856-498C-8D6F-4EF802AFCB6B}" dt="2020-10-22T18:16:21.375" v="96" actId="26606"/>
          <ac:spMkLst>
            <pc:docMk/>
            <pc:sldMk cId="1777468950" sldId="289"/>
            <ac:spMk id="118786" creationId="{00000000-0000-0000-0000-000000000000}"/>
          </ac:spMkLst>
        </pc:spChg>
        <pc:spChg chg="mod">
          <ac:chgData name="Ricardo Mtz" userId="28b94b4c2cc33072" providerId="LiveId" clId="{A03B82F2-4856-498C-8D6F-4EF802AFCB6B}" dt="2020-10-22T18:12:48.770" v="41"/>
          <ac:spMkLst>
            <pc:docMk/>
            <pc:sldMk cId="1777468950" sldId="289"/>
            <ac:spMk id="118788" creationId="{00000000-0000-0000-0000-000000000000}"/>
          </ac:spMkLst>
        </pc:spChg>
        <pc:picChg chg="add">
          <ac:chgData name="Ricardo Mtz" userId="28b94b4c2cc33072" providerId="LiveId" clId="{A03B82F2-4856-498C-8D6F-4EF802AFCB6B}" dt="2020-10-22T18:16:21.375" v="96" actId="26606"/>
          <ac:picMkLst>
            <pc:docMk/>
            <pc:sldMk cId="1777468950" sldId="289"/>
            <ac:picMk id="71" creationId="{9A22DDE2-FB2D-421B-B377-F9AD495CE9BB}"/>
          </ac:picMkLst>
        </pc:picChg>
        <pc:picChg chg="add">
          <ac:chgData name="Ricardo Mtz" userId="28b94b4c2cc33072" providerId="LiveId" clId="{A03B82F2-4856-498C-8D6F-4EF802AFCB6B}" dt="2020-10-22T18:16:21.375" v="96" actId="26606"/>
          <ac:picMkLst>
            <pc:docMk/>
            <pc:sldMk cId="1777468950" sldId="289"/>
            <ac:picMk id="73" creationId="{A995140B-9736-47E4-9A7D-ABB32F3AAA80}"/>
          </ac:picMkLst>
        </pc:picChg>
        <pc:picChg chg="add">
          <ac:chgData name="Ricardo Mtz" userId="28b94b4c2cc33072" providerId="LiveId" clId="{A03B82F2-4856-498C-8D6F-4EF802AFCB6B}" dt="2020-10-22T18:16:21.375" v="96" actId="26606"/>
          <ac:picMkLst>
            <pc:docMk/>
            <pc:sldMk cId="1777468950" sldId="289"/>
            <ac:picMk id="79" creationId="{D912EF34-0253-41FD-9940-D8FBB7DE74B1}"/>
          </ac:picMkLst>
        </pc:picChg>
        <pc:cxnChg chg="add">
          <ac:chgData name="Ricardo Mtz" userId="28b94b4c2cc33072" providerId="LiveId" clId="{A03B82F2-4856-498C-8D6F-4EF802AFCB6B}" dt="2020-10-22T18:16:21.375" v="96" actId="26606"/>
          <ac:cxnSpMkLst>
            <pc:docMk/>
            <pc:sldMk cId="1777468950" sldId="289"/>
            <ac:cxnSpMk id="77" creationId="{AD0EF22F-5D3C-4240-8C32-1B20803E5A89}"/>
          </ac:cxnSpMkLst>
        </pc:cxnChg>
      </pc:sldChg>
      <pc:sldChg chg="modSp mod">
        <pc:chgData name="Ricardo Mtz" userId="28b94b4c2cc33072" providerId="LiveId" clId="{A03B82F2-4856-498C-8D6F-4EF802AFCB6B}" dt="2020-10-22T18:12:49.206" v="47" actId="27636"/>
        <pc:sldMkLst>
          <pc:docMk/>
          <pc:sldMk cId="801801946" sldId="290"/>
        </pc:sldMkLst>
        <pc:spChg chg="mod">
          <ac:chgData name="Ricardo Mtz" userId="28b94b4c2cc33072" providerId="LiveId" clId="{A03B82F2-4856-498C-8D6F-4EF802AFCB6B}" dt="2020-10-22T18:12:48.770" v="41"/>
          <ac:spMkLst>
            <pc:docMk/>
            <pc:sldMk cId="801801946" sldId="290"/>
            <ac:spMk id="119810" creationId="{00000000-0000-0000-0000-000000000000}"/>
          </ac:spMkLst>
        </pc:spChg>
        <pc:spChg chg="mod">
          <ac:chgData name="Ricardo Mtz" userId="28b94b4c2cc33072" providerId="LiveId" clId="{A03B82F2-4856-498C-8D6F-4EF802AFCB6B}" dt="2020-10-22T18:12:49.206" v="47" actId="27636"/>
          <ac:spMkLst>
            <pc:docMk/>
            <pc:sldMk cId="801801946" sldId="290"/>
            <ac:spMk id="119811" creationId="{00000000-0000-0000-0000-000000000000}"/>
          </ac:spMkLst>
        </pc:spChg>
        <pc:spChg chg="mod">
          <ac:chgData name="Ricardo Mtz" userId="28b94b4c2cc33072" providerId="LiveId" clId="{A03B82F2-4856-498C-8D6F-4EF802AFCB6B}" dt="2020-10-22T18:12:48.770" v="41"/>
          <ac:spMkLst>
            <pc:docMk/>
            <pc:sldMk cId="801801946" sldId="290"/>
            <ac:spMk id="119812" creationId="{00000000-0000-0000-0000-000000000000}"/>
          </ac:spMkLst>
        </pc:spChg>
      </pc:sldChg>
      <pc:sldChg chg="modSp mod">
        <pc:chgData name="Ricardo Mtz" userId="28b94b4c2cc33072" providerId="LiveId" clId="{A03B82F2-4856-498C-8D6F-4EF802AFCB6B}" dt="2020-10-22T18:16:31.415" v="97" actId="14100"/>
        <pc:sldMkLst>
          <pc:docMk/>
          <pc:sldMk cId="3490022486" sldId="291"/>
        </pc:sldMkLst>
        <pc:spChg chg="mod">
          <ac:chgData name="Ricardo Mtz" userId="28b94b4c2cc33072" providerId="LiveId" clId="{A03B82F2-4856-498C-8D6F-4EF802AFCB6B}" dt="2020-10-22T18:12:48.770" v="41"/>
          <ac:spMkLst>
            <pc:docMk/>
            <pc:sldMk cId="3490022486" sldId="291"/>
            <ac:spMk id="120834" creationId="{00000000-0000-0000-0000-000000000000}"/>
          </ac:spMkLst>
        </pc:spChg>
        <pc:spChg chg="mod">
          <ac:chgData name="Ricardo Mtz" userId="28b94b4c2cc33072" providerId="LiveId" clId="{A03B82F2-4856-498C-8D6F-4EF802AFCB6B}" dt="2020-10-22T18:16:31.415" v="97" actId="14100"/>
          <ac:spMkLst>
            <pc:docMk/>
            <pc:sldMk cId="3490022486" sldId="291"/>
            <ac:spMk id="120835" creationId="{00000000-0000-0000-0000-000000000000}"/>
          </ac:spMkLst>
        </pc:spChg>
        <pc:spChg chg="mod">
          <ac:chgData name="Ricardo Mtz" userId="28b94b4c2cc33072" providerId="LiveId" clId="{A03B82F2-4856-498C-8D6F-4EF802AFCB6B}" dt="2020-10-22T18:12:48.770" v="41"/>
          <ac:spMkLst>
            <pc:docMk/>
            <pc:sldMk cId="3490022486" sldId="291"/>
            <ac:spMk id="120836" creationId="{00000000-0000-0000-0000-000000000000}"/>
          </ac:spMkLst>
        </pc:spChg>
      </pc:sldChg>
      <pc:sldChg chg="addSp modSp mod setBg setClrOvrMap">
        <pc:chgData name="Ricardo Mtz" userId="28b94b4c2cc33072" providerId="LiveId" clId="{A03B82F2-4856-498C-8D6F-4EF802AFCB6B}" dt="2020-10-22T18:16:40.337" v="98" actId="26606"/>
        <pc:sldMkLst>
          <pc:docMk/>
          <pc:sldMk cId="3083945555" sldId="292"/>
        </pc:sldMkLst>
        <pc:spChg chg="mod">
          <ac:chgData name="Ricardo Mtz" userId="28b94b4c2cc33072" providerId="LiveId" clId="{A03B82F2-4856-498C-8D6F-4EF802AFCB6B}" dt="2020-10-22T18:16:40.337" v="98" actId="26606"/>
          <ac:spMkLst>
            <pc:docMk/>
            <pc:sldMk cId="3083945555" sldId="292"/>
            <ac:spMk id="2" creationId="{C0C9D0AF-3C50-4E66-81F7-359A91579A18}"/>
          </ac:spMkLst>
        </pc:spChg>
        <pc:spChg chg="mod">
          <ac:chgData name="Ricardo Mtz" userId="28b94b4c2cc33072" providerId="LiveId" clId="{A03B82F2-4856-498C-8D6F-4EF802AFCB6B}" dt="2020-10-22T18:16:40.337" v="98" actId="26606"/>
          <ac:spMkLst>
            <pc:docMk/>
            <pc:sldMk cId="3083945555" sldId="292"/>
            <ac:spMk id="3" creationId="{7B2D797A-F183-4174-83E2-3F4435C5A1F6}"/>
          </ac:spMkLst>
        </pc:spChg>
        <pc:spChg chg="add">
          <ac:chgData name="Ricardo Mtz" userId="28b94b4c2cc33072" providerId="LiveId" clId="{A03B82F2-4856-498C-8D6F-4EF802AFCB6B}" dt="2020-10-22T18:16:40.337" v="98" actId="26606"/>
          <ac:spMkLst>
            <pc:docMk/>
            <pc:sldMk cId="3083945555" sldId="292"/>
            <ac:spMk id="76" creationId="{50496C6C-A85F-426B-9ED1-3444166CE4E1}"/>
          </ac:spMkLst>
        </pc:spChg>
        <pc:spChg chg="mod">
          <ac:chgData name="Ricardo Mtz" userId="28b94b4c2cc33072" providerId="LiveId" clId="{A03B82F2-4856-498C-8D6F-4EF802AFCB6B}" dt="2020-10-22T18:16:40.337" v="98" actId="26606"/>
          <ac:spMkLst>
            <pc:docMk/>
            <pc:sldMk cId="3083945555" sldId="292"/>
            <ac:spMk id="121859" creationId="{00000000-0000-0000-0000-000000000000}"/>
          </ac:spMkLst>
        </pc:spChg>
        <pc:picChg chg="add">
          <ac:chgData name="Ricardo Mtz" userId="28b94b4c2cc33072" providerId="LiveId" clId="{A03B82F2-4856-498C-8D6F-4EF802AFCB6B}" dt="2020-10-22T18:16:40.337" v="98" actId="26606"/>
          <ac:picMkLst>
            <pc:docMk/>
            <pc:sldMk cId="3083945555" sldId="292"/>
            <ac:picMk id="72" creationId="{9A22DDE2-FB2D-421B-B377-F9AD495CE9BB}"/>
          </ac:picMkLst>
        </pc:picChg>
        <pc:picChg chg="add">
          <ac:chgData name="Ricardo Mtz" userId="28b94b4c2cc33072" providerId="LiveId" clId="{A03B82F2-4856-498C-8D6F-4EF802AFCB6B}" dt="2020-10-22T18:16:40.337" v="98" actId="26606"/>
          <ac:picMkLst>
            <pc:docMk/>
            <pc:sldMk cId="3083945555" sldId="292"/>
            <ac:picMk id="74" creationId="{A995140B-9736-47E4-9A7D-ABB32F3AAA80}"/>
          </ac:picMkLst>
        </pc:picChg>
        <pc:picChg chg="add">
          <ac:chgData name="Ricardo Mtz" userId="28b94b4c2cc33072" providerId="LiveId" clId="{A03B82F2-4856-498C-8D6F-4EF802AFCB6B}" dt="2020-10-22T18:16:40.337" v="98" actId="26606"/>
          <ac:picMkLst>
            <pc:docMk/>
            <pc:sldMk cId="3083945555" sldId="292"/>
            <ac:picMk id="80" creationId="{D912EF34-0253-41FD-9940-D8FBB7DE74B1}"/>
          </ac:picMkLst>
        </pc:picChg>
        <pc:cxnChg chg="add">
          <ac:chgData name="Ricardo Mtz" userId="28b94b4c2cc33072" providerId="LiveId" clId="{A03B82F2-4856-498C-8D6F-4EF802AFCB6B}" dt="2020-10-22T18:16:40.337" v="98" actId="26606"/>
          <ac:cxnSpMkLst>
            <pc:docMk/>
            <pc:sldMk cId="3083945555" sldId="292"/>
            <ac:cxnSpMk id="78" creationId="{AD0EF22F-5D3C-4240-8C32-1B20803E5A89}"/>
          </ac:cxnSpMkLst>
        </pc:cxnChg>
      </pc:sldChg>
      <pc:sldChg chg="modSp mod">
        <pc:chgData name="Ricardo Mtz" userId="28b94b4c2cc33072" providerId="LiveId" clId="{A03B82F2-4856-498C-8D6F-4EF802AFCB6B}" dt="2020-10-22T18:12:49.221" v="48" actId="27636"/>
        <pc:sldMkLst>
          <pc:docMk/>
          <pc:sldMk cId="3095885558" sldId="293"/>
        </pc:sldMkLst>
        <pc:spChg chg="mod">
          <ac:chgData name="Ricardo Mtz" userId="28b94b4c2cc33072" providerId="LiveId" clId="{A03B82F2-4856-498C-8D6F-4EF802AFCB6B}" dt="2020-10-22T18:12:48.770" v="41"/>
          <ac:spMkLst>
            <pc:docMk/>
            <pc:sldMk cId="3095885558" sldId="293"/>
            <ac:spMk id="122882" creationId="{00000000-0000-0000-0000-000000000000}"/>
          </ac:spMkLst>
        </pc:spChg>
        <pc:spChg chg="mod">
          <ac:chgData name="Ricardo Mtz" userId="28b94b4c2cc33072" providerId="LiveId" clId="{A03B82F2-4856-498C-8D6F-4EF802AFCB6B}" dt="2020-10-22T18:12:49.221" v="48" actId="27636"/>
          <ac:spMkLst>
            <pc:docMk/>
            <pc:sldMk cId="3095885558" sldId="293"/>
            <ac:spMk id="122883" creationId="{00000000-0000-0000-0000-000000000000}"/>
          </ac:spMkLst>
        </pc:spChg>
      </pc:sldChg>
      <pc:sldChg chg="modSp mod">
        <pc:chgData name="Ricardo Mtz" userId="28b94b4c2cc33072" providerId="LiveId" clId="{A03B82F2-4856-498C-8D6F-4EF802AFCB6B}" dt="2020-10-22T18:12:49.235" v="49" actId="27636"/>
        <pc:sldMkLst>
          <pc:docMk/>
          <pc:sldMk cId="1407512498" sldId="294"/>
        </pc:sldMkLst>
        <pc:spChg chg="mod">
          <ac:chgData name="Ricardo Mtz" userId="28b94b4c2cc33072" providerId="LiveId" clId="{A03B82F2-4856-498C-8D6F-4EF802AFCB6B}" dt="2020-10-22T18:12:48.770" v="41"/>
          <ac:spMkLst>
            <pc:docMk/>
            <pc:sldMk cId="1407512498" sldId="294"/>
            <ac:spMk id="123906" creationId="{00000000-0000-0000-0000-000000000000}"/>
          </ac:spMkLst>
        </pc:spChg>
        <pc:spChg chg="mod">
          <ac:chgData name="Ricardo Mtz" userId="28b94b4c2cc33072" providerId="LiveId" clId="{A03B82F2-4856-498C-8D6F-4EF802AFCB6B}" dt="2020-10-22T18:12:49.235" v="49" actId="27636"/>
          <ac:spMkLst>
            <pc:docMk/>
            <pc:sldMk cId="1407512498" sldId="294"/>
            <ac:spMk id="123907" creationId="{00000000-0000-0000-0000-000000000000}"/>
          </ac:spMkLst>
        </pc:spChg>
      </pc:sldChg>
      <pc:sldChg chg="addSp modSp mod setBg setClrOvrMap">
        <pc:chgData name="Ricardo Mtz" userId="28b94b4c2cc33072" providerId="LiveId" clId="{A03B82F2-4856-498C-8D6F-4EF802AFCB6B}" dt="2020-10-22T18:16:48.939" v="99" actId="26606"/>
        <pc:sldMkLst>
          <pc:docMk/>
          <pc:sldMk cId="2895936547" sldId="295"/>
        </pc:sldMkLst>
        <pc:spChg chg="mod">
          <ac:chgData name="Ricardo Mtz" userId="28b94b4c2cc33072" providerId="LiveId" clId="{A03B82F2-4856-498C-8D6F-4EF802AFCB6B}" dt="2020-10-22T18:16:48.939" v="99" actId="26606"/>
          <ac:spMkLst>
            <pc:docMk/>
            <pc:sldMk cId="2895936547" sldId="295"/>
            <ac:spMk id="2" creationId="{43E0B638-E3E0-4000-8959-0AC7F1E5E497}"/>
          </ac:spMkLst>
        </pc:spChg>
        <pc:spChg chg="mod ord">
          <ac:chgData name="Ricardo Mtz" userId="28b94b4c2cc33072" providerId="LiveId" clId="{A03B82F2-4856-498C-8D6F-4EF802AFCB6B}" dt="2020-10-22T18:16:48.939" v="99" actId="26606"/>
          <ac:spMkLst>
            <pc:docMk/>
            <pc:sldMk cId="2895936547" sldId="295"/>
            <ac:spMk id="44" creationId="{00000000-0000-0000-0000-000000000000}"/>
          </ac:spMkLst>
        </pc:spChg>
        <pc:spChg chg="add">
          <ac:chgData name="Ricardo Mtz" userId="28b94b4c2cc33072" providerId="LiveId" clId="{A03B82F2-4856-498C-8D6F-4EF802AFCB6B}" dt="2020-10-22T18:16:48.939" v="99" actId="26606"/>
          <ac:spMkLst>
            <pc:docMk/>
            <pc:sldMk cId="2895936547" sldId="295"/>
            <ac:spMk id="73" creationId="{26A3F16E-CC60-4737-8CBB-9568A351D30B}"/>
          </ac:spMkLst>
        </pc:spChg>
        <pc:spChg chg="add">
          <ac:chgData name="Ricardo Mtz" userId="28b94b4c2cc33072" providerId="LiveId" clId="{A03B82F2-4856-498C-8D6F-4EF802AFCB6B}" dt="2020-10-22T18:16:48.939" v="99" actId="26606"/>
          <ac:spMkLst>
            <pc:docMk/>
            <pc:sldMk cId="2895936547" sldId="295"/>
            <ac:spMk id="75" creationId="{C0DABE73-66EA-42B0-AB0A-9FB1C0AD7AEB}"/>
          </ac:spMkLst>
        </pc:spChg>
        <pc:spChg chg="mod">
          <ac:chgData name="Ricardo Mtz" userId="28b94b4c2cc33072" providerId="LiveId" clId="{A03B82F2-4856-498C-8D6F-4EF802AFCB6B}" dt="2020-10-22T18:16:48.939" v="99" actId="26606"/>
          <ac:spMkLst>
            <pc:docMk/>
            <pc:sldMk cId="2895936547" sldId="295"/>
            <ac:spMk id="124930" creationId="{00000000-0000-0000-0000-000000000000}"/>
          </ac:spMkLst>
        </pc:spChg>
        <pc:picChg chg="add">
          <ac:chgData name="Ricardo Mtz" userId="28b94b4c2cc33072" providerId="LiveId" clId="{A03B82F2-4856-498C-8D6F-4EF802AFCB6B}" dt="2020-10-22T18:16:48.939" v="99" actId="26606"/>
          <ac:picMkLst>
            <pc:docMk/>
            <pc:sldMk cId="2895936547" sldId="295"/>
            <ac:picMk id="71" creationId="{9A22DDE2-FB2D-421B-B377-F9AD495CE9BB}"/>
          </ac:picMkLst>
        </pc:picChg>
        <pc:picChg chg="add">
          <ac:chgData name="Ricardo Mtz" userId="28b94b4c2cc33072" providerId="LiveId" clId="{A03B82F2-4856-498C-8D6F-4EF802AFCB6B}" dt="2020-10-22T18:16:48.939" v="99" actId="26606"/>
          <ac:picMkLst>
            <pc:docMk/>
            <pc:sldMk cId="2895936547" sldId="295"/>
            <ac:picMk id="77" creationId="{1E4917B9-5D95-4999-9E13-3568EDD42343}"/>
          </ac:picMkLst>
        </pc:picChg>
      </pc:sldChg>
      <pc:sldChg chg="modSp mod">
        <pc:chgData name="Ricardo Mtz" userId="28b94b4c2cc33072" providerId="LiveId" clId="{A03B82F2-4856-498C-8D6F-4EF802AFCB6B}" dt="2020-10-22T18:12:49.282" v="51" actId="27636"/>
        <pc:sldMkLst>
          <pc:docMk/>
          <pc:sldMk cId="1376384714" sldId="301"/>
        </pc:sldMkLst>
        <pc:spChg chg="mod">
          <ac:chgData name="Ricardo Mtz" userId="28b94b4c2cc33072" providerId="LiveId" clId="{A03B82F2-4856-498C-8D6F-4EF802AFCB6B}" dt="2020-10-22T18:12:48.770" v="41"/>
          <ac:spMkLst>
            <pc:docMk/>
            <pc:sldMk cId="1376384714" sldId="301"/>
            <ac:spMk id="19458" creationId="{00000000-0000-0000-0000-000000000000}"/>
          </ac:spMkLst>
        </pc:spChg>
        <pc:spChg chg="mod">
          <ac:chgData name="Ricardo Mtz" userId="28b94b4c2cc33072" providerId="LiveId" clId="{A03B82F2-4856-498C-8D6F-4EF802AFCB6B}" dt="2020-10-22T18:12:49.282" v="51" actId="27636"/>
          <ac:spMkLst>
            <pc:docMk/>
            <pc:sldMk cId="1376384714" sldId="301"/>
            <ac:spMk id="19459" creationId="{00000000-0000-0000-0000-000000000000}"/>
          </ac:spMkLst>
        </pc:spChg>
        <pc:spChg chg="mod">
          <ac:chgData name="Ricardo Mtz" userId="28b94b4c2cc33072" providerId="LiveId" clId="{A03B82F2-4856-498C-8D6F-4EF802AFCB6B}" dt="2020-10-22T18:12:48.770" v="41"/>
          <ac:spMkLst>
            <pc:docMk/>
            <pc:sldMk cId="1376384714" sldId="301"/>
            <ac:spMk id="19460" creationId="{00000000-0000-0000-0000-000000000000}"/>
          </ac:spMkLst>
        </pc:spChg>
      </pc:sldChg>
      <pc:sldChg chg="modSp">
        <pc:chgData name="Ricardo Mtz" userId="28b94b4c2cc33072" providerId="LiveId" clId="{A03B82F2-4856-498C-8D6F-4EF802AFCB6B}" dt="2020-10-22T18:12:48.770" v="41"/>
        <pc:sldMkLst>
          <pc:docMk/>
          <pc:sldMk cId="438898666" sldId="302"/>
        </pc:sldMkLst>
        <pc:spChg chg="mod">
          <ac:chgData name="Ricardo Mtz" userId="28b94b4c2cc33072" providerId="LiveId" clId="{A03B82F2-4856-498C-8D6F-4EF802AFCB6B}" dt="2020-10-22T18:12:48.770" v="41"/>
          <ac:spMkLst>
            <pc:docMk/>
            <pc:sldMk cId="438898666" sldId="302"/>
            <ac:spMk id="20482" creationId="{00000000-0000-0000-0000-000000000000}"/>
          </ac:spMkLst>
        </pc:spChg>
        <pc:spChg chg="mod">
          <ac:chgData name="Ricardo Mtz" userId="28b94b4c2cc33072" providerId="LiveId" clId="{A03B82F2-4856-498C-8D6F-4EF802AFCB6B}" dt="2020-10-22T18:12:48.770" v="41"/>
          <ac:spMkLst>
            <pc:docMk/>
            <pc:sldMk cId="438898666" sldId="302"/>
            <ac:spMk id="20483" creationId="{00000000-0000-0000-0000-000000000000}"/>
          </ac:spMkLst>
        </pc:spChg>
        <pc:spChg chg="mod">
          <ac:chgData name="Ricardo Mtz" userId="28b94b4c2cc33072" providerId="LiveId" clId="{A03B82F2-4856-498C-8D6F-4EF802AFCB6B}" dt="2020-10-22T18:12:48.770" v="41"/>
          <ac:spMkLst>
            <pc:docMk/>
            <pc:sldMk cId="438898666" sldId="302"/>
            <ac:spMk id="20484" creationId="{00000000-0000-0000-0000-000000000000}"/>
          </ac:spMkLst>
        </pc:spChg>
      </pc:sldChg>
      <pc:sldChg chg="addSp modSp mod setBg setClrOvrMap">
        <pc:chgData name="Ricardo Mtz" userId="28b94b4c2cc33072" providerId="LiveId" clId="{A03B82F2-4856-498C-8D6F-4EF802AFCB6B}" dt="2020-10-22T18:17:12.193" v="101" actId="26606"/>
        <pc:sldMkLst>
          <pc:docMk/>
          <pc:sldMk cId="191315115" sldId="303"/>
        </pc:sldMkLst>
        <pc:spChg chg="mod">
          <ac:chgData name="Ricardo Mtz" userId="28b94b4c2cc33072" providerId="LiveId" clId="{A03B82F2-4856-498C-8D6F-4EF802AFCB6B}" dt="2020-10-22T18:17:12.193" v="101" actId="26606"/>
          <ac:spMkLst>
            <pc:docMk/>
            <pc:sldMk cId="191315115" sldId="303"/>
            <ac:spMk id="2" creationId="{B2F52D15-6828-4540-9BF2-34048377DA30}"/>
          </ac:spMkLst>
        </pc:spChg>
        <pc:spChg chg="add">
          <ac:chgData name="Ricardo Mtz" userId="28b94b4c2cc33072" providerId="LiveId" clId="{A03B82F2-4856-498C-8D6F-4EF802AFCB6B}" dt="2020-10-22T18:17:12.193" v="101" actId="26606"/>
          <ac:spMkLst>
            <pc:docMk/>
            <pc:sldMk cId="191315115" sldId="303"/>
            <ac:spMk id="72" creationId="{934B872D-6FE9-472A-9E92-342E41DA7C2B}"/>
          </ac:spMkLst>
        </pc:spChg>
        <pc:spChg chg="add">
          <ac:chgData name="Ricardo Mtz" userId="28b94b4c2cc33072" providerId="LiveId" clId="{A03B82F2-4856-498C-8D6F-4EF802AFCB6B}" dt="2020-10-22T18:17:12.193" v="101" actId="26606"/>
          <ac:spMkLst>
            <pc:docMk/>
            <pc:sldMk cId="191315115" sldId="303"/>
            <ac:spMk id="74" creationId="{488DEBA6-2ED2-4FED-8AAB-2F855348DDCC}"/>
          </ac:spMkLst>
        </pc:spChg>
        <pc:spChg chg="mod">
          <ac:chgData name="Ricardo Mtz" userId="28b94b4c2cc33072" providerId="LiveId" clId="{A03B82F2-4856-498C-8D6F-4EF802AFCB6B}" dt="2020-10-22T18:17:12.193" v="101" actId="26606"/>
          <ac:spMkLst>
            <pc:docMk/>
            <pc:sldMk cId="191315115" sldId="303"/>
            <ac:spMk id="21506" creationId="{00000000-0000-0000-0000-000000000000}"/>
          </ac:spMkLst>
        </pc:spChg>
        <pc:spChg chg="mod ord">
          <ac:chgData name="Ricardo Mtz" userId="28b94b4c2cc33072" providerId="LiveId" clId="{A03B82F2-4856-498C-8D6F-4EF802AFCB6B}" dt="2020-10-22T18:17:12.193" v="101" actId="26606"/>
          <ac:spMkLst>
            <pc:docMk/>
            <pc:sldMk cId="191315115" sldId="303"/>
            <ac:spMk id="21507" creationId="{00000000-0000-0000-0000-000000000000}"/>
          </ac:spMkLst>
        </pc:spChg>
        <pc:spChg chg="mod">
          <ac:chgData name="Ricardo Mtz" userId="28b94b4c2cc33072" providerId="LiveId" clId="{A03B82F2-4856-498C-8D6F-4EF802AFCB6B}" dt="2020-10-22T18:12:48.770" v="41"/>
          <ac:spMkLst>
            <pc:docMk/>
            <pc:sldMk cId="191315115" sldId="303"/>
            <ac:spMk id="21508" creationId="{00000000-0000-0000-0000-000000000000}"/>
          </ac:spMkLst>
        </pc:spChg>
        <pc:picChg chg="add">
          <ac:chgData name="Ricardo Mtz" userId="28b94b4c2cc33072" providerId="LiveId" clId="{A03B82F2-4856-498C-8D6F-4EF802AFCB6B}" dt="2020-10-22T18:17:12.193" v="101" actId="26606"/>
          <ac:picMkLst>
            <pc:docMk/>
            <pc:sldMk cId="191315115" sldId="303"/>
            <ac:picMk id="76" creationId="{32162F0F-A9B7-409A-AD12-ADD441861C0B}"/>
          </ac:picMkLst>
        </pc:picChg>
      </pc:sldChg>
      <pc:sldChg chg="addSp modSp mod setBg">
        <pc:chgData name="Ricardo Mtz" userId="28b94b4c2cc33072" providerId="LiveId" clId="{A03B82F2-4856-498C-8D6F-4EF802AFCB6B}" dt="2020-10-22T18:17:18.475" v="102" actId="26606"/>
        <pc:sldMkLst>
          <pc:docMk/>
          <pc:sldMk cId="2789658830" sldId="304"/>
        </pc:sldMkLst>
        <pc:spChg chg="mod">
          <ac:chgData name="Ricardo Mtz" userId="28b94b4c2cc33072" providerId="LiveId" clId="{A03B82F2-4856-498C-8D6F-4EF802AFCB6B}" dt="2020-10-22T18:17:18.475" v="102" actId="26606"/>
          <ac:spMkLst>
            <pc:docMk/>
            <pc:sldMk cId="2789658830" sldId="304"/>
            <ac:spMk id="2" creationId="{CC6D73AC-7782-4427-933A-A4C4D837C26C}"/>
          </ac:spMkLst>
        </pc:spChg>
        <pc:spChg chg="mod">
          <ac:chgData name="Ricardo Mtz" userId="28b94b4c2cc33072" providerId="LiveId" clId="{A03B82F2-4856-498C-8D6F-4EF802AFCB6B}" dt="2020-10-22T18:17:18.475" v="102" actId="26606"/>
          <ac:spMkLst>
            <pc:docMk/>
            <pc:sldMk cId="2789658830" sldId="304"/>
            <ac:spMk id="3" creationId="{243D289E-D6D5-4AE9-8C7A-9889805FE089}"/>
          </ac:spMkLst>
        </pc:spChg>
        <pc:spChg chg="add">
          <ac:chgData name="Ricardo Mtz" userId="28b94b4c2cc33072" providerId="LiveId" clId="{A03B82F2-4856-498C-8D6F-4EF802AFCB6B}" dt="2020-10-22T18:17:18.475" v="102" actId="26606"/>
          <ac:spMkLst>
            <pc:docMk/>
            <pc:sldMk cId="2789658830" sldId="304"/>
            <ac:spMk id="76" creationId="{5B1AD7AF-3A60-4C4F-979F-367102EFD94E}"/>
          </ac:spMkLst>
        </pc:spChg>
        <pc:spChg chg="add">
          <ac:chgData name="Ricardo Mtz" userId="28b94b4c2cc33072" providerId="LiveId" clId="{A03B82F2-4856-498C-8D6F-4EF802AFCB6B}" dt="2020-10-22T18:17:18.475" v="102" actId="26606"/>
          <ac:spMkLst>
            <pc:docMk/>
            <pc:sldMk cId="2789658830" sldId="304"/>
            <ac:spMk id="78" creationId="{56177C8A-E75D-4FB9-8BA0-1FC843442E64}"/>
          </ac:spMkLst>
        </pc:spChg>
        <pc:spChg chg="mod">
          <ac:chgData name="Ricardo Mtz" userId="28b94b4c2cc33072" providerId="LiveId" clId="{A03B82F2-4856-498C-8D6F-4EF802AFCB6B}" dt="2020-10-22T18:12:48.770" v="41"/>
          <ac:spMkLst>
            <pc:docMk/>
            <pc:sldMk cId="2789658830" sldId="304"/>
            <ac:spMk id="22530" creationId="{00000000-0000-0000-0000-000000000000}"/>
          </ac:spMkLst>
        </pc:spChg>
        <pc:spChg chg="mod ord">
          <ac:chgData name="Ricardo Mtz" userId="28b94b4c2cc33072" providerId="LiveId" clId="{A03B82F2-4856-498C-8D6F-4EF802AFCB6B}" dt="2020-10-22T18:17:18.475" v="102" actId="26606"/>
          <ac:spMkLst>
            <pc:docMk/>
            <pc:sldMk cId="2789658830" sldId="304"/>
            <ac:spMk id="22531" creationId="{00000000-0000-0000-0000-000000000000}"/>
          </ac:spMkLst>
        </pc:spChg>
        <pc:picChg chg="add">
          <ac:chgData name="Ricardo Mtz" userId="28b94b4c2cc33072" providerId="LiveId" clId="{A03B82F2-4856-498C-8D6F-4EF802AFCB6B}" dt="2020-10-22T18:17:18.475" v="102" actId="26606"/>
          <ac:picMkLst>
            <pc:docMk/>
            <pc:sldMk cId="2789658830" sldId="304"/>
            <ac:picMk id="72" creationId="{9A22DDE2-FB2D-421B-B377-F9AD495CE9BB}"/>
          </ac:picMkLst>
        </pc:picChg>
        <pc:picChg chg="add">
          <ac:chgData name="Ricardo Mtz" userId="28b94b4c2cc33072" providerId="LiveId" clId="{A03B82F2-4856-498C-8D6F-4EF802AFCB6B}" dt="2020-10-22T18:17:18.475" v="102" actId="26606"/>
          <ac:picMkLst>
            <pc:docMk/>
            <pc:sldMk cId="2789658830" sldId="304"/>
            <ac:picMk id="74" creationId="{A995140B-9736-47E4-9A7D-ABB32F3AAA80}"/>
          </ac:picMkLst>
        </pc:picChg>
        <pc:picChg chg="add">
          <ac:chgData name="Ricardo Mtz" userId="28b94b4c2cc33072" providerId="LiveId" clId="{A03B82F2-4856-498C-8D6F-4EF802AFCB6B}" dt="2020-10-22T18:17:18.475" v="102" actId="26606"/>
          <ac:picMkLst>
            <pc:docMk/>
            <pc:sldMk cId="2789658830" sldId="304"/>
            <ac:picMk id="80" creationId="{64D5A4F4-D4E3-46DE-875C-AD1C203EB72F}"/>
          </ac:picMkLst>
        </pc:picChg>
        <pc:picChg chg="add">
          <ac:chgData name="Ricardo Mtz" userId="28b94b4c2cc33072" providerId="LiveId" clId="{A03B82F2-4856-498C-8D6F-4EF802AFCB6B}" dt="2020-10-22T18:17:18.475" v="102" actId="26606"/>
          <ac:picMkLst>
            <pc:docMk/>
            <pc:sldMk cId="2789658830" sldId="304"/>
            <ac:picMk id="82" creationId="{15BD1DD2-85A0-4736-89A9-C9D793DCAEE5}"/>
          </ac:picMkLst>
        </pc:picChg>
      </pc:sldChg>
      <pc:sldChg chg="modSp mod">
        <pc:chgData name="Ricardo Mtz" userId="28b94b4c2cc33072" providerId="LiveId" clId="{A03B82F2-4856-498C-8D6F-4EF802AFCB6B}" dt="2020-10-22T18:12:49.322" v="53" actId="27636"/>
        <pc:sldMkLst>
          <pc:docMk/>
          <pc:sldMk cId="214045465" sldId="305"/>
        </pc:sldMkLst>
        <pc:spChg chg="mod">
          <ac:chgData name="Ricardo Mtz" userId="28b94b4c2cc33072" providerId="LiveId" clId="{A03B82F2-4856-498C-8D6F-4EF802AFCB6B}" dt="2020-10-22T18:12:48.770" v="41"/>
          <ac:spMkLst>
            <pc:docMk/>
            <pc:sldMk cId="214045465" sldId="305"/>
            <ac:spMk id="23554" creationId="{00000000-0000-0000-0000-000000000000}"/>
          </ac:spMkLst>
        </pc:spChg>
        <pc:spChg chg="mod">
          <ac:chgData name="Ricardo Mtz" userId="28b94b4c2cc33072" providerId="LiveId" clId="{A03B82F2-4856-498C-8D6F-4EF802AFCB6B}" dt="2020-10-22T18:12:49.322" v="53" actId="27636"/>
          <ac:spMkLst>
            <pc:docMk/>
            <pc:sldMk cId="214045465" sldId="305"/>
            <ac:spMk id="23555" creationId="{00000000-0000-0000-0000-000000000000}"/>
          </ac:spMkLst>
        </pc:spChg>
        <pc:spChg chg="mod">
          <ac:chgData name="Ricardo Mtz" userId="28b94b4c2cc33072" providerId="LiveId" clId="{A03B82F2-4856-498C-8D6F-4EF802AFCB6B}" dt="2020-10-22T18:12:48.770" v="41"/>
          <ac:spMkLst>
            <pc:docMk/>
            <pc:sldMk cId="214045465" sldId="305"/>
            <ac:spMk id="23556" creationId="{00000000-0000-0000-0000-000000000000}"/>
          </ac:spMkLst>
        </pc:spChg>
      </pc:sldChg>
      <pc:sldChg chg="addSp delSp modSp mod setBg">
        <pc:chgData name="Ricardo Mtz" userId="28b94b4c2cc33072" providerId="LiveId" clId="{A03B82F2-4856-498C-8D6F-4EF802AFCB6B}" dt="2020-10-22T18:17:44.695" v="107" actId="26606"/>
        <pc:sldMkLst>
          <pc:docMk/>
          <pc:sldMk cId="2281340353" sldId="306"/>
        </pc:sldMkLst>
        <pc:spChg chg="mod">
          <ac:chgData name="Ricardo Mtz" userId="28b94b4c2cc33072" providerId="LiveId" clId="{A03B82F2-4856-498C-8D6F-4EF802AFCB6B}" dt="2020-10-22T18:17:44.695" v="107" actId="26606"/>
          <ac:spMkLst>
            <pc:docMk/>
            <pc:sldMk cId="2281340353" sldId="306"/>
            <ac:spMk id="2" creationId="{561AF32C-2396-4533-B8D5-76DB8B85AF92}"/>
          </ac:spMkLst>
        </pc:spChg>
        <pc:spChg chg="mod">
          <ac:chgData name="Ricardo Mtz" userId="28b94b4c2cc33072" providerId="LiveId" clId="{A03B82F2-4856-498C-8D6F-4EF802AFCB6B}" dt="2020-10-22T18:17:44.695" v="107" actId="26606"/>
          <ac:spMkLst>
            <pc:docMk/>
            <pc:sldMk cId="2281340353" sldId="306"/>
            <ac:spMk id="3" creationId="{9BBBC379-F9E9-4D03-BC14-97137A747588}"/>
          </ac:spMkLst>
        </pc:spChg>
        <pc:spChg chg="mod">
          <ac:chgData name="Ricardo Mtz" userId="28b94b4c2cc33072" providerId="LiveId" clId="{A03B82F2-4856-498C-8D6F-4EF802AFCB6B}" dt="2020-10-22T18:12:48.770" v="41"/>
          <ac:spMkLst>
            <pc:docMk/>
            <pc:sldMk cId="2281340353" sldId="306"/>
            <ac:spMk id="24578" creationId="{00000000-0000-0000-0000-000000000000}"/>
          </ac:spMkLst>
        </pc:spChg>
        <pc:spChg chg="mod">
          <ac:chgData name="Ricardo Mtz" userId="28b94b4c2cc33072" providerId="LiveId" clId="{A03B82F2-4856-498C-8D6F-4EF802AFCB6B}" dt="2020-10-22T18:17:44.695" v="107" actId="26606"/>
          <ac:spMkLst>
            <pc:docMk/>
            <pc:sldMk cId="2281340353" sldId="306"/>
            <ac:spMk id="24579" creationId="{00000000-0000-0000-0000-000000000000}"/>
          </ac:spMkLst>
        </pc:spChg>
        <pc:spChg chg="add del">
          <ac:chgData name="Ricardo Mtz" userId="28b94b4c2cc33072" providerId="LiveId" clId="{A03B82F2-4856-498C-8D6F-4EF802AFCB6B}" dt="2020-10-22T18:17:44.626" v="106" actId="26606"/>
          <ac:spMkLst>
            <pc:docMk/>
            <pc:sldMk cId="2281340353" sldId="306"/>
            <ac:spMk id="24582" creationId="{E770CA6A-B3B0-4826-A91F-B2B1F8922026}"/>
          </ac:spMkLst>
        </pc:spChg>
        <pc:picChg chg="add del">
          <ac:chgData name="Ricardo Mtz" userId="28b94b4c2cc33072" providerId="LiveId" clId="{A03B82F2-4856-498C-8D6F-4EF802AFCB6B}" dt="2020-10-22T18:17:42.130" v="104" actId="26606"/>
          <ac:picMkLst>
            <pc:docMk/>
            <pc:sldMk cId="2281340353" sldId="306"/>
            <ac:picMk id="71" creationId="{65B9A5C5-1007-4854-9168-3E2DBCEF2405}"/>
          </ac:picMkLst>
        </pc:picChg>
        <pc:picChg chg="add del">
          <ac:chgData name="Ricardo Mtz" userId="28b94b4c2cc33072" providerId="LiveId" clId="{A03B82F2-4856-498C-8D6F-4EF802AFCB6B}" dt="2020-10-22T18:17:44.626" v="106" actId="26606"/>
          <ac:picMkLst>
            <pc:docMk/>
            <pc:sldMk cId="2281340353" sldId="306"/>
            <ac:picMk id="72" creationId="{9A22DDE2-FB2D-421B-B377-F9AD495CE9BB}"/>
          </ac:picMkLst>
        </pc:picChg>
        <pc:picChg chg="add del">
          <ac:chgData name="Ricardo Mtz" userId="28b94b4c2cc33072" providerId="LiveId" clId="{A03B82F2-4856-498C-8D6F-4EF802AFCB6B}" dt="2020-10-22T18:17:42.130" v="104" actId="26606"/>
          <ac:picMkLst>
            <pc:docMk/>
            <pc:sldMk cId="2281340353" sldId="306"/>
            <ac:picMk id="74" creationId="{BDFADFB3-3D44-49A8-AE3B-A87C61607F7E}"/>
          </ac:picMkLst>
        </pc:picChg>
        <pc:picChg chg="add del">
          <ac:chgData name="Ricardo Mtz" userId="28b94b4c2cc33072" providerId="LiveId" clId="{A03B82F2-4856-498C-8D6F-4EF802AFCB6B}" dt="2020-10-22T18:17:42.130" v="104" actId="26606"/>
          <ac:picMkLst>
            <pc:docMk/>
            <pc:sldMk cId="2281340353" sldId="306"/>
            <ac:picMk id="76" creationId="{BB912AE0-CAD9-4F8F-A2A2-BDF07D4EDD22}"/>
          </ac:picMkLst>
        </pc:picChg>
        <pc:picChg chg="add del">
          <ac:chgData name="Ricardo Mtz" userId="28b94b4c2cc33072" providerId="LiveId" clId="{A03B82F2-4856-498C-8D6F-4EF802AFCB6B}" dt="2020-10-22T18:17:44.626" v="106" actId="26606"/>
          <ac:picMkLst>
            <pc:docMk/>
            <pc:sldMk cId="2281340353" sldId="306"/>
            <ac:picMk id="78" creationId="{3C51B9DA-B0CC-480A-8EA5-4D5C3E0515B9}"/>
          </ac:picMkLst>
        </pc:picChg>
        <pc:picChg chg="add del">
          <ac:chgData name="Ricardo Mtz" userId="28b94b4c2cc33072" providerId="LiveId" clId="{A03B82F2-4856-498C-8D6F-4EF802AFCB6B}" dt="2020-10-22T18:17:44.626" v="106" actId="26606"/>
          <ac:picMkLst>
            <pc:docMk/>
            <pc:sldMk cId="2281340353" sldId="306"/>
            <ac:picMk id="24581" creationId="{A995140B-9736-47E4-9A7D-ABB32F3AAA80}"/>
          </ac:picMkLst>
        </pc:picChg>
        <pc:picChg chg="add">
          <ac:chgData name="Ricardo Mtz" userId="28b94b4c2cc33072" providerId="LiveId" clId="{A03B82F2-4856-498C-8D6F-4EF802AFCB6B}" dt="2020-10-22T18:17:44.695" v="107" actId="26606"/>
          <ac:picMkLst>
            <pc:docMk/>
            <pc:sldMk cId="2281340353" sldId="306"/>
            <ac:picMk id="24584" creationId="{BDFADFB3-3D44-49A8-AE3B-A87C61607F7E}"/>
          </ac:picMkLst>
        </pc:picChg>
        <pc:picChg chg="add">
          <ac:chgData name="Ricardo Mtz" userId="28b94b4c2cc33072" providerId="LiveId" clId="{A03B82F2-4856-498C-8D6F-4EF802AFCB6B}" dt="2020-10-22T18:17:44.695" v="107" actId="26606"/>
          <ac:picMkLst>
            <pc:docMk/>
            <pc:sldMk cId="2281340353" sldId="306"/>
            <ac:picMk id="24585" creationId="{BB912AE0-CAD9-4F8F-A2A2-BDF07D4EDD22}"/>
          </ac:picMkLst>
        </pc:picChg>
        <pc:picChg chg="add">
          <ac:chgData name="Ricardo Mtz" userId="28b94b4c2cc33072" providerId="LiveId" clId="{A03B82F2-4856-498C-8D6F-4EF802AFCB6B}" dt="2020-10-22T18:17:44.695" v="107" actId="26606"/>
          <ac:picMkLst>
            <pc:docMk/>
            <pc:sldMk cId="2281340353" sldId="306"/>
            <ac:picMk id="24586" creationId="{4733F559-191C-42B7-9396-0417C0223C2B}"/>
          </ac:picMkLst>
        </pc:picChg>
        <pc:cxnChg chg="add del">
          <ac:chgData name="Ricardo Mtz" userId="28b94b4c2cc33072" providerId="LiveId" clId="{A03B82F2-4856-498C-8D6F-4EF802AFCB6B}" dt="2020-10-22T18:17:44.626" v="106" actId="26606"/>
          <ac:cxnSpMkLst>
            <pc:docMk/>
            <pc:sldMk cId="2281340353" sldId="306"/>
            <ac:cxnSpMk id="80" creationId="{6FE641DB-A503-41DE-ACA6-36B41C6C2BE9}"/>
          </ac:cxnSpMkLst>
        </pc:cxnChg>
      </pc:sldChg>
      <pc:sldChg chg="modSp mod">
        <pc:chgData name="Ricardo Mtz" userId="28b94b4c2cc33072" providerId="LiveId" clId="{A03B82F2-4856-498C-8D6F-4EF802AFCB6B}" dt="2020-10-22T18:18:04.984" v="111" actId="1076"/>
        <pc:sldMkLst>
          <pc:docMk/>
          <pc:sldMk cId="3229123048" sldId="307"/>
        </pc:sldMkLst>
        <pc:spChg chg="mod">
          <ac:chgData name="Ricardo Mtz" userId="28b94b4c2cc33072" providerId="LiveId" clId="{A03B82F2-4856-498C-8D6F-4EF802AFCB6B}" dt="2020-10-22T18:18:04.984" v="111" actId="1076"/>
          <ac:spMkLst>
            <pc:docMk/>
            <pc:sldMk cId="3229123048" sldId="307"/>
            <ac:spMk id="25602" creationId="{00000000-0000-0000-0000-000000000000}"/>
          </ac:spMkLst>
        </pc:spChg>
        <pc:spChg chg="mod">
          <ac:chgData name="Ricardo Mtz" userId="28b94b4c2cc33072" providerId="LiveId" clId="{A03B82F2-4856-498C-8D6F-4EF802AFCB6B}" dt="2020-10-22T18:12:48.770" v="41"/>
          <ac:spMkLst>
            <pc:docMk/>
            <pc:sldMk cId="3229123048" sldId="307"/>
            <ac:spMk id="25604" creationId="{00000000-0000-0000-0000-000000000000}"/>
          </ac:spMkLst>
        </pc:spChg>
      </pc:sldChg>
      <pc:sldChg chg="addSp delSp modSp mod setBg setClrOvrMap">
        <pc:chgData name="Ricardo Mtz" userId="28b94b4c2cc33072" providerId="LiveId" clId="{A03B82F2-4856-498C-8D6F-4EF802AFCB6B}" dt="2020-10-22T18:18:15.800" v="112" actId="26606"/>
        <pc:sldMkLst>
          <pc:docMk/>
          <pc:sldMk cId="3988235516" sldId="309"/>
        </pc:sldMkLst>
        <pc:spChg chg="mod">
          <ac:chgData name="Ricardo Mtz" userId="28b94b4c2cc33072" providerId="LiveId" clId="{A03B82F2-4856-498C-8D6F-4EF802AFCB6B}" dt="2020-10-22T18:18:15.800" v="112" actId="26606"/>
          <ac:spMkLst>
            <pc:docMk/>
            <pc:sldMk cId="3988235516" sldId="309"/>
            <ac:spMk id="2" creationId="{4B1E3EA3-4E0D-4C64-B60D-A11E5FFC05C7}"/>
          </ac:spMkLst>
        </pc:spChg>
        <pc:spChg chg="add">
          <ac:chgData name="Ricardo Mtz" userId="28b94b4c2cc33072" providerId="LiveId" clId="{A03B82F2-4856-498C-8D6F-4EF802AFCB6B}" dt="2020-10-22T18:18:15.800" v="112" actId="26606"/>
          <ac:spMkLst>
            <pc:docMk/>
            <pc:sldMk cId="3988235516" sldId="309"/>
            <ac:spMk id="73" creationId="{843DD86A-8FAA-443F-9211-42A2AE8A790C}"/>
          </ac:spMkLst>
        </pc:spChg>
        <pc:spChg chg="add">
          <ac:chgData name="Ricardo Mtz" userId="28b94b4c2cc33072" providerId="LiveId" clId="{A03B82F2-4856-498C-8D6F-4EF802AFCB6B}" dt="2020-10-22T18:18:15.800" v="112" actId="26606"/>
          <ac:spMkLst>
            <pc:docMk/>
            <pc:sldMk cId="3988235516" sldId="309"/>
            <ac:spMk id="75" creationId="{C2A13AAE-18EB-4BDF-BAF7-F2F97B8D00D6}"/>
          </ac:spMkLst>
        </pc:spChg>
        <pc:spChg chg="mod ord">
          <ac:chgData name="Ricardo Mtz" userId="28b94b4c2cc33072" providerId="LiveId" clId="{A03B82F2-4856-498C-8D6F-4EF802AFCB6B}" dt="2020-10-22T18:18:15.800" v="112" actId="26606"/>
          <ac:spMkLst>
            <pc:docMk/>
            <pc:sldMk cId="3988235516" sldId="309"/>
            <ac:spMk id="27650" creationId="{00000000-0000-0000-0000-000000000000}"/>
          </ac:spMkLst>
        </pc:spChg>
        <pc:spChg chg="del mod">
          <ac:chgData name="Ricardo Mtz" userId="28b94b4c2cc33072" providerId="LiveId" clId="{A03B82F2-4856-498C-8D6F-4EF802AFCB6B}" dt="2020-10-22T18:18:15.800" v="112" actId="26606"/>
          <ac:spMkLst>
            <pc:docMk/>
            <pc:sldMk cId="3988235516" sldId="309"/>
            <ac:spMk id="27651" creationId="{00000000-0000-0000-0000-000000000000}"/>
          </ac:spMkLst>
        </pc:spChg>
        <pc:spChg chg="mod">
          <ac:chgData name="Ricardo Mtz" userId="28b94b4c2cc33072" providerId="LiveId" clId="{A03B82F2-4856-498C-8D6F-4EF802AFCB6B}" dt="2020-10-22T18:12:48.770" v="41"/>
          <ac:spMkLst>
            <pc:docMk/>
            <pc:sldMk cId="3988235516" sldId="309"/>
            <ac:spMk id="27652" creationId="{00000000-0000-0000-0000-000000000000}"/>
          </ac:spMkLst>
        </pc:spChg>
        <pc:graphicFrameChg chg="add">
          <ac:chgData name="Ricardo Mtz" userId="28b94b4c2cc33072" providerId="LiveId" clId="{A03B82F2-4856-498C-8D6F-4EF802AFCB6B}" dt="2020-10-22T18:18:15.800" v="112" actId="26606"/>
          <ac:graphicFrameMkLst>
            <pc:docMk/>
            <pc:sldMk cId="3988235516" sldId="309"/>
            <ac:graphicFrameMk id="27653" creationId="{2D5D6E89-7392-4163-9276-B61DE59EBD92}"/>
          </ac:graphicFrameMkLst>
        </pc:graphicFrameChg>
        <pc:picChg chg="add">
          <ac:chgData name="Ricardo Mtz" userId="28b94b4c2cc33072" providerId="LiveId" clId="{A03B82F2-4856-498C-8D6F-4EF802AFCB6B}" dt="2020-10-22T18:18:15.800" v="112" actId="26606"/>
          <ac:picMkLst>
            <pc:docMk/>
            <pc:sldMk cId="3988235516" sldId="309"/>
            <ac:picMk id="77" creationId="{0F5C1B21-B0DB-4206-99EE-C13D67038B93}"/>
          </ac:picMkLst>
        </pc:picChg>
        <pc:picChg chg="add">
          <ac:chgData name="Ricardo Mtz" userId="28b94b4c2cc33072" providerId="LiveId" clId="{A03B82F2-4856-498C-8D6F-4EF802AFCB6B}" dt="2020-10-22T18:18:15.800" v="112" actId="26606"/>
          <ac:picMkLst>
            <pc:docMk/>
            <pc:sldMk cId="3988235516" sldId="309"/>
            <ac:picMk id="79" creationId="{49261589-06E9-4B7C-A8F1-26648507B77B}"/>
          </ac:picMkLst>
        </pc:picChg>
      </pc:sldChg>
      <pc:sldChg chg="modSp mod">
        <pc:chgData name="Ricardo Mtz" userId="28b94b4c2cc33072" providerId="LiveId" clId="{A03B82F2-4856-498C-8D6F-4EF802AFCB6B}" dt="2020-10-22T18:12:49.356" v="55" actId="27636"/>
        <pc:sldMkLst>
          <pc:docMk/>
          <pc:sldMk cId="2246355090" sldId="311"/>
        </pc:sldMkLst>
        <pc:spChg chg="mod">
          <ac:chgData name="Ricardo Mtz" userId="28b94b4c2cc33072" providerId="LiveId" clId="{A03B82F2-4856-498C-8D6F-4EF802AFCB6B}" dt="2020-10-22T18:12:48.770" v="41"/>
          <ac:spMkLst>
            <pc:docMk/>
            <pc:sldMk cId="2246355090" sldId="311"/>
            <ac:spMk id="29698" creationId="{00000000-0000-0000-0000-000000000000}"/>
          </ac:spMkLst>
        </pc:spChg>
        <pc:spChg chg="mod">
          <ac:chgData name="Ricardo Mtz" userId="28b94b4c2cc33072" providerId="LiveId" clId="{A03B82F2-4856-498C-8D6F-4EF802AFCB6B}" dt="2020-10-22T18:12:49.356" v="55" actId="27636"/>
          <ac:spMkLst>
            <pc:docMk/>
            <pc:sldMk cId="2246355090" sldId="311"/>
            <ac:spMk id="29699" creationId="{00000000-0000-0000-0000-000000000000}"/>
          </ac:spMkLst>
        </pc:spChg>
        <pc:spChg chg="mod">
          <ac:chgData name="Ricardo Mtz" userId="28b94b4c2cc33072" providerId="LiveId" clId="{A03B82F2-4856-498C-8D6F-4EF802AFCB6B}" dt="2020-10-22T18:12:48.770" v="41"/>
          <ac:spMkLst>
            <pc:docMk/>
            <pc:sldMk cId="2246355090" sldId="311"/>
            <ac:spMk id="29700" creationId="{00000000-0000-0000-0000-000000000000}"/>
          </ac:spMkLst>
        </pc:spChg>
      </pc:sldChg>
      <pc:sldChg chg="modSp">
        <pc:chgData name="Ricardo Mtz" userId="28b94b4c2cc33072" providerId="LiveId" clId="{A03B82F2-4856-498C-8D6F-4EF802AFCB6B}" dt="2020-10-22T18:12:48.770" v="41"/>
        <pc:sldMkLst>
          <pc:docMk/>
          <pc:sldMk cId="151687937" sldId="312"/>
        </pc:sldMkLst>
        <pc:spChg chg="mod">
          <ac:chgData name="Ricardo Mtz" userId="28b94b4c2cc33072" providerId="LiveId" clId="{A03B82F2-4856-498C-8D6F-4EF802AFCB6B}" dt="2020-10-22T18:12:48.770" v="41"/>
          <ac:spMkLst>
            <pc:docMk/>
            <pc:sldMk cId="151687937" sldId="312"/>
            <ac:spMk id="30722" creationId="{00000000-0000-0000-0000-000000000000}"/>
          </ac:spMkLst>
        </pc:spChg>
        <pc:spChg chg="mod">
          <ac:chgData name="Ricardo Mtz" userId="28b94b4c2cc33072" providerId="LiveId" clId="{A03B82F2-4856-498C-8D6F-4EF802AFCB6B}" dt="2020-10-22T18:12:48.770" v="41"/>
          <ac:spMkLst>
            <pc:docMk/>
            <pc:sldMk cId="151687937" sldId="312"/>
            <ac:spMk id="30723" creationId="{00000000-0000-0000-0000-000000000000}"/>
          </ac:spMkLst>
        </pc:spChg>
      </pc:sldChg>
      <pc:sldChg chg="addSp modSp mod setBg setClrOvrMap">
        <pc:chgData name="Ricardo Mtz" userId="28b94b4c2cc33072" providerId="LiveId" clId="{A03B82F2-4856-498C-8D6F-4EF802AFCB6B}" dt="2020-10-22T18:18:28.647" v="113" actId="26606"/>
        <pc:sldMkLst>
          <pc:docMk/>
          <pc:sldMk cId="2397451600" sldId="313"/>
        </pc:sldMkLst>
        <pc:spChg chg="mod">
          <ac:chgData name="Ricardo Mtz" userId="28b94b4c2cc33072" providerId="LiveId" clId="{A03B82F2-4856-498C-8D6F-4EF802AFCB6B}" dt="2020-10-22T18:18:28.647" v="113" actId="26606"/>
          <ac:spMkLst>
            <pc:docMk/>
            <pc:sldMk cId="2397451600" sldId="313"/>
            <ac:spMk id="2" creationId="{53DBFD29-696D-4E21-9C21-AAE34621329A}"/>
          </ac:spMkLst>
        </pc:spChg>
        <pc:spChg chg="add">
          <ac:chgData name="Ricardo Mtz" userId="28b94b4c2cc33072" providerId="LiveId" clId="{A03B82F2-4856-498C-8D6F-4EF802AFCB6B}" dt="2020-10-22T18:18:28.647" v="113" actId="26606"/>
          <ac:spMkLst>
            <pc:docMk/>
            <pc:sldMk cId="2397451600" sldId="313"/>
            <ac:spMk id="72" creationId="{934B872D-6FE9-472A-9E92-342E41DA7C2B}"/>
          </ac:spMkLst>
        </pc:spChg>
        <pc:spChg chg="add">
          <ac:chgData name="Ricardo Mtz" userId="28b94b4c2cc33072" providerId="LiveId" clId="{A03B82F2-4856-498C-8D6F-4EF802AFCB6B}" dt="2020-10-22T18:18:28.647" v="113" actId="26606"/>
          <ac:spMkLst>
            <pc:docMk/>
            <pc:sldMk cId="2397451600" sldId="313"/>
            <ac:spMk id="74" creationId="{488DEBA6-2ED2-4FED-8AAB-2F855348DDCC}"/>
          </ac:spMkLst>
        </pc:spChg>
        <pc:spChg chg="mod">
          <ac:chgData name="Ricardo Mtz" userId="28b94b4c2cc33072" providerId="LiveId" clId="{A03B82F2-4856-498C-8D6F-4EF802AFCB6B}" dt="2020-10-22T18:18:28.647" v="113" actId="26606"/>
          <ac:spMkLst>
            <pc:docMk/>
            <pc:sldMk cId="2397451600" sldId="313"/>
            <ac:spMk id="31746" creationId="{00000000-0000-0000-0000-000000000000}"/>
          </ac:spMkLst>
        </pc:spChg>
        <pc:spChg chg="mod ord">
          <ac:chgData name="Ricardo Mtz" userId="28b94b4c2cc33072" providerId="LiveId" clId="{A03B82F2-4856-498C-8D6F-4EF802AFCB6B}" dt="2020-10-22T18:18:28.647" v="113" actId="26606"/>
          <ac:spMkLst>
            <pc:docMk/>
            <pc:sldMk cId="2397451600" sldId="313"/>
            <ac:spMk id="31747" creationId="{00000000-0000-0000-0000-000000000000}"/>
          </ac:spMkLst>
        </pc:spChg>
        <pc:spChg chg="mod">
          <ac:chgData name="Ricardo Mtz" userId="28b94b4c2cc33072" providerId="LiveId" clId="{A03B82F2-4856-498C-8D6F-4EF802AFCB6B}" dt="2020-10-22T18:12:48.770" v="41"/>
          <ac:spMkLst>
            <pc:docMk/>
            <pc:sldMk cId="2397451600" sldId="313"/>
            <ac:spMk id="31748" creationId="{00000000-0000-0000-0000-000000000000}"/>
          </ac:spMkLst>
        </pc:spChg>
        <pc:picChg chg="add">
          <ac:chgData name="Ricardo Mtz" userId="28b94b4c2cc33072" providerId="LiveId" clId="{A03B82F2-4856-498C-8D6F-4EF802AFCB6B}" dt="2020-10-22T18:18:28.647" v="113" actId="26606"/>
          <ac:picMkLst>
            <pc:docMk/>
            <pc:sldMk cId="2397451600" sldId="313"/>
            <ac:picMk id="76" creationId="{32162F0F-A9B7-409A-AD12-ADD441861C0B}"/>
          </ac:picMkLst>
        </pc:picChg>
      </pc:sldChg>
      <pc:sldChg chg="addSp modSp mod setBg setClrOvrMap">
        <pc:chgData name="Ricardo Mtz" userId="28b94b4c2cc33072" providerId="LiveId" clId="{A03B82F2-4856-498C-8D6F-4EF802AFCB6B}" dt="2020-10-22T18:18:34.335" v="114" actId="26606"/>
        <pc:sldMkLst>
          <pc:docMk/>
          <pc:sldMk cId="2952038771" sldId="314"/>
        </pc:sldMkLst>
        <pc:spChg chg="mod">
          <ac:chgData name="Ricardo Mtz" userId="28b94b4c2cc33072" providerId="LiveId" clId="{A03B82F2-4856-498C-8D6F-4EF802AFCB6B}" dt="2020-10-22T18:18:34.335" v="114" actId="26606"/>
          <ac:spMkLst>
            <pc:docMk/>
            <pc:sldMk cId="2952038771" sldId="314"/>
            <ac:spMk id="2" creationId="{0FABDD13-538F-4A2B-AFC3-CB1ACF02E47F}"/>
          </ac:spMkLst>
        </pc:spChg>
        <pc:spChg chg="add">
          <ac:chgData name="Ricardo Mtz" userId="28b94b4c2cc33072" providerId="LiveId" clId="{A03B82F2-4856-498C-8D6F-4EF802AFCB6B}" dt="2020-10-22T18:18:34.335" v="114" actId="26606"/>
          <ac:spMkLst>
            <pc:docMk/>
            <pc:sldMk cId="2952038771" sldId="314"/>
            <ac:spMk id="72" creationId="{934B872D-6FE9-472A-9E92-342E41DA7C2B}"/>
          </ac:spMkLst>
        </pc:spChg>
        <pc:spChg chg="add">
          <ac:chgData name="Ricardo Mtz" userId="28b94b4c2cc33072" providerId="LiveId" clId="{A03B82F2-4856-498C-8D6F-4EF802AFCB6B}" dt="2020-10-22T18:18:34.335" v="114" actId="26606"/>
          <ac:spMkLst>
            <pc:docMk/>
            <pc:sldMk cId="2952038771" sldId="314"/>
            <ac:spMk id="74" creationId="{488DEBA6-2ED2-4FED-8AAB-2F855348DDCC}"/>
          </ac:spMkLst>
        </pc:spChg>
        <pc:spChg chg="mod">
          <ac:chgData name="Ricardo Mtz" userId="28b94b4c2cc33072" providerId="LiveId" clId="{A03B82F2-4856-498C-8D6F-4EF802AFCB6B}" dt="2020-10-22T18:18:34.335" v="114" actId="26606"/>
          <ac:spMkLst>
            <pc:docMk/>
            <pc:sldMk cId="2952038771" sldId="314"/>
            <ac:spMk id="31746" creationId="{00000000-0000-0000-0000-000000000000}"/>
          </ac:spMkLst>
        </pc:spChg>
        <pc:spChg chg="mod ord">
          <ac:chgData name="Ricardo Mtz" userId="28b94b4c2cc33072" providerId="LiveId" clId="{A03B82F2-4856-498C-8D6F-4EF802AFCB6B}" dt="2020-10-22T18:18:34.335" v="114" actId="26606"/>
          <ac:spMkLst>
            <pc:docMk/>
            <pc:sldMk cId="2952038771" sldId="314"/>
            <ac:spMk id="31747" creationId="{00000000-0000-0000-0000-000000000000}"/>
          </ac:spMkLst>
        </pc:spChg>
        <pc:spChg chg="mod">
          <ac:chgData name="Ricardo Mtz" userId="28b94b4c2cc33072" providerId="LiveId" clId="{A03B82F2-4856-498C-8D6F-4EF802AFCB6B}" dt="2020-10-22T18:12:48.770" v="41"/>
          <ac:spMkLst>
            <pc:docMk/>
            <pc:sldMk cId="2952038771" sldId="314"/>
            <ac:spMk id="31748" creationId="{00000000-0000-0000-0000-000000000000}"/>
          </ac:spMkLst>
        </pc:spChg>
        <pc:picChg chg="add">
          <ac:chgData name="Ricardo Mtz" userId="28b94b4c2cc33072" providerId="LiveId" clId="{A03B82F2-4856-498C-8D6F-4EF802AFCB6B}" dt="2020-10-22T18:18:34.335" v="114" actId="26606"/>
          <ac:picMkLst>
            <pc:docMk/>
            <pc:sldMk cId="2952038771" sldId="314"/>
            <ac:picMk id="76" creationId="{32162F0F-A9B7-409A-AD12-ADD441861C0B}"/>
          </ac:picMkLst>
        </pc:picChg>
      </pc:sldChg>
      <pc:sldChg chg="modSp mod">
        <pc:chgData name="Ricardo Mtz" userId="28b94b4c2cc33072" providerId="LiveId" clId="{A03B82F2-4856-498C-8D6F-4EF802AFCB6B}" dt="2020-10-22T18:18:45.317" v="116" actId="1076"/>
        <pc:sldMkLst>
          <pc:docMk/>
          <pc:sldMk cId="3083412833" sldId="316"/>
        </pc:sldMkLst>
        <pc:spChg chg="mod">
          <ac:chgData name="Ricardo Mtz" userId="28b94b4c2cc33072" providerId="LiveId" clId="{A03B82F2-4856-498C-8D6F-4EF802AFCB6B}" dt="2020-10-22T18:18:45.317" v="116" actId="1076"/>
          <ac:spMkLst>
            <pc:docMk/>
            <pc:sldMk cId="3083412833" sldId="316"/>
            <ac:spMk id="33794" creationId="{00000000-0000-0000-0000-000000000000}"/>
          </ac:spMkLst>
        </pc:spChg>
        <pc:spChg chg="mod">
          <ac:chgData name="Ricardo Mtz" userId="28b94b4c2cc33072" providerId="LiveId" clId="{A03B82F2-4856-498C-8D6F-4EF802AFCB6B}" dt="2020-10-22T18:12:48.770" v="41"/>
          <ac:spMkLst>
            <pc:docMk/>
            <pc:sldMk cId="3083412833" sldId="316"/>
            <ac:spMk id="33796" creationId="{00000000-0000-0000-0000-000000000000}"/>
          </ac:spMkLst>
        </pc:spChg>
      </pc:sldChg>
      <pc:sldChg chg="modSp mod">
        <pc:chgData name="Ricardo Mtz" userId="28b94b4c2cc33072" providerId="LiveId" clId="{A03B82F2-4856-498C-8D6F-4EF802AFCB6B}" dt="2020-10-22T18:19:09.039" v="119" actId="1076"/>
        <pc:sldMkLst>
          <pc:docMk/>
          <pc:sldMk cId="1061835066" sldId="318"/>
        </pc:sldMkLst>
        <pc:spChg chg="mod">
          <ac:chgData name="Ricardo Mtz" userId="28b94b4c2cc33072" providerId="LiveId" clId="{A03B82F2-4856-498C-8D6F-4EF802AFCB6B}" dt="2020-10-22T18:19:09.039" v="119" actId="1076"/>
          <ac:spMkLst>
            <pc:docMk/>
            <pc:sldMk cId="1061835066" sldId="318"/>
            <ac:spMk id="35842" creationId="{00000000-0000-0000-0000-000000000000}"/>
          </ac:spMkLst>
        </pc:spChg>
        <pc:spChg chg="mod">
          <ac:chgData name="Ricardo Mtz" userId="28b94b4c2cc33072" providerId="LiveId" clId="{A03B82F2-4856-498C-8D6F-4EF802AFCB6B}" dt="2020-10-22T18:12:48.770" v="41"/>
          <ac:spMkLst>
            <pc:docMk/>
            <pc:sldMk cId="1061835066" sldId="318"/>
            <ac:spMk id="35844" creationId="{00000000-0000-0000-0000-000000000000}"/>
          </ac:spMkLst>
        </pc:spChg>
      </pc:sldChg>
      <pc:sldChg chg="addSp modSp mod setBg setClrOvrMap">
        <pc:chgData name="Ricardo Mtz" userId="28b94b4c2cc33072" providerId="LiveId" clId="{A03B82F2-4856-498C-8D6F-4EF802AFCB6B}" dt="2020-10-22T18:19:15.471" v="120" actId="26606"/>
        <pc:sldMkLst>
          <pc:docMk/>
          <pc:sldMk cId="1678792567" sldId="319"/>
        </pc:sldMkLst>
        <pc:spChg chg="mod">
          <ac:chgData name="Ricardo Mtz" userId="28b94b4c2cc33072" providerId="LiveId" clId="{A03B82F2-4856-498C-8D6F-4EF802AFCB6B}" dt="2020-10-22T18:19:15.471" v="120" actId="26606"/>
          <ac:spMkLst>
            <pc:docMk/>
            <pc:sldMk cId="1678792567" sldId="319"/>
            <ac:spMk id="2" creationId="{917E9E16-813C-4F83-8497-CCC47B1C1FB6}"/>
          </ac:spMkLst>
        </pc:spChg>
        <pc:spChg chg="mod">
          <ac:chgData name="Ricardo Mtz" userId="28b94b4c2cc33072" providerId="LiveId" clId="{A03B82F2-4856-498C-8D6F-4EF802AFCB6B}" dt="2020-10-22T18:19:15.471" v="120" actId="26606"/>
          <ac:spMkLst>
            <pc:docMk/>
            <pc:sldMk cId="1678792567" sldId="319"/>
            <ac:spMk id="3" creationId="{773514F6-7750-4D86-A015-2A112F92086F}"/>
          </ac:spMkLst>
        </pc:spChg>
        <pc:spChg chg="add">
          <ac:chgData name="Ricardo Mtz" userId="28b94b4c2cc33072" providerId="LiveId" clId="{A03B82F2-4856-498C-8D6F-4EF802AFCB6B}" dt="2020-10-22T18:19:15.471" v="120" actId="26606"/>
          <ac:spMkLst>
            <pc:docMk/>
            <pc:sldMk cId="1678792567" sldId="319"/>
            <ac:spMk id="75" creationId="{50496C6C-A85F-426B-9ED1-3444166CE4E1}"/>
          </ac:spMkLst>
        </pc:spChg>
        <pc:spChg chg="mod">
          <ac:chgData name="Ricardo Mtz" userId="28b94b4c2cc33072" providerId="LiveId" clId="{A03B82F2-4856-498C-8D6F-4EF802AFCB6B}" dt="2020-10-22T18:19:15.471" v="120" actId="26606"/>
          <ac:spMkLst>
            <pc:docMk/>
            <pc:sldMk cId="1678792567" sldId="319"/>
            <ac:spMk id="36866" creationId="{00000000-0000-0000-0000-000000000000}"/>
          </ac:spMkLst>
        </pc:spChg>
        <pc:spChg chg="mod">
          <ac:chgData name="Ricardo Mtz" userId="28b94b4c2cc33072" providerId="LiveId" clId="{A03B82F2-4856-498C-8D6F-4EF802AFCB6B}" dt="2020-10-22T18:12:48.770" v="41"/>
          <ac:spMkLst>
            <pc:docMk/>
            <pc:sldMk cId="1678792567" sldId="319"/>
            <ac:spMk id="36868" creationId="{00000000-0000-0000-0000-000000000000}"/>
          </ac:spMkLst>
        </pc:spChg>
        <pc:picChg chg="add">
          <ac:chgData name="Ricardo Mtz" userId="28b94b4c2cc33072" providerId="LiveId" clId="{A03B82F2-4856-498C-8D6F-4EF802AFCB6B}" dt="2020-10-22T18:19:15.471" v="120" actId="26606"/>
          <ac:picMkLst>
            <pc:docMk/>
            <pc:sldMk cId="1678792567" sldId="319"/>
            <ac:picMk id="71" creationId="{9A22DDE2-FB2D-421B-B377-F9AD495CE9BB}"/>
          </ac:picMkLst>
        </pc:picChg>
        <pc:picChg chg="add">
          <ac:chgData name="Ricardo Mtz" userId="28b94b4c2cc33072" providerId="LiveId" clId="{A03B82F2-4856-498C-8D6F-4EF802AFCB6B}" dt="2020-10-22T18:19:15.471" v="120" actId="26606"/>
          <ac:picMkLst>
            <pc:docMk/>
            <pc:sldMk cId="1678792567" sldId="319"/>
            <ac:picMk id="73" creationId="{A995140B-9736-47E4-9A7D-ABB32F3AAA80}"/>
          </ac:picMkLst>
        </pc:picChg>
        <pc:picChg chg="add">
          <ac:chgData name="Ricardo Mtz" userId="28b94b4c2cc33072" providerId="LiveId" clId="{A03B82F2-4856-498C-8D6F-4EF802AFCB6B}" dt="2020-10-22T18:19:15.471" v="120" actId="26606"/>
          <ac:picMkLst>
            <pc:docMk/>
            <pc:sldMk cId="1678792567" sldId="319"/>
            <ac:picMk id="79" creationId="{D912EF34-0253-41FD-9940-D8FBB7DE74B1}"/>
          </ac:picMkLst>
        </pc:picChg>
        <pc:cxnChg chg="add">
          <ac:chgData name="Ricardo Mtz" userId="28b94b4c2cc33072" providerId="LiveId" clId="{A03B82F2-4856-498C-8D6F-4EF802AFCB6B}" dt="2020-10-22T18:19:15.471" v="120" actId="26606"/>
          <ac:cxnSpMkLst>
            <pc:docMk/>
            <pc:sldMk cId="1678792567" sldId="319"/>
            <ac:cxnSpMk id="77" creationId="{AD0EF22F-5D3C-4240-8C32-1B20803E5A89}"/>
          </ac:cxnSpMkLst>
        </pc:cxnChg>
      </pc:sldChg>
      <pc:sldChg chg="modSp mod">
        <pc:chgData name="Ricardo Mtz" userId="28b94b4c2cc33072" providerId="LiveId" clId="{A03B82F2-4856-498C-8D6F-4EF802AFCB6B}" dt="2020-10-22T18:19:22.197" v="121" actId="1076"/>
        <pc:sldMkLst>
          <pc:docMk/>
          <pc:sldMk cId="518064017" sldId="320"/>
        </pc:sldMkLst>
        <pc:spChg chg="mod">
          <ac:chgData name="Ricardo Mtz" userId="28b94b4c2cc33072" providerId="LiveId" clId="{A03B82F2-4856-498C-8D6F-4EF802AFCB6B}" dt="2020-10-22T18:19:22.197" v="121" actId="1076"/>
          <ac:spMkLst>
            <pc:docMk/>
            <pc:sldMk cId="518064017" sldId="320"/>
            <ac:spMk id="37890" creationId="{00000000-0000-0000-0000-000000000000}"/>
          </ac:spMkLst>
        </pc:spChg>
        <pc:spChg chg="mod">
          <ac:chgData name="Ricardo Mtz" userId="28b94b4c2cc33072" providerId="LiveId" clId="{A03B82F2-4856-498C-8D6F-4EF802AFCB6B}" dt="2020-10-22T18:12:49.418" v="57" actId="27636"/>
          <ac:spMkLst>
            <pc:docMk/>
            <pc:sldMk cId="518064017" sldId="320"/>
            <ac:spMk id="37891" creationId="{00000000-0000-0000-0000-000000000000}"/>
          </ac:spMkLst>
        </pc:spChg>
        <pc:spChg chg="mod">
          <ac:chgData name="Ricardo Mtz" userId="28b94b4c2cc33072" providerId="LiveId" clId="{A03B82F2-4856-498C-8D6F-4EF802AFCB6B}" dt="2020-10-22T18:12:48.770" v="41"/>
          <ac:spMkLst>
            <pc:docMk/>
            <pc:sldMk cId="518064017" sldId="320"/>
            <ac:spMk id="37892" creationId="{00000000-0000-0000-0000-000000000000}"/>
          </ac:spMkLst>
        </pc:spChg>
      </pc:sldChg>
      <pc:sldChg chg="addSp delSp modSp mod setBg setClrOvrMap">
        <pc:chgData name="Ricardo Mtz" userId="28b94b4c2cc33072" providerId="LiveId" clId="{A03B82F2-4856-498C-8D6F-4EF802AFCB6B}" dt="2020-10-22T18:20:20.456" v="135" actId="403"/>
        <pc:sldMkLst>
          <pc:docMk/>
          <pc:sldMk cId="985247239" sldId="321"/>
        </pc:sldMkLst>
        <pc:spChg chg="mod">
          <ac:chgData name="Ricardo Mtz" userId="28b94b4c2cc33072" providerId="LiveId" clId="{A03B82F2-4856-498C-8D6F-4EF802AFCB6B}" dt="2020-10-22T18:19:56.715" v="128" actId="26606"/>
          <ac:spMkLst>
            <pc:docMk/>
            <pc:sldMk cId="985247239" sldId="321"/>
            <ac:spMk id="2" creationId="{5A8E7D36-6498-4FD0-BA36-D7F87E710C27}"/>
          </ac:spMkLst>
        </pc:spChg>
        <pc:spChg chg="add del">
          <ac:chgData name="Ricardo Mtz" userId="28b94b4c2cc33072" providerId="LiveId" clId="{A03B82F2-4856-498C-8D6F-4EF802AFCB6B}" dt="2020-10-22T18:19:36.864" v="123" actId="26606"/>
          <ac:spMkLst>
            <pc:docMk/>
            <pc:sldMk cId="985247239" sldId="321"/>
            <ac:spMk id="75" creationId="{674220BB-5395-4F54-8045-343633A1BC8A}"/>
          </ac:spMkLst>
        </pc:spChg>
        <pc:spChg chg="add del">
          <ac:chgData name="Ricardo Mtz" userId="28b94b4c2cc33072" providerId="LiveId" clId="{A03B82F2-4856-498C-8D6F-4EF802AFCB6B}" dt="2020-10-22T18:19:36.864" v="123" actId="26606"/>
          <ac:spMkLst>
            <pc:docMk/>
            <pc:sldMk cId="985247239" sldId="321"/>
            <ac:spMk id="79" creationId="{D477AA7E-6F59-438B-AE81-F002D625899E}"/>
          </ac:spMkLst>
        </pc:spChg>
        <pc:spChg chg="add del">
          <ac:chgData name="Ricardo Mtz" userId="28b94b4c2cc33072" providerId="LiveId" clId="{A03B82F2-4856-498C-8D6F-4EF802AFCB6B}" dt="2020-10-22T18:19:36.864" v="123" actId="26606"/>
          <ac:spMkLst>
            <pc:docMk/>
            <pc:sldMk cId="985247239" sldId="321"/>
            <ac:spMk id="81" creationId="{C84439A1-773C-4E21-A179-0417A18640E9}"/>
          </ac:spMkLst>
        </pc:spChg>
        <pc:spChg chg="mod">
          <ac:chgData name="Ricardo Mtz" userId="28b94b4c2cc33072" providerId="LiveId" clId="{A03B82F2-4856-498C-8D6F-4EF802AFCB6B}" dt="2020-10-22T18:19:56.715" v="128" actId="26606"/>
          <ac:spMkLst>
            <pc:docMk/>
            <pc:sldMk cId="985247239" sldId="321"/>
            <ac:spMk id="38914" creationId="{00000000-0000-0000-0000-000000000000}"/>
          </ac:spMkLst>
        </pc:spChg>
        <pc:spChg chg="mod">
          <ac:chgData name="Ricardo Mtz" userId="28b94b4c2cc33072" providerId="LiveId" clId="{A03B82F2-4856-498C-8D6F-4EF802AFCB6B}" dt="2020-10-22T18:12:48.770" v="41"/>
          <ac:spMkLst>
            <pc:docMk/>
            <pc:sldMk cId="985247239" sldId="321"/>
            <ac:spMk id="38916" creationId="{00000000-0000-0000-0000-000000000000}"/>
          </ac:spMkLst>
        </pc:spChg>
        <pc:spChg chg="add del">
          <ac:chgData name="Ricardo Mtz" userId="28b94b4c2cc33072" providerId="LiveId" clId="{A03B82F2-4856-498C-8D6F-4EF802AFCB6B}" dt="2020-10-22T18:19:42.417" v="125" actId="26606"/>
          <ac:spMkLst>
            <pc:docMk/>
            <pc:sldMk cId="985247239" sldId="321"/>
            <ac:spMk id="38919" creationId="{674220BB-5395-4F54-8045-343633A1BC8A}"/>
          </ac:spMkLst>
        </pc:spChg>
        <pc:spChg chg="add del">
          <ac:chgData name="Ricardo Mtz" userId="28b94b4c2cc33072" providerId="LiveId" clId="{A03B82F2-4856-498C-8D6F-4EF802AFCB6B}" dt="2020-10-22T18:19:42.417" v="125" actId="26606"/>
          <ac:spMkLst>
            <pc:docMk/>
            <pc:sldMk cId="985247239" sldId="321"/>
            <ac:spMk id="38921" creationId="{D477AA7E-6F59-438B-AE81-F002D625899E}"/>
          </ac:spMkLst>
        </pc:spChg>
        <pc:spChg chg="add del">
          <ac:chgData name="Ricardo Mtz" userId="28b94b4c2cc33072" providerId="LiveId" clId="{A03B82F2-4856-498C-8D6F-4EF802AFCB6B}" dt="2020-10-22T18:19:42.417" v="125" actId="26606"/>
          <ac:spMkLst>
            <pc:docMk/>
            <pc:sldMk cId="985247239" sldId="321"/>
            <ac:spMk id="38922" creationId="{C84439A1-773C-4E21-A179-0417A18640E9}"/>
          </ac:spMkLst>
        </pc:spChg>
        <pc:spChg chg="add del">
          <ac:chgData name="Ricardo Mtz" userId="28b94b4c2cc33072" providerId="LiveId" clId="{A03B82F2-4856-498C-8D6F-4EF802AFCB6B}" dt="2020-10-22T18:19:51.074" v="127" actId="26606"/>
          <ac:spMkLst>
            <pc:docMk/>
            <pc:sldMk cId="985247239" sldId="321"/>
            <ac:spMk id="38926" creationId="{C8EB467E-92F8-4C37-AB39-1F709B6E3DFB}"/>
          </ac:spMkLst>
        </pc:spChg>
        <pc:spChg chg="add del">
          <ac:chgData name="Ricardo Mtz" userId="28b94b4c2cc33072" providerId="LiveId" clId="{A03B82F2-4856-498C-8D6F-4EF802AFCB6B}" dt="2020-10-22T18:19:51.074" v="127" actId="26606"/>
          <ac:spMkLst>
            <pc:docMk/>
            <pc:sldMk cId="985247239" sldId="321"/>
            <ac:spMk id="38928" creationId="{898EC202-A8D7-48E5-B77E-9F1371E4515B}"/>
          </ac:spMkLst>
        </pc:spChg>
        <pc:spChg chg="add del">
          <ac:chgData name="Ricardo Mtz" userId="28b94b4c2cc33072" providerId="LiveId" clId="{A03B82F2-4856-498C-8D6F-4EF802AFCB6B}" dt="2020-10-22T18:19:51.074" v="127" actId="26606"/>
          <ac:spMkLst>
            <pc:docMk/>
            <pc:sldMk cId="985247239" sldId="321"/>
            <ac:spMk id="38929" creationId="{1390C025-A9B7-459A-A7D1-D5DD690F9F86}"/>
          </ac:spMkLst>
        </pc:spChg>
        <pc:spChg chg="add">
          <ac:chgData name="Ricardo Mtz" userId="28b94b4c2cc33072" providerId="LiveId" clId="{A03B82F2-4856-498C-8D6F-4EF802AFCB6B}" dt="2020-10-22T18:19:56.715" v="128" actId="26606"/>
          <ac:spMkLst>
            <pc:docMk/>
            <pc:sldMk cId="985247239" sldId="321"/>
            <ac:spMk id="38931" creationId="{A6621E27-B4D3-4EEA-8F4D-BB759FD2479C}"/>
          </ac:spMkLst>
        </pc:spChg>
        <pc:spChg chg="add">
          <ac:chgData name="Ricardo Mtz" userId="28b94b4c2cc33072" providerId="LiveId" clId="{A03B82F2-4856-498C-8D6F-4EF802AFCB6B}" dt="2020-10-22T18:19:56.715" v="128" actId="26606"/>
          <ac:spMkLst>
            <pc:docMk/>
            <pc:sldMk cId="985247239" sldId="321"/>
            <ac:spMk id="38932" creationId="{9DCD9119-A5D2-4D09-BCB2-70ABD368DB30}"/>
          </ac:spMkLst>
        </pc:spChg>
        <pc:graphicFrameChg chg="add mod ord modGraphic">
          <ac:chgData name="Ricardo Mtz" userId="28b94b4c2cc33072" providerId="LiveId" clId="{A03B82F2-4856-498C-8D6F-4EF802AFCB6B}" dt="2020-10-22T18:20:20.456" v="135" actId="403"/>
          <ac:graphicFrameMkLst>
            <pc:docMk/>
            <pc:sldMk cId="985247239" sldId="321"/>
            <ac:graphicFrameMk id="5" creationId="{00000000-0000-0000-0000-000000000000}"/>
          </ac:graphicFrameMkLst>
        </pc:graphicFrameChg>
        <pc:picChg chg="add del">
          <ac:chgData name="Ricardo Mtz" userId="28b94b4c2cc33072" providerId="LiveId" clId="{A03B82F2-4856-498C-8D6F-4EF802AFCB6B}" dt="2020-10-22T18:19:36.864" v="123" actId="26606"/>
          <ac:picMkLst>
            <pc:docMk/>
            <pc:sldMk cId="985247239" sldId="321"/>
            <ac:picMk id="71" creationId="{BDFADFB3-3D44-49A8-AE3B-A87C61607F7E}"/>
          </ac:picMkLst>
        </pc:picChg>
        <pc:picChg chg="add del">
          <ac:chgData name="Ricardo Mtz" userId="28b94b4c2cc33072" providerId="LiveId" clId="{A03B82F2-4856-498C-8D6F-4EF802AFCB6B}" dt="2020-10-22T18:19:36.864" v="123" actId="26606"/>
          <ac:picMkLst>
            <pc:docMk/>
            <pc:sldMk cId="985247239" sldId="321"/>
            <ac:picMk id="73" creationId="{BB912AE0-CAD9-4F8F-A2A2-BDF07D4EDD22}"/>
          </ac:picMkLst>
        </pc:picChg>
        <pc:picChg chg="add del">
          <ac:chgData name="Ricardo Mtz" userId="28b94b4c2cc33072" providerId="LiveId" clId="{A03B82F2-4856-498C-8D6F-4EF802AFCB6B}" dt="2020-10-22T18:19:36.864" v="123" actId="26606"/>
          <ac:picMkLst>
            <pc:docMk/>
            <pc:sldMk cId="985247239" sldId="321"/>
            <ac:picMk id="77" creationId="{9D892AF3-0287-4CB0-AD2F-775B64C6FDA5}"/>
          </ac:picMkLst>
        </pc:picChg>
        <pc:picChg chg="add del">
          <ac:chgData name="Ricardo Mtz" userId="28b94b4c2cc33072" providerId="LiveId" clId="{A03B82F2-4856-498C-8D6F-4EF802AFCB6B}" dt="2020-10-22T18:19:42.417" v="125" actId="26606"/>
          <ac:picMkLst>
            <pc:docMk/>
            <pc:sldMk cId="985247239" sldId="321"/>
            <ac:picMk id="38917" creationId="{BDFADFB3-3D44-49A8-AE3B-A87C61607F7E}"/>
          </ac:picMkLst>
        </pc:picChg>
        <pc:picChg chg="add del">
          <ac:chgData name="Ricardo Mtz" userId="28b94b4c2cc33072" providerId="LiveId" clId="{A03B82F2-4856-498C-8D6F-4EF802AFCB6B}" dt="2020-10-22T18:19:42.417" v="125" actId="26606"/>
          <ac:picMkLst>
            <pc:docMk/>
            <pc:sldMk cId="985247239" sldId="321"/>
            <ac:picMk id="38918" creationId="{BB912AE0-CAD9-4F8F-A2A2-BDF07D4EDD22}"/>
          </ac:picMkLst>
        </pc:picChg>
        <pc:picChg chg="add del">
          <ac:chgData name="Ricardo Mtz" userId="28b94b4c2cc33072" providerId="LiveId" clId="{A03B82F2-4856-498C-8D6F-4EF802AFCB6B}" dt="2020-10-22T18:19:42.417" v="125" actId="26606"/>
          <ac:picMkLst>
            <pc:docMk/>
            <pc:sldMk cId="985247239" sldId="321"/>
            <ac:picMk id="38920" creationId="{9D892AF3-0287-4CB0-AD2F-775B64C6FDA5}"/>
          </ac:picMkLst>
        </pc:picChg>
        <pc:picChg chg="add">
          <ac:chgData name="Ricardo Mtz" userId="28b94b4c2cc33072" providerId="LiveId" clId="{A03B82F2-4856-498C-8D6F-4EF802AFCB6B}" dt="2020-10-22T18:19:56.715" v="128" actId="26606"/>
          <ac:picMkLst>
            <pc:docMk/>
            <pc:sldMk cId="985247239" sldId="321"/>
            <ac:picMk id="38923" creationId="{BDFADFB3-3D44-49A8-AE3B-A87C61607F7E}"/>
          </ac:picMkLst>
        </pc:picChg>
        <pc:picChg chg="add del">
          <ac:chgData name="Ricardo Mtz" userId="28b94b4c2cc33072" providerId="LiveId" clId="{A03B82F2-4856-498C-8D6F-4EF802AFCB6B}" dt="2020-10-22T18:19:51.074" v="127" actId="26606"/>
          <ac:picMkLst>
            <pc:docMk/>
            <pc:sldMk cId="985247239" sldId="321"/>
            <ac:picMk id="38924" creationId="{BDFADFB3-3D44-49A8-AE3B-A87C61607F7E}"/>
          </ac:picMkLst>
        </pc:picChg>
        <pc:picChg chg="add del">
          <ac:chgData name="Ricardo Mtz" userId="28b94b4c2cc33072" providerId="LiveId" clId="{A03B82F2-4856-498C-8D6F-4EF802AFCB6B}" dt="2020-10-22T18:19:51.074" v="127" actId="26606"/>
          <ac:picMkLst>
            <pc:docMk/>
            <pc:sldMk cId="985247239" sldId="321"/>
            <ac:picMk id="38925" creationId="{BB912AE0-CAD9-4F8F-A2A2-BDF07D4EDD22}"/>
          </ac:picMkLst>
        </pc:picChg>
        <pc:picChg chg="add del">
          <ac:chgData name="Ricardo Mtz" userId="28b94b4c2cc33072" providerId="LiveId" clId="{A03B82F2-4856-498C-8D6F-4EF802AFCB6B}" dt="2020-10-22T18:19:51.074" v="127" actId="26606"/>
          <ac:picMkLst>
            <pc:docMk/>
            <pc:sldMk cId="985247239" sldId="321"/>
            <ac:picMk id="38927" creationId="{5FBC1FC1-1A8E-4E2F-8767-4A27F827FA84}"/>
          </ac:picMkLst>
        </pc:picChg>
        <pc:picChg chg="add">
          <ac:chgData name="Ricardo Mtz" userId="28b94b4c2cc33072" providerId="LiveId" clId="{A03B82F2-4856-498C-8D6F-4EF802AFCB6B}" dt="2020-10-22T18:19:56.715" v="128" actId="26606"/>
          <ac:picMkLst>
            <pc:docMk/>
            <pc:sldMk cId="985247239" sldId="321"/>
            <ac:picMk id="38930" creationId="{BB912AE0-CAD9-4F8F-A2A2-BDF07D4EDD22}"/>
          </ac:picMkLst>
        </pc:picChg>
      </pc:sldChg>
      <pc:sldChg chg="modSp mod">
        <pc:chgData name="Ricardo Mtz" userId="28b94b4c2cc33072" providerId="LiveId" clId="{A03B82F2-4856-498C-8D6F-4EF802AFCB6B}" dt="2020-10-22T18:21:24.338" v="137" actId="1076"/>
        <pc:sldMkLst>
          <pc:docMk/>
          <pc:sldMk cId="2562452454" sldId="322"/>
        </pc:sldMkLst>
        <pc:spChg chg="mod">
          <ac:chgData name="Ricardo Mtz" userId="28b94b4c2cc33072" providerId="LiveId" clId="{A03B82F2-4856-498C-8D6F-4EF802AFCB6B}" dt="2020-10-22T18:21:24.338" v="137" actId="1076"/>
          <ac:spMkLst>
            <pc:docMk/>
            <pc:sldMk cId="2562452454" sldId="322"/>
            <ac:spMk id="39938" creationId="{00000000-0000-0000-0000-000000000000}"/>
          </ac:spMkLst>
        </pc:spChg>
        <pc:spChg chg="mod">
          <ac:chgData name="Ricardo Mtz" userId="28b94b4c2cc33072" providerId="LiveId" clId="{A03B82F2-4856-498C-8D6F-4EF802AFCB6B}" dt="2020-10-22T18:12:49.418" v="58" actId="27636"/>
          <ac:spMkLst>
            <pc:docMk/>
            <pc:sldMk cId="2562452454" sldId="322"/>
            <ac:spMk id="39939" creationId="{00000000-0000-0000-0000-000000000000}"/>
          </ac:spMkLst>
        </pc:spChg>
        <pc:spChg chg="mod">
          <ac:chgData name="Ricardo Mtz" userId="28b94b4c2cc33072" providerId="LiveId" clId="{A03B82F2-4856-498C-8D6F-4EF802AFCB6B}" dt="2020-10-22T18:12:48.770" v="41"/>
          <ac:spMkLst>
            <pc:docMk/>
            <pc:sldMk cId="2562452454" sldId="322"/>
            <ac:spMk id="39940" creationId="{00000000-0000-0000-0000-000000000000}"/>
          </ac:spMkLst>
        </pc:spChg>
      </pc:sldChg>
      <pc:sldChg chg="modSp mod">
        <pc:chgData name="Ricardo Mtz" userId="28b94b4c2cc33072" providerId="LiveId" clId="{A03B82F2-4856-498C-8D6F-4EF802AFCB6B}" dt="2020-10-22T18:12:49.450" v="59" actId="27636"/>
        <pc:sldMkLst>
          <pc:docMk/>
          <pc:sldMk cId="1587338054" sldId="323"/>
        </pc:sldMkLst>
        <pc:spChg chg="mod">
          <ac:chgData name="Ricardo Mtz" userId="28b94b4c2cc33072" providerId="LiveId" clId="{A03B82F2-4856-498C-8D6F-4EF802AFCB6B}" dt="2020-10-22T18:12:48.770" v="41"/>
          <ac:spMkLst>
            <pc:docMk/>
            <pc:sldMk cId="1587338054" sldId="323"/>
            <ac:spMk id="40962" creationId="{00000000-0000-0000-0000-000000000000}"/>
          </ac:spMkLst>
        </pc:spChg>
        <pc:spChg chg="mod">
          <ac:chgData name="Ricardo Mtz" userId="28b94b4c2cc33072" providerId="LiveId" clId="{A03B82F2-4856-498C-8D6F-4EF802AFCB6B}" dt="2020-10-22T18:12:49.450" v="59" actId="27636"/>
          <ac:spMkLst>
            <pc:docMk/>
            <pc:sldMk cId="1587338054" sldId="323"/>
            <ac:spMk id="40963" creationId="{00000000-0000-0000-0000-000000000000}"/>
          </ac:spMkLst>
        </pc:spChg>
        <pc:spChg chg="mod">
          <ac:chgData name="Ricardo Mtz" userId="28b94b4c2cc33072" providerId="LiveId" clId="{A03B82F2-4856-498C-8D6F-4EF802AFCB6B}" dt="2020-10-22T18:12:48.770" v="41"/>
          <ac:spMkLst>
            <pc:docMk/>
            <pc:sldMk cId="1587338054" sldId="323"/>
            <ac:spMk id="40964" creationId="{00000000-0000-0000-0000-000000000000}"/>
          </ac:spMkLst>
        </pc:spChg>
      </pc:sldChg>
      <pc:sldChg chg="modSp mod">
        <pc:chgData name="Ricardo Mtz" userId="28b94b4c2cc33072" providerId="LiveId" clId="{A03B82F2-4856-498C-8D6F-4EF802AFCB6B}" dt="2020-10-22T18:22:20.920" v="138" actId="1076"/>
        <pc:sldMkLst>
          <pc:docMk/>
          <pc:sldMk cId="1964583974" sldId="324"/>
        </pc:sldMkLst>
        <pc:spChg chg="mod">
          <ac:chgData name="Ricardo Mtz" userId="28b94b4c2cc33072" providerId="LiveId" clId="{A03B82F2-4856-498C-8D6F-4EF802AFCB6B}" dt="2020-10-22T18:22:20.920" v="138" actId="1076"/>
          <ac:spMkLst>
            <pc:docMk/>
            <pc:sldMk cId="1964583974" sldId="324"/>
            <ac:spMk id="41986" creationId="{00000000-0000-0000-0000-000000000000}"/>
          </ac:spMkLst>
        </pc:spChg>
        <pc:spChg chg="mod">
          <ac:chgData name="Ricardo Mtz" userId="28b94b4c2cc33072" providerId="LiveId" clId="{A03B82F2-4856-498C-8D6F-4EF802AFCB6B}" dt="2020-10-22T18:12:49.466" v="60" actId="27636"/>
          <ac:spMkLst>
            <pc:docMk/>
            <pc:sldMk cId="1964583974" sldId="324"/>
            <ac:spMk id="41987" creationId="{00000000-0000-0000-0000-000000000000}"/>
          </ac:spMkLst>
        </pc:spChg>
        <pc:spChg chg="mod">
          <ac:chgData name="Ricardo Mtz" userId="28b94b4c2cc33072" providerId="LiveId" clId="{A03B82F2-4856-498C-8D6F-4EF802AFCB6B}" dt="2020-10-22T18:12:48.770" v="41"/>
          <ac:spMkLst>
            <pc:docMk/>
            <pc:sldMk cId="1964583974" sldId="324"/>
            <ac:spMk id="41988" creationId="{00000000-0000-0000-0000-000000000000}"/>
          </ac:spMkLst>
        </pc:spChg>
      </pc:sldChg>
      <pc:sldChg chg="modSp mod">
        <pc:chgData name="Ricardo Mtz" userId="28b94b4c2cc33072" providerId="LiveId" clId="{A03B82F2-4856-498C-8D6F-4EF802AFCB6B}" dt="2020-10-22T18:12:49.497" v="61" actId="27636"/>
        <pc:sldMkLst>
          <pc:docMk/>
          <pc:sldMk cId="2830713659" sldId="325"/>
        </pc:sldMkLst>
        <pc:spChg chg="mod">
          <ac:chgData name="Ricardo Mtz" userId="28b94b4c2cc33072" providerId="LiveId" clId="{A03B82F2-4856-498C-8D6F-4EF802AFCB6B}" dt="2020-10-22T18:12:49.497" v="61" actId="27636"/>
          <ac:spMkLst>
            <pc:docMk/>
            <pc:sldMk cId="2830713659" sldId="325"/>
            <ac:spMk id="43011" creationId="{00000000-0000-0000-0000-000000000000}"/>
          </ac:spMkLst>
        </pc:spChg>
        <pc:spChg chg="mod">
          <ac:chgData name="Ricardo Mtz" userId="28b94b4c2cc33072" providerId="LiveId" clId="{A03B82F2-4856-498C-8D6F-4EF802AFCB6B}" dt="2020-10-22T18:12:48.770" v="41"/>
          <ac:spMkLst>
            <pc:docMk/>
            <pc:sldMk cId="2830713659" sldId="325"/>
            <ac:spMk id="43012" creationId="{00000000-0000-0000-0000-000000000000}"/>
          </ac:spMkLst>
        </pc:spChg>
      </pc:sldChg>
      <pc:sldChg chg="modSp mod">
        <pc:chgData name="Ricardo Mtz" userId="28b94b4c2cc33072" providerId="LiveId" clId="{A03B82F2-4856-498C-8D6F-4EF802AFCB6B}" dt="2020-10-22T18:22:57.088" v="140" actId="1076"/>
        <pc:sldMkLst>
          <pc:docMk/>
          <pc:sldMk cId="1410685136" sldId="327"/>
        </pc:sldMkLst>
        <pc:spChg chg="mod">
          <ac:chgData name="Ricardo Mtz" userId="28b94b4c2cc33072" providerId="LiveId" clId="{A03B82F2-4856-498C-8D6F-4EF802AFCB6B}" dt="2020-10-22T18:22:57.088" v="140" actId="1076"/>
          <ac:spMkLst>
            <pc:docMk/>
            <pc:sldMk cId="1410685136" sldId="327"/>
            <ac:spMk id="45058" creationId="{00000000-0000-0000-0000-000000000000}"/>
          </ac:spMkLst>
        </pc:spChg>
        <pc:spChg chg="mod">
          <ac:chgData name="Ricardo Mtz" userId="28b94b4c2cc33072" providerId="LiveId" clId="{A03B82F2-4856-498C-8D6F-4EF802AFCB6B}" dt="2020-10-22T18:12:49.529" v="62" actId="27636"/>
          <ac:spMkLst>
            <pc:docMk/>
            <pc:sldMk cId="1410685136" sldId="327"/>
            <ac:spMk id="45059" creationId="{00000000-0000-0000-0000-000000000000}"/>
          </ac:spMkLst>
        </pc:spChg>
        <pc:spChg chg="mod">
          <ac:chgData name="Ricardo Mtz" userId="28b94b4c2cc33072" providerId="LiveId" clId="{A03B82F2-4856-498C-8D6F-4EF802AFCB6B}" dt="2020-10-22T18:12:48.770" v="41"/>
          <ac:spMkLst>
            <pc:docMk/>
            <pc:sldMk cId="1410685136" sldId="327"/>
            <ac:spMk id="45060" creationId="{00000000-0000-0000-0000-000000000000}"/>
          </ac:spMkLst>
        </pc:spChg>
      </pc:sldChg>
      <pc:sldChg chg="modSp mod">
        <pc:chgData name="Ricardo Mtz" userId="28b94b4c2cc33072" providerId="LiveId" clId="{A03B82F2-4856-498C-8D6F-4EF802AFCB6B}" dt="2020-10-22T18:12:49.551" v="63" actId="27636"/>
        <pc:sldMkLst>
          <pc:docMk/>
          <pc:sldMk cId="729416208" sldId="329"/>
        </pc:sldMkLst>
        <pc:spChg chg="mod">
          <ac:chgData name="Ricardo Mtz" userId="28b94b4c2cc33072" providerId="LiveId" clId="{A03B82F2-4856-498C-8D6F-4EF802AFCB6B}" dt="2020-10-22T18:12:48.770" v="41"/>
          <ac:spMkLst>
            <pc:docMk/>
            <pc:sldMk cId="729416208" sldId="329"/>
            <ac:spMk id="47106" creationId="{00000000-0000-0000-0000-000000000000}"/>
          </ac:spMkLst>
        </pc:spChg>
        <pc:spChg chg="mod">
          <ac:chgData name="Ricardo Mtz" userId="28b94b4c2cc33072" providerId="LiveId" clId="{A03B82F2-4856-498C-8D6F-4EF802AFCB6B}" dt="2020-10-22T18:12:49.551" v="63" actId="27636"/>
          <ac:spMkLst>
            <pc:docMk/>
            <pc:sldMk cId="729416208" sldId="329"/>
            <ac:spMk id="47107" creationId="{00000000-0000-0000-0000-000000000000}"/>
          </ac:spMkLst>
        </pc:spChg>
        <pc:spChg chg="mod">
          <ac:chgData name="Ricardo Mtz" userId="28b94b4c2cc33072" providerId="LiveId" clId="{A03B82F2-4856-498C-8D6F-4EF802AFCB6B}" dt="2020-10-22T18:12:48.770" v="41"/>
          <ac:spMkLst>
            <pc:docMk/>
            <pc:sldMk cId="729416208" sldId="329"/>
            <ac:spMk id="47108" creationId="{00000000-0000-0000-0000-000000000000}"/>
          </ac:spMkLst>
        </pc:spChg>
      </pc:sldChg>
      <pc:sldChg chg="modSp mod">
        <pc:chgData name="Ricardo Mtz" userId="28b94b4c2cc33072" providerId="LiveId" clId="{A03B82F2-4856-498C-8D6F-4EF802AFCB6B}" dt="2020-10-22T18:23:27.831" v="143" actId="403"/>
        <pc:sldMkLst>
          <pc:docMk/>
          <pc:sldMk cId="612534752" sldId="330"/>
        </pc:sldMkLst>
        <pc:spChg chg="mod">
          <ac:chgData name="Ricardo Mtz" userId="28b94b4c2cc33072" providerId="LiveId" clId="{A03B82F2-4856-498C-8D6F-4EF802AFCB6B}" dt="2020-10-22T18:12:48.770" v="41"/>
          <ac:spMkLst>
            <pc:docMk/>
            <pc:sldMk cId="612534752" sldId="330"/>
            <ac:spMk id="48130" creationId="{00000000-0000-0000-0000-000000000000}"/>
          </ac:spMkLst>
        </pc:spChg>
        <pc:spChg chg="mod">
          <ac:chgData name="Ricardo Mtz" userId="28b94b4c2cc33072" providerId="LiveId" clId="{A03B82F2-4856-498C-8D6F-4EF802AFCB6B}" dt="2020-10-22T18:23:27.831" v="143" actId="403"/>
          <ac:spMkLst>
            <pc:docMk/>
            <pc:sldMk cId="612534752" sldId="330"/>
            <ac:spMk id="48131" creationId="{00000000-0000-0000-0000-000000000000}"/>
          </ac:spMkLst>
        </pc:spChg>
        <pc:spChg chg="mod">
          <ac:chgData name="Ricardo Mtz" userId="28b94b4c2cc33072" providerId="LiveId" clId="{A03B82F2-4856-498C-8D6F-4EF802AFCB6B}" dt="2020-10-22T18:12:48.770" v="41"/>
          <ac:spMkLst>
            <pc:docMk/>
            <pc:sldMk cId="612534752" sldId="330"/>
            <ac:spMk id="48132" creationId="{00000000-0000-0000-0000-000000000000}"/>
          </ac:spMkLst>
        </pc:spChg>
      </pc:sldChg>
      <pc:sldChg chg="addSp modSp mod setBg setClrOvrMap">
        <pc:chgData name="Ricardo Mtz" userId="28b94b4c2cc33072" providerId="LiveId" clId="{A03B82F2-4856-498C-8D6F-4EF802AFCB6B}" dt="2020-10-22T18:23:37.616" v="144" actId="26606"/>
        <pc:sldMkLst>
          <pc:docMk/>
          <pc:sldMk cId="1552011476" sldId="331"/>
        </pc:sldMkLst>
        <pc:spChg chg="mod">
          <ac:chgData name="Ricardo Mtz" userId="28b94b4c2cc33072" providerId="LiveId" clId="{A03B82F2-4856-498C-8D6F-4EF802AFCB6B}" dt="2020-10-22T18:23:37.616" v="144" actId="26606"/>
          <ac:spMkLst>
            <pc:docMk/>
            <pc:sldMk cId="1552011476" sldId="331"/>
            <ac:spMk id="2" creationId="{5A04791D-C8BB-4C45-81CF-63092CFC36E3}"/>
          </ac:spMkLst>
        </pc:spChg>
        <pc:spChg chg="mod">
          <ac:chgData name="Ricardo Mtz" userId="28b94b4c2cc33072" providerId="LiveId" clId="{A03B82F2-4856-498C-8D6F-4EF802AFCB6B}" dt="2020-10-22T18:23:37.616" v="144" actId="26606"/>
          <ac:spMkLst>
            <pc:docMk/>
            <pc:sldMk cId="1552011476" sldId="331"/>
            <ac:spMk id="3" creationId="{6B14986A-1568-46B6-AE7E-0EBAD9A9EF1F}"/>
          </ac:spMkLst>
        </pc:spChg>
        <pc:spChg chg="add">
          <ac:chgData name="Ricardo Mtz" userId="28b94b4c2cc33072" providerId="LiveId" clId="{A03B82F2-4856-498C-8D6F-4EF802AFCB6B}" dt="2020-10-22T18:23:37.616" v="144" actId="26606"/>
          <ac:spMkLst>
            <pc:docMk/>
            <pc:sldMk cId="1552011476" sldId="331"/>
            <ac:spMk id="75" creationId="{50496C6C-A85F-426B-9ED1-3444166CE4E1}"/>
          </ac:spMkLst>
        </pc:spChg>
        <pc:spChg chg="mod">
          <ac:chgData name="Ricardo Mtz" userId="28b94b4c2cc33072" providerId="LiveId" clId="{A03B82F2-4856-498C-8D6F-4EF802AFCB6B}" dt="2020-10-22T18:23:37.616" v="144" actId="26606"/>
          <ac:spMkLst>
            <pc:docMk/>
            <pc:sldMk cId="1552011476" sldId="331"/>
            <ac:spMk id="49154" creationId="{00000000-0000-0000-0000-000000000000}"/>
          </ac:spMkLst>
        </pc:spChg>
        <pc:spChg chg="mod">
          <ac:chgData name="Ricardo Mtz" userId="28b94b4c2cc33072" providerId="LiveId" clId="{A03B82F2-4856-498C-8D6F-4EF802AFCB6B}" dt="2020-10-22T18:12:48.770" v="41"/>
          <ac:spMkLst>
            <pc:docMk/>
            <pc:sldMk cId="1552011476" sldId="331"/>
            <ac:spMk id="49156" creationId="{00000000-0000-0000-0000-000000000000}"/>
          </ac:spMkLst>
        </pc:spChg>
        <pc:picChg chg="add">
          <ac:chgData name="Ricardo Mtz" userId="28b94b4c2cc33072" providerId="LiveId" clId="{A03B82F2-4856-498C-8D6F-4EF802AFCB6B}" dt="2020-10-22T18:23:37.616" v="144" actId="26606"/>
          <ac:picMkLst>
            <pc:docMk/>
            <pc:sldMk cId="1552011476" sldId="331"/>
            <ac:picMk id="71" creationId="{9A22DDE2-FB2D-421B-B377-F9AD495CE9BB}"/>
          </ac:picMkLst>
        </pc:picChg>
        <pc:picChg chg="add">
          <ac:chgData name="Ricardo Mtz" userId="28b94b4c2cc33072" providerId="LiveId" clId="{A03B82F2-4856-498C-8D6F-4EF802AFCB6B}" dt="2020-10-22T18:23:37.616" v="144" actId="26606"/>
          <ac:picMkLst>
            <pc:docMk/>
            <pc:sldMk cId="1552011476" sldId="331"/>
            <ac:picMk id="73" creationId="{A995140B-9736-47E4-9A7D-ABB32F3AAA80}"/>
          </ac:picMkLst>
        </pc:picChg>
        <pc:picChg chg="add">
          <ac:chgData name="Ricardo Mtz" userId="28b94b4c2cc33072" providerId="LiveId" clId="{A03B82F2-4856-498C-8D6F-4EF802AFCB6B}" dt="2020-10-22T18:23:37.616" v="144" actId="26606"/>
          <ac:picMkLst>
            <pc:docMk/>
            <pc:sldMk cId="1552011476" sldId="331"/>
            <ac:picMk id="79" creationId="{D912EF34-0253-41FD-9940-D8FBB7DE74B1}"/>
          </ac:picMkLst>
        </pc:picChg>
        <pc:cxnChg chg="add">
          <ac:chgData name="Ricardo Mtz" userId="28b94b4c2cc33072" providerId="LiveId" clId="{A03B82F2-4856-498C-8D6F-4EF802AFCB6B}" dt="2020-10-22T18:23:37.616" v="144" actId="26606"/>
          <ac:cxnSpMkLst>
            <pc:docMk/>
            <pc:sldMk cId="1552011476" sldId="331"/>
            <ac:cxnSpMk id="77" creationId="{AD0EF22F-5D3C-4240-8C32-1B20803E5A89}"/>
          </ac:cxnSpMkLst>
        </pc:cxnChg>
      </pc:sldChg>
      <pc:sldChg chg="modSp mod">
        <pc:chgData name="Ricardo Mtz" userId="28b94b4c2cc33072" providerId="LiveId" clId="{A03B82F2-4856-498C-8D6F-4EF802AFCB6B}" dt="2020-10-22T18:12:49.582" v="65" actId="27636"/>
        <pc:sldMkLst>
          <pc:docMk/>
          <pc:sldMk cId="3195367355" sldId="332"/>
        </pc:sldMkLst>
        <pc:spChg chg="mod">
          <ac:chgData name="Ricardo Mtz" userId="28b94b4c2cc33072" providerId="LiveId" clId="{A03B82F2-4856-498C-8D6F-4EF802AFCB6B}" dt="2020-10-22T18:12:48.770" v="41"/>
          <ac:spMkLst>
            <pc:docMk/>
            <pc:sldMk cId="3195367355" sldId="332"/>
            <ac:spMk id="50178" creationId="{00000000-0000-0000-0000-000000000000}"/>
          </ac:spMkLst>
        </pc:spChg>
        <pc:spChg chg="mod">
          <ac:chgData name="Ricardo Mtz" userId="28b94b4c2cc33072" providerId="LiveId" clId="{A03B82F2-4856-498C-8D6F-4EF802AFCB6B}" dt="2020-10-22T18:12:49.582" v="65" actId="27636"/>
          <ac:spMkLst>
            <pc:docMk/>
            <pc:sldMk cId="3195367355" sldId="332"/>
            <ac:spMk id="50179" creationId="{00000000-0000-0000-0000-000000000000}"/>
          </ac:spMkLst>
        </pc:spChg>
        <pc:spChg chg="mod">
          <ac:chgData name="Ricardo Mtz" userId="28b94b4c2cc33072" providerId="LiveId" clId="{A03B82F2-4856-498C-8D6F-4EF802AFCB6B}" dt="2020-10-22T18:12:48.770" v="41"/>
          <ac:spMkLst>
            <pc:docMk/>
            <pc:sldMk cId="3195367355" sldId="332"/>
            <ac:spMk id="50180" creationId="{00000000-0000-0000-0000-000000000000}"/>
          </ac:spMkLst>
        </pc:spChg>
      </pc:sldChg>
      <pc:sldChg chg="modSp mod">
        <pc:chgData name="Ricardo Mtz" userId="28b94b4c2cc33072" providerId="LiveId" clId="{A03B82F2-4856-498C-8D6F-4EF802AFCB6B}" dt="2020-10-22T18:12:49.598" v="66" actId="27636"/>
        <pc:sldMkLst>
          <pc:docMk/>
          <pc:sldMk cId="2620117050" sldId="333"/>
        </pc:sldMkLst>
        <pc:spChg chg="mod">
          <ac:chgData name="Ricardo Mtz" userId="28b94b4c2cc33072" providerId="LiveId" clId="{A03B82F2-4856-498C-8D6F-4EF802AFCB6B}" dt="2020-10-22T18:12:48.770" v="41"/>
          <ac:spMkLst>
            <pc:docMk/>
            <pc:sldMk cId="2620117050" sldId="333"/>
            <ac:spMk id="51202" creationId="{00000000-0000-0000-0000-000000000000}"/>
          </ac:spMkLst>
        </pc:spChg>
        <pc:spChg chg="mod">
          <ac:chgData name="Ricardo Mtz" userId="28b94b4c2cc33072" providerId="LiveId" clId="{A03B82F2-4856-498C-8D6F-4EF802AFCB6B}" dt="2020-10-22T18:12:48.770" v="41"/>
          <ac:spMkLst>
            <pc:docMk/>
            <pc:sldMk cId="2620117050" sldId="333"/>
            <ac:spMk id="51204" creationId="{00000000-0000-0000-0000-000000000000}"/>
          </ac:spMkLst>
        </pc:spChg>
        <pc:spChg chg="mod">
          <ac:chgData name="Ricardo Mtz" userId="28b94b4c2cc33072" providerId="LiveId" clId="{A03B82F2-4856-498C-8D6F-4EF802AFCB6B}" dt="2020-10-22T18:12:49.598" v="66" actId="27636"/>
          <ac:spMkLst>
            <pc:docMk/>
            <pc:sldMk cId="2620117050" sldId="333"/>
            <ac:spMk id="174083" creationId="{00000000-0000-0000-0000-000000000000}"/>
          </ac:spMkLst>
        </pc:spChg>
      </pc:sldChg>
      <pc:sldChg chg="modSp mod">
        <pc:chgData name="Ricardo Mtz" userId="28b94b4c2cc33072" providerId="LiveId" clId="{A03B82F2-4856-498C-8D6F-4EF802AFCB6B}" dt="2020-10-22T18:12:49.635" v="67" actId="27636"/>
        <pc:sldMkLst>
          <pc:docMk/>
          <pc:sldMk cId="743086613" sldId="334"/>
        </pc:sldMkLst>
        <pc:spChg chg="mod">
          <ac:chgData name="Ricardo Mtz" userId="28b94b4c2cc33072" providerId="LiveId" clId="{A03B82F2-4856-498C-8D6F-4EF802AFCB6B}" dt="2020-10-22T18:12:48.770" v="41"/>
          <ac:spMkLst>
            <pc:docMk/>
            <pc:sldMk cId="743086613" sldId="334"/>
            <ac:spMk id="52226" creationId="{00000000-0000-0000-0000-000000000000}"/>
          </ac:spMkLst>
        </pc:spChg>
        <pc:spChg chg="mod">
          <ac:chgData name="Ricardo Mtz" userId="28b94b4c2cc33072" providerId="LiveId" clId="{A03B82F2-4856-498C-8D6F-4EF802AFCB6B}" dt="2020-10-22T18:12:49.635" v="67" actId="27636"/>
          <ac:spMkLst>
            <pc:docMk/>
            <pc:sldMk cId="743086613" sldId="334"/>
            <ac:spMk id="52227" creationId="{00000000-0000-0000-0000-000000000000}"/>
          </ac:spMkLst>
        </pc:spChg>
        <pc:spChg chg="mod">
          <ac:chgData name="Ricardo Mtz" userId="28b94b4c2cc33072" providerId="LiveId" clId="{A03B82F2-4856-498C-8D6F-4EF802AFCB6B}" dt="2020-10-22T18:12:48.770" v="41"/>
          <ac:spMkLst>
            <pc:docMk/>
            <pc:sldMk cId="743086613" sldId="334"/>
            <ac:spMk id="52228" creationId="{00000000-0000-0000-0000-000000000000}"/>
          </ac:spMkLst>
        </pc:spChg>
      </pc:sldChg>
      <pc:sldChg chg="modSp">
        <pc:chgData name="Ricardo Mtz" userId="28b94b4c2cc33072" providerId="LiveId" clId="{A03B82F2-4856-498C-8D6F-4EF802AFCB6B}" dt="2020-10-22T18:12:48.770" v="41"/>
        <pc:sldMkLst>
          <pc:docMk/>
          <pc:sldMk cId="16229063" sldId="335"/>
        </pc:sldMkLst>
        <pc:spChg chg="mod">
          <ac:chgData name="Ricardo Mtz" userId="28b94b4c2cc33072" providerId="LiveId" clId="{A03B82F2-4856-498C-8D6F-4EF802AFCB6B}" dt="2020-10-22T18:12:48.770" v="41"/>
          <ac:spMkLst>
            <pc:docMk/>
            <pc:sldMk cId="16229063" sldId="335"/>
            <ac:spMk id="53250" creationId="{00000000-0000-0000-0000-000000000000}"/>
          </ac:spMkLst>
        </pc:spChg>
        <pc:spChg chg="mod">
          <ac:chgData name="Ricardo Mtz" userId="28b94b4c2cc33072" providerId="LiveId" clId="{A03B82F2-4856-498C-8D6F-4EF802AFCB6B}" dt="2020-10-22T18:12:48.770" v="41"/>
          <ac:spMkLst>
            <pc:docMk/>
            <pc:sldMk cId="16229063" sldId="335"/>
            <ac:spMk id="53252" creationId="{00000000-0000-0000-0000-000000000000}"/>
          </ac:spMkLst>
        </pc:spChg>
      </pc:sldChg>
      <pc:sldChg chg="addSp modSp mod setBg">
        <pc:chgData name="Ricardo Mtz" userId="28b94b4c2cc33072" providerId="LiveId" clId="{A03B82F2-4856-498C-8D6F-4EF802AFCB6B}" dt="2020-10-22T18:23:57.872" v="145" actId="26606"/>
        <pc:sldMkLst>
          <pc:docMk/>
          <pc:sldMk cId="726344726" sldId="336"/>
        </pc:sldMkLst>
        <pc:spChg chg="mod">
          <ac:chgData name="Ricardo Mtz" userId="28b94b4c2cc33072" providerId="LiveId" clId="{A03B82F2-4856-498C-8D6F-4EF802AFCB6B}" dt="2020-10-22T18:23:57.872" v="145" actId="26606"/>
          <ac:spMkLst>
            <pc:docMk/>
            <pc:sldMk cId="726344726" sldId="336"/>
            <ac:spMk id="2" creationId="{D130388D-42B6-4FBD-905A-261952B665D1}"/>
          </ac:spMkLst>
        </pc:spChg>
        <pc:spChg chg="mod">
          <ac:chgData name="Ricardo Mtz" userId="28b94b4c2cc33072" providerId="LiveId" clId="{A03B82F2-4856-498C-8D6F-4EF802AFCB6B}" dt="2020-10-22T18:23:57.872" v="145" actId="26606"/>
          <ac:spMkLst>
            <pc:docMk/>
            <pc:sldMk cId="726344726" sldId="336"/>
            <ac:spMk id="3" creationId="{65D459E3-7912-4B99-BBF8-2DAA7358844D}"/>
          </ac:spMkLst>
        </pc:spChg>
        <pc:spChg chg="add">
          <ac:chgData name="Ricardo Mtz" userId="28b94b4c2cc33072" providerId="LiveId" clId="{A03B82F2-4856-498C-8D6F-4EF802AFCB6B}" dt="2020-10-22T18:23:57.872" v="145" actId="26606"/>
          <ac:spMkLst>
            <pc:docMk/>
            <pc:sldMk cId="726344726" sldId="336"/>
            <ac:spMk id="78" creationId="{A6621E27-B4D3-4EEA-8F4D-BB759FD2479C}"/>
          </ac:spMkLst>
        </pc:spChg>
        <pc:spChg chg="add">
          <ac:chgData name="Ricardo Mtz" userId="28b94b4c2cc33072" providerId="LiveId" clId="{A03B82F2-4856-498C-8D6F-4EF802AFCB6B}" dt="2020-10-22T18:23:57.872" v="145" actId="26606"/>
          <ac:spMkLst>
            <pc:docMk/>
            <pc:sldMk cId="726344726" sldId="336"/>
            <ac:spMk id="80" creationId="{9DCD9119-A5D2-4D09-BCB2-70ABD368DB30}"/>
          </ac:spMkLst>
        </pc:spChg>
        <pc:spChg chg="mod">
          <ac:chgData name="Ricardo Mtz" userId="28b94b4c2cc33072" providerId="LiveId" clId="{A03B82F2-4856-498C-8D6F-4EF802AFCB6B}" dt="2020-10-22T18:12:48.770" v="41"/>
          <ac:spMkLst>
            <pc:docMk/>
            <pc:sldMk cId="726344726" sldId="336"/>
            <ac:spMk id="54274" creationId="{00000000-0000-0000-0000-000000000000}"/>
          </ac:spMkLst>
        </pc:spChg>
        <pc:spChg chg="mod">
          <ac:chgData name="Ricardo Mtz" userId="28b94b4c2cc33072" providerId="LiveId" clId="{A03B82F2-4856-498C-8D6F-4EF802AFCB6B}" dt="2020-10-22T18:23:57.872" v="145" actId="26606"/>
          <ac:spMkLst>
            <pc:docMk/>
            <pc:sldMk cId="726344726" sldId="336"/>
            <ac:spMk id="54275" creationId="{00000000-0000-0000-0000-000000000000}"/>
          </ac:spMkLst>
        </pc:spChg>
        <pc:picChg chg="add">
          <ac:chgData name="Ricardo Mtz" userId="28b94b4c2cc33072" providerId="LiveId" clId="{A03B82F2-4856-498C-8D6F-4EF802AFCB6B}" dt="2020-10-22T18:23:57.872" v="145" actId="26606"/>
          <ac:picMkLst>
            <pc:docMk/>
            <pc:sldMk cId="726344726" sldId="336"/>
            <ac:picMk id="71" creationId="{3D9801B2-DFD7-457F-8C36-FC515F60033E}"/>
          </ac:picMkLst>
        </pc:picChg>
        <pc:picChg chg="add">
          <ac:chgData name="Ricardo Mtz" userId="28b94b4c2cc33072" providerId="LiveId" clId="{A03B82F2-4856-498C-8D6F-4EF802AFCB6B}" dt="2020-10-22T18:23:57.872" v="145" actId="26606"/>
          <ac:picMkLst>
            <pc:docMk/>
            <pc:sldMk cId="726344726" sldId="336"/>
            <ac:picMk id="74" creationId="{BDFADFB3-3D44-49A8-AE3B-A87C61607F7E}"/>
          </ac:picMkLst>
        </pc:picChg>
        <pc:picChg chg="add">
          <ac:chgData name="Ricardo Mtz" userId="28b94b4c2cc33072" providerId="LiveId" clId="{A03B82F2-4856-498C-8D6F-4EF802AFCB6B}" dt="2020-10-22T18:23:57.872" v="145" actId="26606"/>
          <ac:picMkLst>
            <pc:docMk/>
            <pc:sldMk cId="726344726" sldId="336"/>
            <ac:picMk id="76" creationId="{BB912AE0-CAD9-4F8F-A2A2-BDF07D4EDD22}"/>
          </ac:picMkLst>
        </pc:picChg>
      </pc:sldChg>
      <pc:sldChg chg="modSp mod">
        <pc:chgData name="Ricardo Mtz" userId="28b94b4c2cc33072" providerId="LiveId" clId="{A03B82F2-4856-498C-8D6F-4EF802AFCB6B}" dt="2020-10-22T18:12:49.657" v="68" actId="27636"/>
        <pc:sldMkLst>
          <pc:docMk/>
          <pc:sldMk cId="2400840496" sldId="337"/>
        </pc:sldMkLst>
        <pc:spChg chg="mod">
          <ac:chgData name="Ricardo Mtz" userId="28b94b4c2cc33072" providerId="LiveId" clId="{A03B82F2-4856-498C-8D6F-4EF802AFCB6B}" dt="2020-10-22T18:12:49.657" v="68" actId="27636"/>
          <ac:spMkLst>
            <pc:docMk/>
            <pc:sldMk cId="2400840496" sldId="337"/>
            <ac:spMk id="29699" creationId="{00000000-0000-0000-0000-000000000000}"/>
          </ac:spMkLst>
        </pc:spChg>
        <pc:spChg chg="mod">
          <ac:chgData name="Ricardo Mtz" userId="28b94b4c2cc33072" providerId="LiveId" clId="{A03B82F2-4856-498C-8D6F-4EF802AFCB6B}" dt="2020-10-22T18:12:48.770" v="41"/>
          <ac:spMkLst>
            <pc:docMk/>
            <pc:sldMk cId="2400840496" sldId="337"/>
            <ac:spMk id="55301" creationId="{00000000-0000-0000-0000-000000000000}"/>
          </ac:spMkLst>
        </pc:spChg>
      </pc:sldChg>
      <pc:sldChg chg="addSp modSp mod setBg">
        <pc:chgData name="Ricardo Mtz" userId="28b94b4c2cc33072" providerId="LiveId" clId="{A03B82F2-4856-498C-8D6F-4EF802AFCB6B}" dt="2020-10-22T18:24:07.607" v="146" actId="26606"/>
        <pc:sldMkLst>
          <pc:docMk/>
          <pc:sldMk cId="3704588163" sldId="338"/>
        </pc:sldMkLst>
        <pc:spChg chg="mod">
          <ac:chgData name="Ricardo Mtz" userId="28b94b4c2cc33072" providerId="LiveId" clId="{A03B82F2-4856-498C-8D6F-4EF802AFCB6B}" dt="2020-10-22T18:24:07.607" v="146" actId="26606"/>
          <ac:spMkLst>
            <pc:docMk/>
            <pc:sldMk cId="3704588163" sldId="338"/>
            <ac:spMk id="2" creationId="{CD462A23-CB8A-48C1-99E5-B05F34840450}"/>
          </ac:spMkLst>
        </pc:spChg>
        <pc:spChg chg="mod">
          <ac:chgData name="Ricardo Mtz" userId="28b94b4c2cc33072" providerId="LiveId" clId="{A03B82F2-4856-498C-8D6F-4EF802AFCB6B}" dt="2020-10-22T18:24:07.607" v="146" actId="26606"/>
          <ac:spMkLst>
            <pc:docMk/>
            <pc:sldMk cId="3704588163" sldId="338"/>
            <ac:spMk id="3" creationId="{4D7FE3D5-3A70-4DA1-BD6B-4723D83625F5}"/>
          </ac:spMkLst>
        </pc:spChg>
        <pc:spChg chg="add">
          <ac:chgData name="Ricardo Mtz" userId="28b94b4c2cc33072" providerId="LiveId" clId="{A03B82F2-4856-498C-8D6F-4EF802AFCB6B}" dt="2020-10-22T18:24:07.607" v="146" actId="26606"/>
          <ac:spMkLst>
            <pc:docMk/>
            <pc:sldMk cId="3704588163" sldId="338"/>
            <ac:spMk id="78" creationId="{A6621E27-B4D3-4EEA-8F4D-BB759FD2479C}"/>
          </ac:spMkLst>
        </pc:spChg>
        <pc:spChg chg="add">
          <ac:chgData name="Ricardo Mtz" userId="28b94b4c2cc33072" providerId="LiveId" clId="{A03B82F2-4856-498C-8D6F-4EF802AFCB6B}" dt="2020-10-22T18:24:07.607" v="146" actId="26606"/>
          <ac:spMkLst>
            <pc:docMk/>
            <pc:sldMk cId="3704588163" sldId="338"/>
            <ac:spMk id="80" creationId="{9DCD9119-A5D2-4D09-BCB2-70ABD368DB30}"/>
          </ac:spMkLst>
        </pc:spChg>
        <pc:spChg chg="mod">
          <ac:chgData name="Ricardo Mtz" userId="28b94b4c2cc33072" providerId="LiveId" clId="{A03B82F2-4856-498C-8D6F-4EF802AFCB6B}" dt="2020-10-22T18:12:48.770" v="41"/>
          <ac:spMkLst>
            <pc:docMk/>
            <pc:sldMk cId="3704588163" sldId="338"/>
            <ac:spMk id="56322" creationId="{00000000-0000-0000-0000-000000000000}"/>
          </ac:spMkLst>
        </pc:spChg>
        <pc:spChg chg="mod">
          <ac:chgData name="Ricardo Mtz" userId="28b94b4c2cc33072" providerId="LiveId" clId="{A03B82F2-4856-498C-8D6F-4EF802AFCB6B}" dt="2020-10-22T18:24:07.607" v="146" actId="26606"/>
          <ac:spMkLst>
            <pc:docMk/>
            <pc:sldMk cId="3704588163" sldId="338"/>
            <ac:spMk id="56323" creationId="{00000000-0000-0000-0000-000000000000}"/>
          </ac:spMkLst>
        </pc:spChg>
        <pc:picChg chg="add">
          <ac:chgData name="Ricardo Mtz" userId="28b94b4c2cc33072" providerId="LiveId" clId="{A03B82F2-4856-498C-8D6F-4EF802AFCB6B}" dt="2020-10-22T18:24:07.607" v="146" actId="26606"/>
          <ac:picMkLst>
            <pc:docMk/>
            <pc:sldMk cId="3704588163" sldId="338"/>
            <ac:picMk id="71" creationId="{16E8A99F-AEC1-46A9-9E5F-255D91A73FBA}"/>
          </ac:picMkLst>
        </pc:picChg>
        <pc:picChg chg="add">
          <ac:chgData name="Ricardo Mtz" userId="28b94b4c2cc33072" providerId="LiveId" clId="{A03B82F2-4856-498C-8D6F-4EF802AFCB6B}" dt="2020-10-22T18:24:07.607" v="146" actId="26606"/>
          <ac:picMkLst>
            <pc:docMk/>
            <pc:sldMk cId="3704588163" sldId="338"/>
            <ac:picMk id="74" creationId="{BDFADFB3-3D44-49A8-AE3B-A87C61607F7E}"/>
          </ac:picMkLst>
        </pc:picChg>
        <pc:picChg chg="add">
          <ac:chgData name="Ricardo Mtz" userId="28b94b4c2cc33072" providerId="LiveId" clId="{A03B82F2-4856-498C-8D6F-4EF802AFCB6B}" dt="2020-10-22T18:24:07.607" v="146" actId="26606"/>
          <ac:picMkLst>
            <pc:docMk/>
            <pc:sldMk cId="3704588163" sldId="338"/>
            <ac:picMk id="76" creationId="{BB912AE0-CAD9-4F8F-A2A2-BDF07D4EDD22}"/>
          </ac:picMkLst>
        </pc:picChg>
      </pc:sldChg>
      <pc:sldChg chg="modSp">
        <pc:chgData name="Ricardo Mtz" userId="28b94b4c2cc33072" providerId="LiveId" clId="{A03B82F2-4856-498C-8D6F-4EF802AFCB6B}" dt="2020-10-22T18:12:48.770" v="41"/>
        <pc:sldMkLst>
          <pc:docMk/>
          <pc:sldMk cId="3180324400" sldId="339"/>
        </pc:sldMkLst>
        <pc:spChg chg="mod">
          <ac:chgData name="Ricardo Mtz" userId="28b94b4c2cc33072" providerId="LiveId" clId="{A03B82F2-4856-498C-8D6F-4EF802AFCB6B}" dt="2020-10-22T18:12:48.770" v="41"/>
          <ac:spMkLst>
            <pc:docMk/>
            <pc:sldMk cId="3180324400" sldId="339"/>
            <ac:spMk id="57346" creationId="{00000000-0000-0000-0000-000000000000}"/>
          </ac:spMkLst>
        </pc:spChg>
        <pc:spChg chg="mod">
          <ac:chgData name="Ricardo Mtz" userId="28b94b4c2cc33072" providerId="LiveId" clId="{A03B82F2-4856-498C-8D6F-4EF802AFCB6B}" dt="2020-10-22T18:12:48.770" v="41"/>
          <ac:spMkLst>
            <pc:docMk/>
            <pc:sldMk cId="3180324400" sldId="339"/>
            <ac:spMk id="57348" creationId="{00000000-0000-0000-0000-000000000000}"/>
          </ac:spMkLst>
        </pc:spChg>
      </pc:sldChg>
      <pc:sldChg chg="addSp modSp mod setBg setClrOvrMap">
        <pc:chgData name="Ricardo Mtz" userId="28b94b4c2cc33072" providerId="LiveId" clId="{A03B82F2-4856-498C-8D6F-4EF802AFCB6B}" dt="2020-10-22T18:24:15.897" v="147" actId="26606"/>
        <pc:sldMkLst>
          <pc:docMk/>
          <pc:sldMk cId="2436308145" sldId="340"/>
        </pc:sldMkLst>
        <pc:spChg chg="mod">
          <ac:chgData name="Ricardo Mtz" userId="28b94b4c2cc33072" providerId="LiveId" clId="{A03B82F2-4856-498C-8D6F-4EF802AFCB6B}" dt="2020-10-22T18:24:15.897" v="147" actId="26606"/>
          <ac:spMkLst>
            <pc:docMk/>
            <pc:sldMk cId="2436308145" sldId="340"/>
            <ac:spMk id="2" creationId="{3175797C-D223-4D7E-A70D-66FD9583A234}"/>
          </ac:spMkLst>
        </pc:spChg>
        <pc:spChg chg="mod">
          <ac:chgData name="Ricardo Mtz" userId="28b94b4c2cc33072" providerId="LiveId" clId="{A03B82F2-4856-498C-8D6F-4EF802AFCB6B}" dt="2020-10-22T18:24:15.897" v="147" actId="26606"/>
          <ac:spMkLst>
            <pc:docMk/>
            <pc:sldMk cId="2436308145" sldId="340"/>
            <ac:spMk id="3" creationId="{8E05019B-7DB4-4E1A-B6C4-FE3940D3BDE0}"/>
          </ac:spMkLst>
        </pc:spChg>
        <pc:spChg chg="add">
          <ac:chgData name="Ricardo Mtz" userId="28b94b4c2cc33072" providerId="LiveId" clId="{A03B82F2-4856-498C-8D6F-4EF802AFCB6B}" dt="2020-10-22T18:24:15.897" v="147" actId="26606"/>
          <ac:spMkLst>
            <pc:docMk/>
            <pc:sldMk cId="2436308145" sldId="340"/>
            <ac:spMk id="76" creationId="{50496C6C-A85F-426B-9ED1-3444166CE4E1}"/>
          </ac:spMkLst>
        </pc:spChg>
        <pc:spChg chg="mod">
          <ac:chgData name="Ricardo Mtz" userId="28b94b4c2cc33072" providerId="LiveId" clId="{A03B82F2-4856-498C-8D6F-4EF802AFCB6B}" dt="2020-10-22T18:12:48.770" v="41"/>
          <ac:spMkLst>
            <pc:docMk/>
            <pc:sldMk cId="2436308145" sldId="340"/>
            <ac:spMk id="58370" creationId="{00000000-0000-0000-0000-000000000000}"/>
          </ac:spMkLst>
        </pc:spChg>
        <pc:spChg chg="mod">
          <ac:chgData name="Ricardo Mtz" userId="28b94b4c2cc33072" providerId="LiveId" clId="{A03B82F2-4856-498C-8D6F-4EF802AFCB6B}" dt="2020-10-22T18:24:15.897" v="147" actId="26606"/>
          <ac:spMkLst>
            <pc:docMk/>
            <pc:sldMk cId="2436308145" sldId="340"/>
            <ac:spMk id="58371" creationId="{00000000-0000-0000-0000-000000000000}"/>
          </ac:spMkLst>
        </pc:spChg>
        <pc:picChg chg="add">
          <ac:chgData name="Ricardo Mtz" userId="28b94b4c2cc33072" providerId="LiveId" clId="{A03B82F2-4856-498C-8D6F-4EF802AFCB6B}" dt="2020-10-22T18:24:15.897" v="147" actId="26606"/>
          <ac:picMkLst>
            <pc:docMk/>
            <pc:sldMk cId="2436308145" sldId="340"/>
            <ac:picMk id="72" creationId="{9A22DDE2-FB2D-421B-B377-F9AD495CE9BB}"/>
          </ac:picMkLst>
        </pc:picChg>
        <pc:picChg chg="add">
          <ac:chgData name="Ricardo Mtz" userId="28b94b4c2cc33072" providerId="LiveId" clId="{A03B82F2-4856-498C-8D6F-4EF802AFCB6B}" dt="2020-10-22T18:24:15.897" v="147" actId="26606"/>
          <ac:picMkLst>
            <pc:docMk/>
            <pc:sldMk cId="2436308145" sldId="340"/>
            <ac:picMk id="74" creationId="{A995140B-9736-47E4-9A7D-ABB32F3AAA80}"/>
          </ac:picMkLst>
        </pc:picChg>
        <pc:picChg chg="add">
          <ac:chgData name="Ricardo Mtz" userId="28b94b4c2cc33072" providerId="LiveId" clId="{A03B82F2-4856-498C-8D6F-4EF802AFCB6B}" dt="2020-10-22T18:24:15.897" v="147" actId="26606"/>
          <ac:picMkLst>
            <pc:docMk/>
            <pc:sldMk cId="2436308145" sldId="340"/>
            <ac:picMk id="80" creationId="{D912EF34-0253-41FD-9940-D8FBB7DE74B1}"/>
          </ac:picMkLst>
        </pc:picChg>
        <pc:cxnChg chg="add">
          <ac:chgData name="Ricardo Mtz" userId="28b94b4c2cc33072" providerId="LiveId" clId="{A03B82F2-4856-498C-8D6F-4EF802AFCB6B}" dt="2020-10-22T18:24:15.897" v="147" actId="26606"/>
          <ac:cxnSpMkLst>
            <pc:docMk/>
            <pc:sldMk cId="2436308145" sldId="340"/>
            <ac:cxnSpMk id="78" creationId="{AD0EF22F-5D3C-4240-8C32-1B20803E5A89}"/>
          </ac:cxnSpMkLst>
        </pc:cxnChg>
      </pc:sldChg>
      <pc:sldChg chg="modSp">
        <pc:chgData name="Ricardo Mtz" userId="28b94b4c2cc33072" providerId="LiveId" clId="{A03B82F2-4856-498C-8D6F-4EF802AFCB6B}" dt="2020-10-22T18:12:48.770" v="41"/>
        <pc:sldMkLst>
          <pc:docMk/>
          <pc:sldMk cId="528227877" sldId="341"/>
        </pc:sldMkLst>
        <pc:spChg chg="mod">
          <ac:chgData name="Ricardo Mtz" userId="28b94b4c2cc33072" providerId="LiveId" clId="{A03B82F2-4856-498C-8D6F-4EF802AFCB6B}" dt="2020-10-22T18:12:48.770" v="41"/>
          <ac:spMkLst>
            <pc:docMk/>
            <pc:sldMk cId="528227877" sldId="341"/>
            <ac:spMk id="59394" creationId="{00000000-0000-0000-0000-000000000000}"/>
          </ac:spMkLst>
        </pc:spChg>
        <pc:spChg chg="mod">
          <ac:chgData name="Ricardo Mtz" userId="28b94b4c2cc33072" providerId="LiveId" clId="{A03B82F2-4856-498C-8D6F-4EF802AFCB6B}" dt="2020-10-22T18:12:48.770" v="41"/>
          <ac:spMkLst>
            <pc:docMk/>
            <pc:sldMk cId="528227877" sldId="341"/>
            <ac:spMk id="59396" creationId="{00000000-0000-0000-0000-000000000000}"/>
          </ac:spMkLst>
        </pc:spChg>
      </pc:sldChg>
      <pc:sldChg chg="modSp mod">
        <pc:chgData name="Ricardo Mtz" userId="28b94b4c2cc33072" providerId="LiveId" clId="{A03B82F2-4856-498C-8D6F-4EF802AFCB6B}" dt="2020-10-22T18:24:30.420" v="149" actId="1076"/>
        <pc:sldMkLst>
          <pc:docMk/>
          <pc:sldMk cId="1059721349" sldId="342"/>
        </pc:sldMkLst>
        <pc:spChg chg="mod">
          <ac:chgData name="Ricardo Mtz" userId="28b94b4c2cc33072" providerId="LiveId" clId="{A03B82F2-4856-498C-8D6F-4EF802AFCB6B}" dt="2020-10-22T18:24:30.420" v="149" actId="1076"/>
          <ac:spMkLst>
            <pc:docMk/>
            <pc:sldMk cId="1059721349" sldId="342"/>
            <ac:spMk id="60418" creationId="{00000000-0000-0000-0000-000000000000}"/>
          </ac:spMkLst>
        </pc:spChg>
        <pc:spChg chg="mod">
          <ac:chgData name="Ricardo Mtz" userId="28b94b4c2cc33072" providerId="LiveId" clId="{A03B82F2-4856-498C-8D6F-4EF802AFCB6B}" dt="2020-10-22T18:12:48.770" v="41"/>
          <ac:spMkLst>
            <pc:docMk/>
            <pc:sldMk cId="1059721349" sldId="342"/>
            <ac:spMk id="60420" creationId="{00000000-0000-0000-0000-000000000000}"/>
          </ac:spMkLst>
        </pc:spChg>
      </pc:sldChg>
      <pc:sldChg chg="modSp mod">
        <pc:chgData name="Ricardo Mtz" userId="28b94b4c2cc33072" providerId="LiveId" clId="{A03B82F2-4856-498C-8D6F-4EF802AFCB6B}" dt="2020-10-22T18:25:16.145" v="155" actId="207"/>
        <pc:sldMkLst>
          <pc:docMk/>
          <pc:sldMk cId="586180317" sldId="343"/>
        </pc:sldMkLst>
        <pc:spChg chg="mod">
          <ac:chgData name="Ricardo Mtz" userId="28b94b4c2cc33072" providerId="LiveId" clId="{A03B82F2-4856-498C-8D6F-4EF802AFCB6B}" dt="2020-10-22T18:25:16.145" v="155" actId="207"/>
          <ac:spMkLst>
            <pc:docMk/>
            <pc:sldMk cId="586180317" sldId="343"/>
            <ac:spMk id="29699" creationId="{00000000-0000-0000-0000-000000000000}"/>
          </ac:spMkLst>
        </pc:spChg>
        <pc:spChg chg="mod">
          <ac:chgData name="Ricardo Mtz" userId="28b94b4c2cc33072" providerId="LiveId" clId="{A03B82F2-4856-498C-8D6F-4EF802AFCB6B}" dt="2020-10-22T18:24:57.785" v="151" actId="1076"/>
          <ac:spMkLst>
            <pc:docMk/>
            <pc:sldMk cId="586180317" sldId="343"/>
            <ac:spMk id="61442" creationId="{00000000-0000-0000-0000-000000000000}"/>
          </ac:spMkLst>
        </pc:spChg>
        <pc:spChg chg="mod">
          <ac:chgData name="Ricardo Mtz" userId="28b94b4c2cc33072" providerId="LiveId" clId="{A03B82F2-4856-498C-8D6F-4EF802AFCB6B}" dt="2020-10-22T18:12:48.770" v="41"/>
          <ac:spMkLst>
            <pc:docMk/>
            <pc:sldMk cId="586180317" sldId="343"/>
            <ac:spMk id="61444" creationId="{00000000-0000-0000-0000-000000000000}"/>
          </ac:spMkLst>
        </pc:spChg>
      </pc:sldChg>
      <pc:sldChg chg="modSp">
        <pc:chgData name="Ricardo Mtz" userId="28b94b4c2cc33072" providerId="LiveId" clId="{A03B82F2-4856-498C-8D6F-4EF802AFCB6B}" dt="2020-10-22T18:12:48.770" v="41"/>
        <pc:sldMkLst>
          <pc:docMk/>
          <pc:sldMk cId="1194686173" sldId="344"/>
        </pc:sldMkLst>
        <pc:spChg chg="mod">
          <ac:chgData name="Ricardo Mtz" userId="28b94b4c2cc33072" providerId="LiveId" clId="{A03B82F2-4856-498C-8D6F-4EF802AFCB6B}" dt="2020-10-22T18:12:48.770" v="41"/>
          <ac:spMkLst>
            <pc:docMk/>
            <pc:sldMk cId="1194686173" sldId="344"/>
            <ac:spMk id="62466" creationId="{00000000-0000-0000-0000-000000000000}"/>
          </ac:spMkLst>
        </pc:spChg>
        <pc:spChg chg="mod">
          <ac:chgData name="Ricardo Mtz" userId="28b94b4c2cc33072" providerId="LiveId" clId="{A03B82F2-4856-498C-8D6F-4EF802AFCB6B}" dt="2020-10-22T18:12:48.770" v="41"/>
          <ac:spMkLst>
            <pc:docMk/>
            <pc:sldMk cId="1194686173" sldId="344"/>
            <ac:spMk id="62468" creationId="{00000000-0000-0000-0000-000000000000}"/>
          </ac:spMkLst>
        </pc:spChg>
      </pc:sldChg>
      <pc:sldChg chg="addSp modSp mod setBg">
        <pc:chgData name="Ricardo Mtz" userId="28b94b4c2cc33072" providerId="LiveId" clId="{A03B82F2-4856-498C-8D6F-4EF802AFCB6B}" dt="2020-10-22T18:17:01.602" v="100" actId="26606"/>
        <pc:sldMkLst>
          <pc:docMk/>
          <pc:sldMk cId="4286937860" sldId="345"/>
        </pc:sldMkLst>
        <pc:spChg chg="mod">
          <ac:chgData name="Ricardo Mtz" userId="28b94b4c2cc33072" providerId="LiveId" clId="{A03B82F2-4856-498C-8D6F-4EF802AFCB6B}" dt="2020-10-22T18:17:01.602" v="100" actId="26606"/>
          <ac:spMkLst>
            <pc:docMk/>
            <pc:sldMk cId="4286937860" sldId="345"/>
            <ac:spMk id="2" creationId="{89607F62-4EDA-4B08-AC23-E7616C82E360}"/>
          </ac:spMkLst>
        </pc:spChg>
        <pc:spChg chg="mod">
          <ac:chgData name="Ricardo Mtz" userId="28b94b4c2cc33072" providerId="LiveId" clId="{A03B82F2-4856-498C-8D6F-4EF802AFCB6B}" dt="2020-10-22T18:17:01.602" v="100" actId="26606"/>
          <ac:spMkLst>
            <pc:docMk/>
            <pc:sldMk cId="4286937860" sldId="345"/>
            <ac:spMk id="3" creationId="{4423C51F-491F-4960-A39A-D99373F48885}"/>
          </ac:spMkLst>
        </pc:spChg>
        <pc:spChg chg="mod">
          <ac:chgData name="Ricardo Mtz" userId="28b94b4c2cc33072" providerId="LiveId" clId="{A03B82F2-4856-498C-8D6F-4EF802AFCB6B}" dt="2020-10-22T18:17:01.602" v="100" actId="26606"/>
          <ac:spMkLst>
            <pc:docMk/>
            <pc:sldMk cId="4286937860" sldId="345"/>
            <ac:spMk id="4" creationId="{78116F01-C2B4-4520-8FCC-CCF7B1BBA9C3}"/>
          </ac:spMkLst>
        </pc:spChg>
        <pc:spChg chg="add">
          <ac:chgData name="Ricardo Mtz" userId="28b94b4c2cc33072" providerId="LiveId" clId="{A03B82F2-4856-498C-8D6F-4EF802AFCB6B}" dt="2020-10-22T18:17:01.602" v="100" actId="26606"/>
          <ac:spMkLst>
            <pc:docMk/>
            <pc:sldMk cId="4286937860" sldId="345"/>
            <ac:spMk id="13" creationId="{E770CA6A-B3B0-4826-A91F-B2B1F8922026}"/>
          </ac:spMkLst>
        </pc:spChg>
        <pc:picChg chg="add">
          <ac:chgData name="Ricardo Mtz" userId="28b94b4c2cc33072" providerId="LiveId" clId="{A03B82F2-4856-498C-8D6F-4EF802AFCB6B}" dt="2020-10-22T18:17:01.602" v="100" actId="26606"/>
          <ac:picMkLst>
            <pc:docMk/>
            <pc:sldMk cId="4286937860" sldId="345"/>
            <ac:picMk id="9" creationId="{9A22DDE2-FB2D-421B-B377-F9AD495CE9BB}"/>
          </ac:picMkLst>
        </pc:picChg>
        <pc:picChg chg="add">
          <ac:chgData name="Ricardo Mtz" userId="28b94b4c2cc33072" providerId="LiveId" clId="{A03B82F2-4856-498C-8D6F-4EF802AFCB6B}" dt="2020-10-22T18:17:01.602" v="100" actId="26606"/>
          <ac:picMkLst>
            <pc:docMk/>
            <pc:sldMk cId="4286937860" sldId="345"/>
            <ac:picMk id="11" creationId="{A995140B-9736-47E4-9A7D-ABB32F3AAA80}"/>
          </ac:picMkLst>
        </pc:picChg>
        <pc:picChg chg="add">
          <ac:chgData name="Ricardo Mtz" userId="28b94b4c2cc33072" providerId="LiveId" clId="{A03B82F2-4856-498C-8D6F-4EF802AFCB6B}" dt="2020-10-22T18:17:01.602" v="100" actId="26606"/>
          <ac:picMkLst>
            <pc:docMk/>
            <pc:sldMk cId="4286937860" sldId="345"/>
            <ac:picMk id="15" creationId="{3C51B9DA-B0CC-480A-8EA5-4D5C3E0515B9}"/>
          </ac:picMkLst>
        </pc:picChg>
        <pc:cxnChg chg="add">
          <ac:chgData name="Ricardo Mtz" userId="28b94b4c2cc33072" providerId="LiveId" clId="{A03B82F2-4856-498C-8D6F-4EF802AFCB6B}" dt="2020-10-22T18:17:01.602" v="100" actId="26606"/>
          <ac:cxnSpMkLst>
            <pc:docMk/>
            <pc:sldMk cId="4286937860" sldId="345"/>
            <ac:cxnSpMk id="17" creationId="{6FE641DB-A503-41DE-ACA6-36B41C6C2BE9}"/>
          </ac:cxnSpMkLst>
        </pc:cxnChg>
      </pc:sldChg>
      <pc:sldChg chg="modSp">
        <pc:chgData name="Ricardo Mtz" userId="28b94b4c2cc33072" providerId="LiveId" clId="{A03B82F2-4856-498C-8D6F-4EF802AFCB6B}" dt="2020-10-22T18:12:48.770" v="41"/>
        <pc:sldMkLst>
          <pc:docMk/>
          <pc:sldMk cId="1852003376" sldId="346"/>
        </pc:sldMkLst>
        <pc:spChg chg="mod">
          <ac:chgData name="Ricardo Mtz" userId="28b94b4c2cc33072" providerId="LiveId" clId="{A03B82F2-4856-498C-8D6F-4EF802AFCB6B}" dt="2020-10-22T18:12:48.770" v="41"/>
          <ac:spMkLst>
            <pc:docMk/>
            <pc:sldMk cId="1852003376" sldId="346"/>
            <ac:spMk id="26627" creationId="{00000000-0000-0000-0000-000000000000}"/>
          </ac:spMkLst>
        </pc:spChg>
        <pc:spChg chg="mod">
          <ac:chgData name="Ricardo Mtz" userId="28b94b4c2cc33072" providerId="LiveId" clId="{A03B82F2-4856-498C-8D6F-4EF802AFCB6B}" dt="2020-10-22T18:12:48.770" v="41"/>
          <ac:spMkLst>
            <pc:docMk/>
            <pc:sldMk cId="1852003376" sldId="346"/>
            <ac:spMk id="124930" creationId="{00000000-0000-0000-0000-000000000000}"/>
          </ac:spMkLst>
        </pc:spChg>
      </pc:sldChg>
      <pc:sldChg chg="del">
        <pc:chgData name="Ricardo Mtz" userId="28b94b4c2cc33072" providerId="LiveId" clId="{A03B82F2-4856-498C-8D6F-4EF802AFCB6B}" dt="2020-10-22T18:00:09.220" v="13" actId="47"/>
        <pc:sldMkLst>
          <pc:docMk/>
          <pc:sldMk cId="938407969" sldId="347"/>
        </pc:sldMkLst>
      </pc:sldChg>
      <pc:sldChg chg="del">
        <pc:chgData name="Ricardo Mtz" userId="28b94b4c2cc33072" providerId="LiveId" clId="{A03B82F2-4856-498C-8D6F-4EF802AFCB6B}" dt="2020-10-22T18:00:09.220" v="13" actId="47"/>
        <pc:sldMkLst>
          <pc:docMk/>
          <pc:sldMk cId="1059579371" sldId="348"/>
        </pc:sldMkLst>
      </pc:sldChg>
      <pc:sldChg chg="del">
        <pc:chgData name="Ricardo Mtz" userId="28b94b4c2cc33072" providerId="LiveId" clId="{A03B82F2-4856-498C-8D6F-4EF802AFCB6B}" dt="2020-10-22T18:00:09.220" v="13" actId="47"/>
        <pc:sldMkLst>
          <pc:docMk/>
          <pc:sldMk cId="701903820" sldId="349"/>
        </pc:sldMkLst>
      </pc:sldChg>
      <pc:sldChg chg="del">
        <pc:chgData name="Ricardo Mtz" userId="28b94b4c2cc33072" providerId="LiveId" clId="{A03B82F2-4856-498C-8D6F-4EF802AFCB6B}" dt="2020-10-22T18:00:09.220" v="13" actId="47"/>
        <pc:sldMkLst>
          <pc:docMk/>
          <pc:sldMk cId="2252946736" sldId="350"/>
        </pc:sldMkLst>
      </pc:sldChg>
      <pc:sldChg chg="del">
        <pc:chgData name="Ricardo Mtz" userId="28b94b4c2cc33072" providerId="LiveId" clId="{A03B82F2-4856-498C-8D6F-4EF802AFCB6B}" dt="2020-10-22T18:00:09.220" v="13" actId="47"/>
        <pc:sldMkLst>
          <pc:docMk/>
          <pc:sldMk cId="3893125406" sldId="351"/>
        </pc:sldMkLst>
      </pc:sldChg>
      <pc:sldChg chg="del">
        <pc:chgData name="Ricardo Mtz" userId="28b94b4c2cc33072" providerId="LiveId" clId="{A03B82F2-4856-498C-8D6F-4EF802AFCB6B}" dt="2020-10-22T18:00:09.220" v="13" actId="47"/>
        <pc:sldMkLst>
          <pc:docMk/>
          <pc:sldMk cId="1203810425" sldId="352"/>
        </pc:sldMkLst>
      </pc:sldChg>
      <pc:sldChg chg="del">
        <pc:chgData name="Ricardo Mtz" userId="28b94b4c2cc33072" providerId="LiveId" clId="{A03B82F2-4856-498C-8D6F-4EF802AFCB6B}" dt="2020-10-22T18:00:09.220" v="13" actId="47"/>
        <pc:sldMkLst>
          <pc:docMk/>
          <pc:sldMk cId="2676231070" sldId="353"/>
        </pc:sldMkLst>
      </pc:sldChg>
      <pc:sldChg chg="del">
        <pc:chgData name="Ricardo Mtz" userId="28b94b4c2cc33072" providerId="LiveId" clId="{A03B82F2-4856-498C-8D6F-4EF802AFCB6B}" dt="2020-10-22T18:00:09.220" v="13" actId="47"/>
        <pc:sldMkLst>
          <pc:docMk/>
          <pc:sldMk cId="1906263529" sldId="354"/>
        </pc:sldMkLst>
      </pc:sldChg>
      <pc:sldChg chg="del">
        <pc:chgData name="Ricardo Mtz" userId="28b94b4c2cc33072" providerId="LiveId" clId="{A03B82F2-4856-498C-8D6F-4EF802AFCB6B}" dt="2020-10-22T18:00:09.220" v="13" actId="47"/>
        <pc:sldMkLst>
          <pc:docMk/>
          <pc:sldMk cId="380828492" sldId="355"/>
        </pc:sldMkLst>
      </pc:sldChg>
      <pc:sldChg chg="del">
        <pc:chgData name="Ricardo Mtz" userId="28b94b4c2cc33072" providerId="LiveId" clId="{A03B82F2-4856-498C-8D6F-4EF802AFCB6B}" dt="2020-10-22T18:00:09.220" v="13" actId="47"/>
        <pc:sldMkLst>
          <pc:docMk/>
          <pc:sldMk cId="4059619809" sldId="356"/>
        </pc:sldMkLst>
      </pc:sldChg>
      <pc:sldChg chg="del">
        <pc:chgData name="Ricardo Mtz" userId="28b94b4c2cc33072" providerId="LiveId" clId="{A03B82F2-4856-498C-8D6F-4EF802AFCB6B}" dt="2020-10-22T18:00:09.220" v="13" actId="47"/>
        <pc:sldMkLst>
          <pc:docMk/>
          <pc:sldMk cId="583062619" sldId="357"/>
        </pc:sldMkLst>
      </pc:sldChg>
      <pc:sldChg chg="del">
        <pc:chgData name="Ricardo Mtz" userId="28b94b4c2cc33072" providerId="LiveId" clId="{A03B82F2-4856-498C-8D6F-4EF802AFCB6B}" dt="2020-10-22T18:00:09.220" v="13" actId="47"/>
        <pc:sldMkLst>
          <pc:docMk/>
          <pc:sldMk cId="2919300588" sldId="358"/>
        </pc:sldMkLst>
      </pc:sldChg>
      <pc:sldChg chg="del">
        <pc:chgData name="Ricardo Mtz" userId="28b94b4c2cc33072" providerId="LiveId" clId="{A03B82F2-4856-498C-8D6F-4EF802AFCB6B}" dt="2020-10-22T18:00:09.220" v="13" actId="47"/>
        <pc:sldMkLst>
          <pc:docMk/>
          <pc:sldMk cId="172711160" sldId="35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589FD57-88F1-49B9-9D11-09E7675F5BE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C13479-0C0B-4F54-A96F-708A8A8E8BCA}">
      <dgm:prSet/>
      <dgm:spPr/>
      <dgm:t>
        <a:bodyPr/>
        <a:lstStyle/>
        <a:p>
          <a:r>
            <a:rPr lang="es-MX" b="1"/>
            <a:t>RIP </a:t>
          </a:r>
          <a:r>
            <a:rPr lang="es-MX"/>
            <a:t>(Protocolo de información de enrutamiento, </a:t>
          </a:r>
          <a:r>
            <a:rPr lang="es-MX" i="1"/>
            <a:t>Routing Information Protocol</a:t>
          </a:r>
          <a:r>
            <a:rPr lang="es-MX"/>
            <a:t>).</a:t>
          </a:r>
          <a:endParaRPr lang="en-US"/>
        </a:p>
      </dgm:t>
    </dgm:pt>
    <dgm:pt modelId="{D9D9A4BA-5EE1-4F54-9FE1-1AAC03AB2F53}" type="parTrans" cxnId="{AB08EB2C-1EC6-4874-8AF7-08D26A1824E3}">
      <dgm:prSet/>
      <dgm:spPr/>
      <dgm:t>
        <a:bodyPr/>
        <a:lstStyle/>
        <a:p>
          <a:endParaRPr lang="en-US"/>
        </a:p>
      </dgm:t>
    </dgm:pt>
    <dgm:pt modelId="{9ACCEE55-31C0-4156-AF1F-9BD67A0E49D1}" type="sibTrans" cxnId="{AB08EB2C-1EC6-4874-8AF7-08D26A1824E3}">
      <dgm:prSet/>
      <dgm:spPr/>
      <dgm:t>
        <a:bodyPr/>
        <a:lstStyle/>
        <a:p>
          <a:endParaRPr lang="en-US"/>
        </a:p>
      </dgm:t>
    </dgm:pt>
    <dgm:pt modelId="{275DA856-42A7-49C4-8910-EE1C574355A5}">
      <dgm:prSet/>
      <dgm:spPr/>
      <dgm:t>
        <a:bodyPr/>
        <a:lstStyle/>
        <a:p>
          <a:r>
            <a:rPr lang="es-MX" b="1"/>
            <a:t>OSPF</a:t>
          </a:r>
          <a:r>
            <a:rPr lang="es-MX"/>
            <a:t> (Primero la ruta libre más corta, </a:t>
          </a:r>
          <a:r>
            <a:rPr lang="es-MX" i="1"/>
            <a:t>Open Shortest Path First</a:t>
          </a:r>
          <a:r>
            <a:rPr lang="es-MX"/>
            <a:t>).</a:t>
          </a:r>
          <a:endParaRPr lang="en-US"/>
        </a:p>
      </dgm:t>
    </dgm:pt>
    <dgm:pt modelId="{5100D5F7-7D81-44A0-AE4F-D17C7EAB7F6C}" type="parTrans" cxnId="{71A348F2-09D5-4B5E-8AF3-F9862E446B9B}">
      <dgm:prSet/>
      <dgm:spPr/>
      <dgm:t>
        <a:bodyPr/>
        <a:lstStyle/>
        <a:p>
          <a:endParaRPr lang="en-US"/>
        </a:p>
      </dgm:t>
    </dgm:pt>
    <dgm:pt modelId="{1BFDD076-FA2F-4367-AAD0-2C05A885EDAC}" type="sibTrans" cxnId="{71A348F2-09D5-4B5E-8AF3-F9862E446B9B}">
      <dgm:prSet/>
      <dgm:spPr/>
      <dgm:t>
        <a:bodyPr/>
        <a:lstStyle/>
        <a:p>
          <a:endParaRPr lang="en-US"/>
        </a:p>
      </dgm:t>
    </dgm:pt>
    <dgm:pt modelId="{DCBCA8FC-DBD4-4185-A9FF-7FB98E627852}">
      <dgm:prSet/>
      <dgm:spPr/>
      <dgm:t>
        <a:bodyPr/>
        <a:lstStyle/>
        <a:p>
          <a:r>
            <a:rPr lang="es-MX" b="1"/>
            <a:t>IGRP </a:t>
          </a:r>
          <a:r>
            <a:rPr lang="es-MX"/>
            <a:t>(Protocolo de enrutamiento de </a:t>
          </a:r>
          <a:r>
            <a:rPr lang="es-MX" i="1"/>
            <a:t>gateway</a:t>
          </a:r>
          <a:r>
            <a:rPr lang="es-MX"/>
            <a:t> interior, </a:t>
          </a:r>
          <a:r>
            <a:rPr lang="es-MX" i="1"/>
            <a:t>Interior Gateway Routing Protocol</a:t>
          </a:r>
          <a:r>
            <a:rPr lang="es-MX"/>
            <a:t>).</a:t>
          </a:r>
          <a:endParaRPr lang="en-US"/>
        </a:p>
      </dgm:t>
    </dgm:pt>
    <dgm:pt modelId="{D70C16D9-A95C-488C-8117-A8EC6C47BFD9}" type="parTrans" cxnId="{C918465F-A242-4F2A-A53B-D77DC317E314}">
      <dgm:prSet/>
      <dgm:spPr/>
      <dgm:t>
        <a:bodyPr/>
        <a:lstStyle/>
        <a:p>
          <a:endParaRPr lang="en-US"/>
        </a:p>
      </dgm:t>
    </dgm:pt>
    <dgm:pt modelId="{0F201EBF-56B7-493D-91A2-E1DCC6D31813}" type="sibTrans" cxnId="{C918465F-A242-4F2A-A53B-D77DC317E314}">
      <dgm:prSet/>
      <dgm:spPr/>
      <dgm:t>
        <a:bodyPr/>
        <a:lstStyle/>
        <a:p>
          <a:endParaRPr lang="en-US"/>
        </a:p>
      </dgm:t>
    </dgm:pt>
    <dgm:pt modelId="{6C67BFDF-942E-40E2-9EA3-351D936C56BB}">
      <dgm:prSet/>
      <dgm:spPr/>
      <dgm:t>
        <a:bodyPr/>
        <a:lstStyle/>
        <a:p>
          <a:r>
            <a:rPr lang="es-MX" b="1"/>
            <a:t>EIGRP </a:t>
          </a:r>
          <a:r>
            <a:rPr lang="es-MX"/>
            <a:t>(Protocolo de enrutamiento de </a:t>
          </a:r>
          <a:r>
            <a:rPr lang="es-MX" i="1"/>
            <a:t>gateway </a:t>
          </a:r>
          <a:r>
            <a:rPr lang="es-MX"/>
            <a:t>interior mejorado, </a:t>
          </a:r>
          <a:r>
            <a:rPr lang="es-MX" i="1"/>
            <a:t>Enhanced Interior Gateway Routing Protocol</a:t>
          </a:r>
          <a:r>
            <a:rPr lang="es-MX"/>
            <a:t>).</a:t>
          </a:r>
          <a:endParaRPr lang="en-US"/>
        </a:p>
      </dgm:t>
    </dgm:pt>
    <dgm:pt modelId="{49B84EB8-AB62-4872-BA32-3E8EE520C708}" type="parTrans" cxnId="{74D2E132-3B3D-4F42-BC52-2A4B0C60B552}">
      <dgm:prSet/>
      <dgm:spPr/>
      <dgm:t>
        <a:bodyPr/>
        <a:lstStyle/>
        <a:p>
          <a:endParaRPr lang="en-US"/>
        </a:p>
      </dgm:t>
    </dgm:pt>
    <dgm:pt modelId="{5B1C86D5-58DD-43B6-BF1F-625B2E9F16B9}" type="sibTrans" cxnId="{74D2E132-3B3D-4F42-BC52-2A4B0C60B552}">
      <dgm:prSet/>
      <dgm:spPr/>
      <dgm:t>
        <a:bodyPr/>
        <a:lstStyle/>
        <a:p>
          <a:endParaRPr lang="en-US"/>
        </a:p>
      </dgm:t>
    </dgm:pt>
    <dgm:pt modelId="{B46B6216-F1E6-42D8-8197-D328E27AE7F9}">
      <dgm:prSet/>
      <dgm:spPr/>
      <dgm:t>
        <a:bodyPr/>
        <a:lstStyle/>
        <a:p>
          <a:r>
            <a:rPr lang="es-MX" b="1"/>
            <a:t>BGP</a:t>
          </a:r>
          <a:r>
            <a:rPr lang="es-MX"/>
            <a:t> (Protocolo de </a:t>
          </a:r>
          <a:r>
            <a:rPr lang="es-MX" i="1"/>
            <a:t>gateway</a:t>
          </a:r>
          <a:r>
            <a:rPr lang="es-MX"/>
            <a:t> de frontera, Border Gateway Protocol).</a:t>
          </a:r>
          <a:endParaRPr lang="en-US"/>
        </a:p>
      </dgm:t>
    </dgm:pt>
    <dgm:pt modelId="{4D778B33-3E9D-41F3-BE29-3F95612BA279}" type="parTrans" cxnId="{FAD1F347-CB6F-4148-8C5E-6F1C604E6BA0}">
      <dgm:prSet/>
      <dgm:spPr/>
      <dgm:t>
        <a:bodyPr/>
        <a:lstStyle/>
        <a:p>
          <a:endParaRPr lang="en-US"/>
        </a:p>
      </dgm:t>
    </dgm:pt>
    <dgm:pt modelId="{B5CDF584-059A-42E5-B85C-6AF60713C923}" type="sibTrans" cxnId="{FAD1F347-CB6F-4148-8C5E-6F1C604E6BA0}">
      <dgm:prSet/>
      <dgm:spPr/>
      <dgm:t>
        <a:bodyPr/>
        <a:lstStyle/>
        <a:p>
          <a:endParaRPr lang="en-US"/>
        </a:p>
      </dgm:t>
    </dgm:pt>
    <dgm:pt modelId="{9B487579-184B-45DC-A1B4-0021931246C4}" type="pres">
      <dgm:prSet presAssocID="{5589FD57-88F1-49B9-9D11-09E7675F5BE2}" presName="root" presStyleCnt="0">
        <dgm:presLayoutVars>
          <dgm:dir/>
          <dgm:resizeHandles val="exact"/>
        </dgm:presLayoutVars>
      </dgm:prSet>
      <dgm:spPr/>
    </dgm:pt>
    <dgm:pt modelId="{980F9860-1707-4D97-B6D2-B18803E2CF8E}" type="pres">
      <dgm:prSet presAssocID="{65C13479-0C0B-4F54-A96F-708A8A8E8BCA}" presName="compNode" presStyleCnt="0"/>
      <dgm:spPr/>
    </dgm:pt>
    <dgm:pt modelId="{0221301F-4D0A-4D33-8A12-3F576C29F373}" type="pres">
      <dgm:prSet presAssocID="{65C13479-0C0B-4F54-A96F-708A8A8E8BCA}" presName="bgRect" presStyleLbl="bgShp" presStyleIdx="0" presStyleCnt="5"/>
      <dgm:spPr/>
    </dgm:pt>
    <dgm:pt modelId="{EEC17E9D-A276-4226-8042-DFDAC59128CA}" type="pres">
      <dgm:prSet presAssocID="{65C13479-0C0B-4F54-A96F-708A8A8E8BC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conectado"/>
        </a:ext>
      </dgm:extLst>
    </dgm:pt>
    <dgm:pt modelId="{6D6D78D4-F76D-4A37-8611-F954451DE60F}" type="pres">
      <dgm:prSet presAssocID="{65C13479-0C0B-4F54-A96F-708A8A8E8BCA}" presName="spaceRect" presStyleCnt="0"/>
      <dgm:spPr/>
    </dgm:pt>
    <dgm:pt modelId="{67E85736-61E7-4EAE-9D04-47E99CC6EED2}" type="pres">
      <dgm:prSet presAssocID="{65C13479-0C0B-4F54-A96F-708A8A8E8BCA}" presName="parTx" presStyleLbl="revTx" presStyleIdx="0" presStyleCnt="5">
        <dgm:presLayoutVars>
          <dgm:chMax val="0"/>
          <dgm:chPref val="0"/>
        </dgm:presLayoutVars>
      </dgm:prSet>
      <dgm:spPr/>
    </dgm:pt>
    <dgm:pt modelId="{044FCB64-A561-4509-A17E-B28BDFC820F5}" type="pres">
      <dgm:prSet presAssocID="{9ACCEE55-31C0-4156-AF1F-9BD67A0E49D1}" presName="sibTrans" presStyleCnt="0"/>
      <dgm:spPr/>
    </dgm:pt>
    <dgm:pt modelId="{D44C7F18-F61E-4B8D-AF3E-CC822C35266E}" type="pres">
      <dgm:prSet presAssocID="{275DA856-42A7-49C4-8910-EE1C574355A5}" presName="compNode" presStyleCnt="0"/>
      <dgm:spPr/>
    </dgm:pt>
    <dgm:pt modelId="{3F85BA8C-2D68-4BD7-B6A0-5C21596793E7}" type="pres">
      <dgm:prSet presAssocID="{275DA856-42A7-49C4-8910-EE1C574355A5}" presName="bgRect" presStyleLbl="bgShp" presStyleIdx="1" presStyleCnt="5"/>
      <dgm:spPr/>
    </dgm:pt>
    <dgm:pt modelId="{2615C64D-57D5-42C3-9946-20531ADB2B27}" type="pres">
      <dgm:prSet presAssocID="{275DA856-42A7-49C4-8910-EE1C574355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gando"/>
        </a:ext>
      </dgm:extLst>
    </dgm:pt>
    <dgm:pt modelId="{FB70F4CE-9564-4988-85CE-A7187FFD9A27}" type="pres">
      <dgm:prSet presAssocID="{275DA856-42A7-49C4-8910-EE1C574355A5}" presName="spaceRect" presStyleCnt="0"/>
      <dgm:spPr/>
    </dgm:pt>
    <dgm:pt modelId="{BD6D3277-1F7C-4BFA-9460-D656BEC25938}" type="pres">
      <dgm:prSet presAssocID="{275DA856-42A7-49C4-8910-EE1C574355A5}" presName="parTx" presStyleLbl="revTx" presStyleIdx="1" presStyleCnt="5">
        <dgm:presLayoutVars>
          <dgm:chMax val="0"/>
          <dgm:chPref val="0"/>
        </dgm:presLayoutVars>
      </dgm:prSet>
      <dgm:spPr/>
    </dgm:pt>
    <dgm:pt modelId="{B7ECEF42-3633-48DF-8CB1-972A92200E2A}" type="pres">
      <dgm:prSet presAssocID="{1BFDD076-FA2F-4367-AAD0-2C05A885EDAC}" presName="sibTrans" presStyleCnt="0"/>
      <dgm:spPr/>
    </dgm:pt>
    <dgm:pt modelId="{74729384-EFA2-4314-88FB-A6BE113CF95C}" type="pres">
      <dgm:prSet presAssocID="{DCBCA8FC-DBD4-4185-A9FF-7FB98E627852}" presName="compNode" presStyleCnt="0"/>
      <dgm:spPr/>
    </dgm:pt>
    <dgm:pt modelId="{D2877F7B-AC18-4D8D-A16A-00DEF59F4DC5}" type="pres">
      <dgm:prSet presAssocID="{DCBCA8FC-DBD4-4185-A9FF-7FB98E627852}" presName="bgRect" presStyleLbl="bgShp" presStyleIdx="2" presStyleCnt="5"/>
      <dgm:spPr/>
    </dgm:pt>
    <dgm:pt modelId="{FDFD5E95-B610-48FF-BCF8-876CAF24A92F}" type="pres">
      <dgm:prSet presAssocID="{DCBCA8FC-DBD4-4185-A9FF-7FB98E62785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ectado"/>
        </a:ext>
      </dgm:extLst>
    </dgm:pt>
    <dgm:pt modelId="{7C4334C0-8D70-482D-8310-8766B7C170D3}" type="pres">
      <dgm:prSet presAssocID="{DCBCA8FC-DBD4-4185-A9FF-7FB98E627852}" presName="spaceRect" presStyleCnt="0"/>
      <dgm:spPr/>
    </dgm:pt>
    <dgm:pt modelId="{F58E5974-26E6-4128-BB8F-3549C76EE347}" type="pres">
      <dgm:prSet presAssocID="{DCBCA8FC-DBD4-4185-A9FF-7FB98E627852}" presName="parTx" presStyleLbl="revTx" presStyleIdx="2" presStyleCnt="5">
        <dgm:presLayoutVars>
          <dgm:chMax val="0"/>
          <dgm:chPref val="0"/>
        </dgm:presLayoutVars>
      </dgm:prSet>
      <dgm:spPr/>
    </dgm:pt>
    <dgm:pt modelId="{4E4A9EFC-984D-4D81-AA2F-CC4EB6AD0DA1}" type="pres">
      <dgm:prSet presAssocID="{0F201EBF-56B7-493D-91A2-E1DCC6D31813}" presName="sibTrans" presStyleCnt="0"/>
      <dgm:spPr/>
    </dgm:pt>
    <dgm:pt modelId="{45CB63F0-8151-4C94-A432-2F8D641111B0}" type="pres">
      <dgm:prSet presAssocID="{6C67BFDF-942E-40E2-9EA3-351D936C56BB}" presName="compNode" presStyleCnt="0"/>
      <dgm:spPr/>
    </dgm:pt>
    <dgm:pt modelId="{443D197E-C30D-4D92-B1FA-EA941A4FAB0B}" type="pres">
      <dgm:prSet presAssocID="{6C67BFDF-942E-40E2-9EA3-351D936C56BB}" presName="bgRect" presStyleLbl="bgShp" presStyleIdx="3" presStyleCnt="5"/>
      <dgm:spPr/>
    </dgm:pt>
    <dgm:pt modelId="{3F91CBE2-7DF1-4145-A7FB-01080714C1ED}" type="pres">
      <dgm:prSet presAssocID="{6C67BFDF-942E-40E2-9EA3-351D936C56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nsferencia"/>
        </a:ext>
      </dgm:extLst>
    </dgm:pt>
    <dgm:pt modelId="{E2EE4701-5B2D-44F9-A622-A92061093343}" type="pres">
      <dgm:prSet presAssocID="{6C67BFDF-942E-40E2-9EA3-351D936C56BB}" presName="spaceRect" presStyleCnt="0"/>
      <dgm:spPr/>
    </dgm:pt>
    <dgm:pt modelId="{C6779CC2-668D-41FC-9FEB-6D64CACA9B5B}" type="pres">
      <dgm:prSet presAssocID="{6C67BFDF-942E-40E2-9EA3-351D936C56BB}" presName="parTx" presStyleLbl="revTx" presStyleIdx="3" presStyleCnt="5">
        <dgm:presLayoutVars>
          <dgm:chMax val="0"/>
          <dgm:chPref val="0"/>
        </dgm:presLayoutVars>
      </dgm:prSet>
      <dgm:spPr/>
    </dgm:pt>
    <dgm:pt modelId="{24DAD742-4949-4FFC-8122-9881C4552BC9}" type="pres">
      <dgm:prSet presAssocID="{5B1C86D5-58DD-43B6-BF1F-625B2E9F16B9}" presName="sibTrans" presStyleCnt="0"/>
      <dgm:spPr/>
    </dgm:pt>
    <dgm:pt modelId="{5FB2DFA5-DF36-4CAD-A260-477D57C0BD9B}" type="pres">
      <dgm:prSet presAssocID="{B46B6216-F1E6-42D8-8197-D328E27AE7F9}" presName="compNode" presStyleCnt="0"/>
      <dgm:spPr/>
    </dgm:pt>
    <dgm:pt modelId="{928A2A64-91A1-43F8-9817-CA4B364D1959}" type="pres">
      <dgm:prSet presAssocID="{B46B6216-F1E6-42D8-8197-D328E27AE7F9}" presName="bgRect" presStyleLbl="bgShp" presStyleIdx="4" presStyleCnt="5"/>
      <dgm:spPr/>
    </dgm:pt>
    <dgm:pt modelId="{A0980941-2D16-47CC-95A8-95E74A37A09A}" type="pres">
      <dgm:prSet presAssocID="{B46B6216-F1E6-42D8-8197-D328E27AE7F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nsmitir"/>
        </a:ext>
      </dgm:extLst>
    </dgm:pt>
    <dgm:pt modelId="{8150EC9C-0748-417C-8328-FF78C6FBF281}" type="pres">
      <dgm:prSet presAssocID="{B46B6216-F1E6-42D8-8197-D328E27AE7F9}" presName="spaceRect" presStyleCnt="0"/>
      <dgm:spPr/>
    </dgm:pt>
    <dgm:pt modelId="{A1B9F0EA-A58B-4A49-83F7-06AB4061039F}" type="pres">
      <dgm:prSet presAssocID="{B46B6216-F1E6-42D8-8197-D328E27AE7F9}" presName="parTx" presStyleLbl="revTx" presStyleIdx="4" presStyleCnt="5">
        <dgm:presLayoutVars>
          <dgm:chMax val="0"/>
          <dgm:chPref val="0"/>
        </dgm:presLayoutVars>
      </dgm:prSet>
      <dgm:spPr/>
    </dgm:pt>
  </dgm:ptLst>
  <dgm:cxnLst>
    <dgm:cxn modelId="{CF843908-6D52-4C67-A742-238AC454C638}" type="presOf" srcId="{DCBCA8FC-DBD4-4185-A9FF-7FB98E627852}" destId="{F58E5974-26E6-4128-BB8F-3549C76EE347}" srcOrd="0" destOrd="0" presId="urn:microsoft.com/office/officeart/2018/2/layout/IconVerticalSolidList"/>
    <dgm:cxn modelId="{4788BA2A-8D3B-4557-A11E-CFB07D28EAE0}" type="presOf" srcId="{65C13479-0C0B-4F54-A96F-708A8A8E8BCA}" destId="{67E85736-61E7-4EAE-9D04-47E99CC6EED2}" srcOrd="0" destOrd="0" presId="urn:microsoft.com/office/officeart/2018/2/layout/IconVerticalSolidList"/>
    <dgm:cxn modelId="{AB08EB2C-1EC6-4874-8AF7-08D26A1824E3}" srcId="{5589FD57-88F1-49B9-9D11-09E7675F5BE2}" destId="{65C13479-0C0B-4F54-A96F-708A8A8E8BCA}" srcOrd="0" destOrd="0" parTransId="{D9D9A4BA-5EE1-4F54-9FE1-1AAC03AB2F53}" sibTransId="{9ACCEE55-31C0-4156-AF1F-9BD67A0E49D1}"/>
    <dgm:cxn modelId="{74D2E132-3B3D-4F42-BC52-2A4B0C60B552}" srcId="{5589FD57-88F1-49B9-9D11-09E7675F5BE2}" destId="{6C67BFDF-942E-40E2-9EA3-351D936C56BB}" srcOrd="3" destOrd="0" parTransId="{49B84EB8-AB62-4872-BA32-3E8EE520C708}" sibTransId="{5B1C86D5-58DD-43B6-BF1F-625B2E9F16B9}"/>
    <dgm:cxn modelId="{C060003F-E1E7-412F-8A5E-808188D28E82}" type="presOf" srcId="{5589FD57-88F1-49B9-9D11-09E7675F5BE2}" destId="{9B487579-184B-45DC-A1B4-0021931246C4}" srcOrd="0" destOrd="0" presId="urn:microsoft.com/office/officeart/2018/2/layout/IconVerticalSolidList"/>
    <dgm:cxn modelId="{C918465F-A242-4F2A-A53B-D77DC317E314}" srcId="{5589FD57-88F1-49B9-9D11-09E7675F5BE2}" destId="{DCBCA8FC-DBD4-4185-A9FF-7FB98E627852}" srcOrd="2" destOrd="0" parTransId="{D70C16D9-A95C-488C-8117-A8EC6C47BFD9}" sibTransId="{0F201EBF-56B7-493D-91A2-E1DCC6D31813}"/>
    <dgm:cxn modelId="{FAD1F347-CB6F-4148-8C5E-6F1C604E6BA0}" srcId="{5589FD57-88F1-49B9-9D11-09E7675F5BE2}" destId="{B46B6216-F1E6-42D8-8197-D328E27AE7F9}" srcOrd="4" destOrd="0" parTransId="{4D778B33-3E9D-41F3-BE29-3F95612BA279}" sibTransId="{B5CDF584-059A-42E5-B85C-6AF60713C923}"/>
    <dgm:cxn modelId="{4A2EE5A5-E76A-4C71-A7E1-14520BBFAF7E}" type="presOf" srcId="{275DA856-42A7-49C4-8910-EE1C574355A5}" destId="{BD6D3277-1F7C-4BFA-9460-D656BEC25938}" srcOrd="0" destOrd="0" presId="urn:microsoft.com/office/officeart/2018/2/layout/IconVerticalSolidList"/>
    <dgm:cxn modelId="{17034DBE-6323-417B-BB43-4E8F3CEDBC56}" type="presOf" srcId="{6C67BFDF-942E-40E2-9EA3-351D936C56BB}" destId="{C6779CC2-668D-41FC-9FEB-6D64CACA9B5B}" srcOrd="0" destOrd="0" presId="urn:microsoft.com/office/officeart/2018/2/layout/IconVerticalSolidList"/>
    <dgm:cxn modelId="{CE6FE3EA-ADDF-43A6-BA68-94E02F0AEEB6}" type="presOf" srcId="{B46B6216-F1E6-42D8-8197-D328E27AE7F9}" destId="{A1B9F0EA-A58B-4A49-83F7-06AB4061039F}" srcOrd="0" destOrd="0" presId="urn:microsoft.com/office/officeart/2018/2/layout/IconVerticalSolidList"/>
    <dgm:cxn modelId="{71A348F2-09D5-4B5E-8AF3-F9862E446B9B}" srcId="{5589FD57-88F1-49B9-9D11-09E7675F5BE2}" destId="{275DA856-42A7-49C4-8910-EE1C574355A5}" srcOrd="1" destOrd="0" parTransId="{5100D5F7-7D81-44A0-AE4F-D17C7EAB7F6C}" sibTransId="{1BFDD076-FA2F-4367-AAD0-2C05A885EDAC}"/>
    <dgm:cxn modelId="{B0643E87-AE8B-4255-AD5D-ED69B45EDF32}" type="presParOf" srcId="{9B487579-184B-45DC-A1B4-0021931246C4}" destId="{980F9860-1707-4D97-B6D2-B18803E2CF8E}" srcOrd="0" destOrd="0" presId="urn:microsoft.com/office/officeart/2018/2/layout/IconVerticalSolidList"/>
    <dgm:cxn modelId="{9E89201F-A1EF-43E2-873B-57C809B4B8E0}" type="presParOf" srcId="{980F9860-1707-4D97-B6D2-B18803E2CF8E}" destId="{0221301F-4D0A-4D33-8A12-3F576C29F373}" srcOrd="0" destOrd="0" presId="urn:microsoft.com/office/officeart/2018/2/layout/IconVerticalSolidList"/>
    <dgm:cxn modelId="{FC8C47E5-2EAA-49B8-A012-7AFDB633E759}" type="presParOf" srcId="{980F9860-1707-4D97-B6D2-B18803E2CF8E}" destId="{EEC17E9D-A276-4226-8042-DFDAC59128CA}" srcOrd="1" destOrd="0" presId="urn:microsoft.com/office/officeart/2018/2/layout/IconVerticalSolidList"/>
    <dgm:cxn modelId="{854AB6F4-F47D-4B02-965D-94045889912A}" type="presParOf" srcId="{980F9860-1707-4D97-B6D2-B18803E2CF8E}" destId="{6D6D78D4-F76D-4A37-8611-F954451DE60F}" srcOrd="2" destOrd="0" presId="urn:microsoft.com/office/officeart/2018/2/layout/IconVerticalSolidList"/>
    <dgm:cxn modelId="{CA86253C-9A6A-4115-94F6-56796BB4CB77}" type="presParOf" srcId="{980F9860-1707-4D97-B6D2-B18803E2CF8E}" destId="{67E85736-61E7-4EAE-9D04-47E99CC6EED2}" srcOrd="3" destOrd="0" presId="urn:microsoft.com/office/officeart/2018/2/layout/IconVerticalSolidList"/>
    <dgm:cxn modelId="{C96BE69C-A4F4-450C-B44B-56C0B47EE705}" type="presParOf" srcId="{9B487579-184B-45DC-A1B4-0021931246C4}" destId="{044FCB64-A561-4509-A17E-B28BDFC820F5}" srcOrd="1" destOrd="0" presId="urn:microsoft.com/office/officeart/2018/2/layout/IconVerticalSolidList"/>
    <dgm:cxn modelId="{349720D3-A7E1-41B9-B7BC-A993CDDC45CC}" type="presParOf" srcId="{9B487579-184B-45DC-A1B4-0021931246C4}" destId="{D44C7F18-F61E-4B8D-AF3E-CC822C35266E}" srcOrd="2" destOrd="0" presId="urn:microsoft.com/office/officeart/2018/2/layout/IconVerticalSolidList"/>
    <dgm:cxn modelId="{7DE1C1E1-629C-4C60-B550-05B929EC9484}" type="presParOf" srcId="{D44C7F18-F61E-4B8D-AF3E-CC822C35266E}" destId="{3F85BA8C-2D68-4BD7-B6A0-5C21596793E7}" srcOrd="0" destOrd="0" presId="urn:microsoft.com/office/officeart/2018/2/layout/IconVerticalSolidList"/>
    <dgm:cxn modelId="{3C7E4B7C-9167-49BC-82CF-2348AA58AF1B}" type="presParOf" srcId="{D44C7F18-F61E-4B8D-AF3E-CC822C35266E}" destId="{2615C64D-57D5-42C3-9946-20531ADB2B27}" srcOrd="1" destOrd="0" presId="urn:microsoft.com/office/officeart/2018/2/layout/IconVerticalSolidList"/>
    <dgm:cxn modelId="{0AD6626F-2F44-4ADF-8969-28367D38AC04}" type="presParOf" srcId="{D44C7F18-F61E-4B8D-AF3E-CC822C35266E}" destId="{FB70F4CE-9564-4988-85CE-A7187FFD9A27}" srcOrd="2" destOrd="0" presId="urn:microsoft.com/office/officeart/2018/2/layout/IconVerticalSolidList"/>
    <dgm:cxn modelId="{50E81BA8-7DB8-43D7-858D-8B87A80E239F}" type="presParOf" srcId="{D44C7F18-F61E-4B8D-AF3E-CC822C35266E}" destId="{BD6D3277-1F7C-4BFA-9460-D656BEC25938}" srcOrd="3" destOrd="0" presId="urn:microsoft.com/office/officeart/2018/2/layout/IconVerticalSolidList"/>
    <dgm:cxn modelId="{B052809B-3E1A-4EEE-9D70-B00966F8D12F}" type="presParOf" srcId="{9B487579-184B-45DC-A1B4-0021931246C4}" destId="{B7ECEF42-3633-48DF-8CB1-972A92200E2A}" srcOrd="3" destOrd="0" presId="urn:microsoft.com/office/officeart/2018/2/layout/IconVerticalSolidList"/>
    <dgm:cxn modelId="{03108772-6AFE-44A9-8B54-26FEB52D2FB8}" type="presParOf" srcId="{9B487579-184B-45DC-A1B4-0021931246C4}" destId="{74729384-EFA2-4314-88FB-A6BE113CF95C}" srcOrd="4" destOrd="0" presId="urn:microsoft.com/office/officeart/2018/2/layout/IconVerticalSolidList"/>
    <dgm:cxn modelId="{D40F7D97-FC59-49D9-B99E-387B5FE3B496}" type="presParOf" srcId="{74729384-EFA2-4314-88FB-A6BE113CF95C}" destId="{D2877F7B-AC18-4D8D-A16A-00DEF59F4DC5}" srcOrd="0" destOrd="0" presId="urn:microsoft.com/office/officeart/2018/2/layout/IconVerticalSolidList"/>
    <dgm:cxn modelId="{8427E378-ED42-430C-B1AE-9481D5D50FF1}" type="presParOf" srcId="{74729384-EFA2-4314-88FB-A6BE113CF95C}" destId="{FDFD5E95-B610-48FF-BCF8-876CAF24A92F}" srcOrd="1" destOrd="0" presId="urn:microsoft.com/office/officeart/2018/2/layout/IconVerticalSolidList"/>
    <dgm:cxn modelId="{EC2CF39C-2991-46E8-AA68-795092C0739C}" type="presParOf" srcId="{74729384-EFA2-4314-88FB-A6BE113CF95C}" destId="{7C4334C0-8D70-482D-8310-8766B7C170D3}" srcOrd="2" destOrd="0" presId="urn:microsoft.com/office/officeart/2018/2/layout/IconVerticalSolidList"/>
    <dgm:cxn modelId="{F898964B-A1F4-4FDB-8877-AE8ACCD71317}" type="presParOf" srcId="{74729384-EFA2-4314-88FB-A6BE113CF95C}" destId="{F58E5974-26E6-4128-BB8F-3549C76EE347}" srcOrd="3" destOrd="0" presId="urn:microsoft.com/office/officeart/2018/2/layout/IconVerticalSolidList"/>
    <dgm:cxn modelId="{E8345B41-23ED-40DC-B604-C27244FB8208}" type="presParOf" srcId="{9B487579-184B-45DC-A1B4-0021931246C4}" destId="{4E4A9EFC-984D-4D81-AA2F-CC4EB6AD0DA1}" srcOrd="5" destOrd="0" presId="urn:microsoft.com/office/officeart/2018/2/layout/IconVerticalSolidList"/>
    <dgm:cxn modelId="{CDFCE2AD-0319-46A0-9DBC-69F48B1305E6}" type="presParOf" srcId="{9B487579-184B-45DC-A1B4-0021931246C4}" destId="{45CB63F0-8151-4C94-A432-2F8D641111B0}" srcOrd="6" destOrd="0" presId="urn:microsoft.com/office/officeart/2018/2/layout/IconVerticalSolidList"/>
    <dgm:cxn modelId="{E953C6EB-0F80-4DA5-A2E3-9553DA3E477F}" type="presParOf" srcId="{45CB63F0-8151-4C94-A432-2F8D641111B0}" destId="{443D197E-C30D-4D92-B1FA-EA941A4FAB0B}" srcOrd="0" destOrd="0" presId="urn:microsoft.com/office/officeart/2018/2/layout/IconVerticalSolidList"/>
    <dgm:cxn modelId="{96B2CE70-AFB8-417A-B39E-37BA0EEC5A7A}" type="presParOf" srcId="{45CB63F0-8151-4C94-A432-2F8D641111B0}" destId="{3F91CBE2-7DF1-4145-A7FB-01080714C1ED}" srcOrd="1" destOrd="0" presId="urn:microsoft.com/office/officeart/2018/2/layout/IconVerticalSolidList"/>
    <dgm:cxn modelId="{4CA55C38-B7D9-46A3-A031-65D914996CDE}" type="presParOf" srcId="{45CB63F0-8151-4C94-A432-2F8D641111B0}" destId="{E2EE4701-5B2D-44F9-A622-A92061093343}" srcOrd="2" destOrd="0" presId="urn:microsoft.com/office/officeart/2018/2/layout/IconVerticalSolidList"/>
    <dgm:cxn modelId="{6B9231AB-3338-4879-965A-AC36A4A112F2}" type="presParOf" srcId="{45CB63F0-8151-4C94-A432-2F8D641111B0}" destId="{C6779CC2-668D-41FC-9FEB-6D64CACA9B5B}" srcOrd="3" destOrd="0" presId="urn:microsoft.com/office/officeart/2018/2/layout/IconVerticalSolidList"/>
    <dgm:cxn modelId="{1FF887E7-26FE-4CB9-8607-EF45A2924D9D}" type="presParOf" srcId="{9B487579-184B-45DC-A1B4-0021931246C4}" destId="{24DAD742-4949-4FFC-8122-9881C4552BC9}" srcOrd="7" destOrd="0" presId="urn:microsoft.com/office/officeart/2018/2/layout/IconVerticalSolidList"/>
    <dgm:cxn modelId="{FCEE7A93-3C79-41FB-8EE0-2280BD49A33F}" type="presParOf" srcId="{9B487579-184B-45DC-A1B4-0021931246C4}" destId="{5FB2DFA5-DF36-4CAD-A260-477D57C0BD9B}" srcOrd="8" destOrd="0" presId="urn:microsoft.com/office/officeart/2018/2/layout/IconVerticalSolidList"/>
    <dgm:cxn modelId="{EFBAB31D-F680-4C8E-B63C-21CD4F7FC059}" type="presParOf" srcId="{5FB2DFA5-DF36-4CAD-A260-477D57C0BD9B}" destId="{928A2A64-91A1-43F8-9817-CA4B364D1959}" srcOrd="0" destOrd="0" presId="urn:microsoft.com/office/officeart/2018/2/layout/IconVerticalSolidList"/>
    <dgm:cxn modelId="{BD08FD2D-8F66-4195-9B67-C142DDFC401F}" type="presParOf" srcId="{5FB2DFA5-DF36-4CAD-A260-477D57C0BD9B}" destId="{A0980941-2D16-47CC-95A8-95E74A37A09A}" srcOrd="1" destOrd="0" presId="urn:microsoft.com/office/officeart/2018/2/layout/IconVerticalSolidList"/>
    <dgm:cxn modelId="{3C5A9A09-D0EF-43E9-A72E-7306381D012A}" type="presParOf" srcId="{5FB2DFA5-DF36-4CAD-A260-477D57C0BD9B}" destId="{8150EC9C-0748-417C-8328-FF78C6FBF281}" srcOrd="2" destOrd="0" presId="urn:microsoft.com/office/officeart/2018/2/layout/IconVerticalSolidList"/>
    <dgm:cxn modelId="{083CBBCD-A932-4C08-BFA2-97D9C0CC4BA5}" type="presParOf" srcId="{5FB2DFA5-DF36-4CAD-A260-477D57C0BD9B}" destId="{A1B9F0EA-A58B-4A49-83F7-06AB4061039F}"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1301F-4D0A-4D33-8A12-3F576C29F373}">
      <dsp:nvSpPr>
        <dsp:cNvPr id="0" name=""/>
        <dsp:cNvSpPr/>
      </dsp:nvSpPr>
      <dsp:spPr>
        <a:xfrm>
          <a:off x="0" y="4256"/>
          <a:ext cx="6290226" cy="90653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C17E9D-A276-4226-8042-DFDAC59128CA}">
      <dsp:nvSpPr>
        <dsp:cNvPr id="0" name=""/>
        <dsp:cNvSpPr/>
      </dsp:nvSpPr>
      <dsp:spPr>
        <a:xfrm>
          <a:off x="274227" y="208227"/>
          <a:ext cx="498596" cy="4985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E85736-61E7-4EAE-9D04-47E99CC6EED2}">
      <dsp:nvSpPr>
        <dsp:cNvPr id="0" name=""/>
        <dsp:cNvSpPr/>
      </dsp:nvSpPr>
      <dsp:spPr>
        <a:xfrm>
          <a:off x="1047052" y="4256"/>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90000"/>
            </a:lnSpc>
            <a:spcBef>
              <a:spcPct val="0"/>
            </a:spcBef>
            <a:spcAft>
              <a:spcPct val="35000"/>
            </a:spcAft>
            <a:buNone/>
          </a:pPr>
          <a:r>
            <a:rPr lang="es-MX" sz="1600" b="1" kern="1200"/>
            <a:t>RIP </a:t>
          </a:r>
          <a:r>
            <a:rPr lang="es-MX" sz="1600" kern="1200"/>
            <a:t>(Protocolo de información de enrutamiento, </a:t>
          </a:r>
          <a:r>
            <a:rPr lang="es-MX" sz="1600" i="1" kern="1200"/>
            <a:t>Routing Information Protocol</a:t>
          </a:r>
          <a:r>
            <a:rPr lang="es-MX" sz="1600" kern="1200"/>
            <a:t>).</a:t>
          </a:r>
          <a:endParaRPr lang="en-US" sz="1600" kern="1200"/>
        </a:p>
      </dsp:txBody>
      <dsp:txXfrm>
        <a:off x="1047052" y="4256"/>
        <a:ext cx="5243173" cy="906538"/>
      </dsp:txXfrm>
    </dsp:sp>
    <dsp:sp modelId="{3F85BA8C-2D68-4BD7-B6A0-5C21596793E7}">
      <dsp:nvSpPr>
        <dsp:cNvPr id="0" name=""/>
        <dsp:cNvSpPr/>
      </dsp:nvSpPr>
      <dsp:spPr>
        <a:xfrm>
          <a:off x="0" y="1137429"/>
          <a:ext cx="6290226" cy="90653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5C64D-57D5-42C3-9946-20531ADB2B27}">
      <dsp:nvSpPr>
        <dsp:cNvPr id="0" name=""/>
        <dsp:cNvSpPr/>
      </dsp:nvSpPr>
      <dsp:spPr>
        <a:xfrm>
          <a:off x="274227" y="1341400"/>
          <a:ext cx="498596" cy="4985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6D3277-1F7C-4BFA-9460-D656BEC25938}">
      <dsp:nvSpPr>
        <dsp:cNvPr id="0" name=""/>
        <dsp:cNvSpPr/>
      </dsp:nvSpPr>
      <dsp:spPr>
        <a:xfrm>
          <a:off x="1047052" y="1137429"/>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90000"/>
            </a:lnSpc>
            <a:spcBef>
              <a:spcPct val="0"/>
            </a:spcBef>
            <a:spcAft>
              <a:spcPct val="35000"/>
            </a:spcAft>
            <a:buNone/>
          </a:pPr>
          <a:r>
            <a:rPr lang="es-MX" sz="1600" b="1" kern="1200"/>
            <a:t>OSPF</a:t>
          </a:r>
          <a:r>
            <a:rPr lang="es-MX" sz="1600" kern="1200"/>
            <a:t> (Primero la ruta libre más corta, </a:t>
          </a:r>
          <a:r>
            <a:rPr lang="es-MX" sz="1600" i="1" kern="1200"/>
            <a:t>Open Shortest Path First</a:t>
          </a:r>
          <a:r>
            <a:rPr lang="es-MX" sz="1600" kern="1200"/>
            <a:t>).</a:t>
          </a:r>
          <a:endParaRPr lang="en-US" sz="1600" kern="1200"/>
        </a:p>
      </dsp:txBody>
      <dsp:txXfrm>
        <a:off x="1047052" y="1137429"/>
        <a:ext cx="5243173" cy="906538"/>
      </dsp:txXfrm>
    </dsp:sp>
    <dsp:sp modelId="{D2877F7B-AC18-4D8D-A16A-00DEF59F4DC5}">
      <dsp:nvSpPr>
        <dsp:cNvPr id="0" name=""/>
        <dsp:cNvSpPr/>
      </dsp:nvSpPr>
      <dsp:spPr>
        <a:xfrm>
          <a:off x="0" y="2270603"/>
          <a:ext cx="6290226" cy="90653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D5E95-B610-48FF-BCF8-876CAF24A92F}">
      <dsp:nvSpPr>
        <dsp:cNvPr id="0" name=""/>
        <dsp:cNvSpPr/>
      </dsp:nvSpPr>
      <dsp:spPr>
        <a:xfrm>
          <a:off x="274227" y="2474574"/>
          <a:ext cx="498596" cy="4985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8E5974-26E6-4128-BB8F-3549C76EE347}">
      <dsp:nvSpPr>
        <dsp:cNvPr id="0" name=""/>
        <dsp:cNvSpPr/>
      </dsp:nvSpPr>
      <dsp:spPr>
        <a:xfrm>
          <a:off x="1047052" y="2270603"/>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90000"/>
            </a:lnSpc>
            <a:spcBef>
              <a:spcPct val="0"/>
            </a:spcBef>
            <a:spcAft>
              <a:spcPct val="35000"/>
            </a:spcAft>
            <a:buNone/>
          </a:pPr>
          <a:r>
            <a:rPr lang="es-MX" sz="1600" b="1" kern="1200"/>
            <a:t>IGRP </a:t>
          </a:r>
          <a:r>
            <a:rPr lang="es-MX" sz="1600" kern="1200"/>
            <a:t>(Protocolo de enrutamiento de </a:t>
          </a:r>
          <a:r>
            <a:rPr lang="es-MX" sz="1600" i="1" kern="1200"/>
            <a:t>gateway</a:t>
          </a:r>
          <a:r>
            <a:rPr lang="es-MX" sz="1600" kern="1200"/>
            <a:t> interior, </a:t>
          </a:r>
          <a:r>
            <a:rPr lang="es-MX" sz="1600" i="1" kern="1200"/>
            <a:t>Interior Gateway Routing Protocol</a:t>
          </a:r>
          <a:r>
            <a:rPr lang="es-MX" sz="1600" kern="1200"/>
            <a:t>).</a:t>
          </a:r>
          <a:endParaRPr lang="en-US" sz="1600" kern="1200"/>
        </a:p>
      </dsp:txBody>
      <dsp:txXfrm>
        <a:off x="1047052" y="2270603"/>
        <a:ext cx="5243173" cy="906538"/>
      </dsp:txXfrm>
    </dsp:sp>
    <dsp:sp modelId="{443D197E-C30D-4D92-B1FA-EA941A4FAB0B}">
      <dsp:nvSpPr>
        <dsp:cNvPr id="0" name=""/>
        <dsp:cNvSpPr/>
      </dsp:nvSpPr>
      <dsp:spPr>
        <a:xfrm>
          <a:off x="0" y="3403776"/>
          <a:ext cx="6290226" cy="90653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91CBE2-7DF1-4145-A7FB-01080714C1ED}">
      <dsp:nvSpPr>
        <dsp:cNvPr id="0" name=""/>
        <dsp:cNvSpPr/>
      </dsp:nvSpPr>
      <dsp:spPr>
        <a:xfrm>
          <a:off x="274227" y="3607747"/>
          <a:ext cx="498596" cy="4985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779CC2-668D-41FC-9FEB-6D64CACA9B5B}">
      <dsp:nvSpPr>
        <dsp:cNvPr id="0" name=""/>
        <dsp:cNvSpPr/>
      </dsp:nvSpPr>
      <dsp:spPr>
        <a:xfrm>
          <a:off x="1047052" y="3403776"/>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90000"/>
            </a:lnSpc>
            <a:spcBef>
              <a:spcPct val="0"/>
            </a:spcBef>
            <a:spcAft>
              <a:spcPct val="35000"/>
            </a:spcAft>
            <a:buNone/>
          </a:pPr>
          <a:r>
            <a:rPr lang="es-MX" sz="1600" b="1" kern="1200"/>
            <a:t>EIGRP </a:t>
          </a:r>
          <a:r>
            <a:rPr lang="es-MX" sz="1600" kern="1200"/>
            <a:t>(Protocolo de enrutamiento de </a:t>
          </a:r>
          <a:r>
            <a:rPr lang="es-MX" sz="1600" i="1" kern="1200"/>
            <a:t>gateway </a:t>
          </a:r>
          <a:r>
            <a:rPr lang="es-MX" sz="1600" kern="1200"/>
            <a:t>interior mejorado, </a:t>
          </a:r>
          <a:r>
            <a:rPr lang="es-MX" sz="1600" i="1" kern="1200"/>
            <a:t>Enhanced Interior Gateway Routing Protocol</a:t>
          </a:r>
          <a:r>
            <a:rPr lang="es-MX" sz="1600" kern="1200"/>
            <a:t>).</a:t>
          </a:r>
          <a:endParaRPr lang="en-US" sz="1600" kern="1200"/>
        </a:p>
      </dsp:txBody>
      <dsp:txXfrm>
        <a:off x="1047052" y="3403776"/>
        <a:ext cx="5243173" cy="906538"/>
      </dsp:txXfrm>
    </dsp:sp>
    <dsp:sp modelId="{928A2A64-91A1-43F8-9817-CA4B364D1959}">
      <dsp:nvSpPr>
        <dsp:cNvPr id="0" name=""/>
        <dsp:cNvSpPr/>
      </dsp:nvSpPr>
      <dsp:spPr>
        <a:xfrm>
          <a:off x="0" y="4536950"/>
          <a:ext cx="6290226" cy="90653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80941-2D16-47CC-95A8-95E74A37A09A}">
      <dsp:nvSpPr>
        <dsp:cNvPr id="0" name=""/>
        <dsp:cNvSpPr/>
      </dsp:nvSpPr>
      <dsp:spPr>
        <a:xfrm>
          <a:off x="274227" y="4740921"/>
          <a:ext cx="498596" cy="4985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B9F0EA-A58B-4A49-83F7-06AB4061039F}">
      <dsp:nvSpPr>
        <dsp:cNvPr id="0" name=""/>
        <dsp:cNvSpPr/>
      </dsp:nvSpPr>
      <dsp:spPr>
        <a:xfrm>
          <a:off x="1047052" y="4536950"/>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90000"/>
            </a:lnSpc>
            <a:spcBef>
              <a:spcPct val="0"/>
            </a:spcBef>
            <a:spcAft>
              <a:spcPct val="35000"/>
            </a:spcAft>
            <a:buNone/>
          </a:pPr>
          <a:r>
            <a:rPr lang="es-MX" sz="1600" b="1" kern="1200"/>
            <a:t>BGP</a:t>
          </a:r>
          <a:r>
            <a:rPr lang="es-MX" sz="1600" kern="1200"/>
            <a:t> (Protocolo de </a:t>
          </a:r>
          <a:r>
            <a:rPr lang="es-MX" sz="1600" i="1" kern="1200"/>
            <a:t>gateway</a:t>
          </a:r>
          <a:r>
            <a:rPr lang="es-MX" sz="1600" kern="1200"/>
            <a:t> de frontera, Border Gateway Protocol).</a:t>
          </a:r>
          <a:endParaRPr lang="en-US" sz="1600" kern="1200"/>
        </a:p>
      </dsp:txBody>
      <dsp:txXfrm>
        <a:off x="1047052" y="4536950"/>
        <a:ext cx="5243173" cy="9065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F02F1BD-D6DA-4724-A8F3-F0F08FAAFC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339057BF-4151-496B-8D76-8EF3AF7CD0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F4ABD8-6DEF-406E-9C64-280C2B2BC84B}" type="datetimeFigureOut">
              <a:rPr lang="es-MX" smtClean="0"/>
              <a:t>22/10/2020</a:t>
            </a:fld>
            <a:endParaRPr lang="es-MX"/>
          </a:p>
        </p:txBody>
      </p:sp>
      <p:sp>
        <p:nvSpPr>
          <p:cNvPr id="4" name="Marcador de pie de página 3">
            <a:extLst>
              <a:ext uri="{FF2B5EF4-FFF2-40B4-BE49-F238E27FC236}">
                <a16:creationId xmlns:a16="http://schemas.microsoft.com/office/drawing/2014/main" id="{0E7EC780-E502-46F5-ADA2-7E2BBB8BCC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0185FC9E-2071-4292-A1CE-1C5DEB1721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1F638E-E232-480D-B0E8-027DE2CA6EB2}" type="slidenum">
              <a:rPr lang="es-MX" smtClean="0"/>
              <a:t>‹Nº›</a:t>
            </a:fld>
            <a:endParaRPr lang="es-MX"/>
          </a:p>
        </p:txBody>
      </p:sp>
    </p:spTree>
    <p:extLst>
      <p:ext uri="{BB962C8B-B14F-4D97-AF65-F5344CB8AC3E}">
        <p14:creationId xmlns:p14="http://schemas.microsoft.com/office/powerpoint/2010/main" val="2956722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B882A-B999-44CB-B2A4-106F82A46070}" type="datetimeFigureOut">
              <a:rPr lang="es-MX" smtClean="0"/>
              <a:t>22/10/2020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28D48-6121-49E3-9E0B-FA0A0E4A363E}" type="slidenum">
              <a:rPr lang="es-MX" smtClean="0"/>
              <a:t>‹Nº›</a:t>
            </a:fld>
            <a:endParaRPr lang="es-MX"/>
          </a:p>
        </p:txBody>
      </p:sp>
    </p:spTree>
    <p:extLst>
      <p:ext uri="{BB962C8B-B14F-4D97-AF65-F5344CB8AC3E}">
        <p14:creationId xmlns:p14="http://schemas.microsoft.com/office/powerpoint/2010/main" val="31935166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805769B-6FE5-4853-91FD-B0749CBF5644}" type="slidenum">
              <a:rPr lang="es-ES" sz="1200" b="0" smtClean="0">
                <a:solidFill>
                  <a:schemeClr val="tx1"/>
                </a:solidFill>
              </a:rPr>
              <a:pPr eaLnBrk="1" hangingPunct="1"/>
              <a:t>2</a:t>
            </a:fld>
            <a:endParaRPr lang="es-ES" sz="1200" b="0">
              <a:solidFill>
                <a:schemeClr val="tx1"/>
              </a:solidFill>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85381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27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6949F8A-182E-45E6-B237-8947E59888E9}" type="slidenum">
              <a:rPr lang="es-ES" sz="1200" b="0" smtClean="0">
                <a:solidFill>
                  <a:schemeClr val="tx1"/>
                </a:solidFill>
              </a:rPr>
              <a:pPr eaLnBrk="1" hangingPunct="1"/>
              <a:t>19</a:t>
            </a:fld>
            <a:endParaRPr lang="es-ES" sz="1200" b="0">
              <a:solidFill>
                <a:schemeClr val="tx1"/>
              </a:solidFill>
            </a:endParaRPr>
          </a:p>
        </p:txBody>
      </p:sp>
    </p:spTree>
    <p:extLst>
      <p:ext uri="{BB962C8B-B14F-4D97-AF65-F5344CB8AC3E}">
        <p14:creationId xmlns:p14="http://schemas.microsoft.com/office/powerpoint/2010/main" val="93727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37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6838432-C9BC-4717-A712-A0C57DDFE127}" type="slidenum">
              <a:rPr lang="es-ES" sz="1200" b="0" smtClean="0">
                <a:solidFill>
                  <a:schemeClr val="tx1"/>
                </a:solidFill>
              </a:rPr>
              <a:pPr eaLnBrk="1" hangingPunct="1"/>
              <a:t>20</a:t>
            </a:fld>
            <a:endParaRPr lang="es-ES" sz="1200" b="0">
              <a:solidFill>
                <a:schemeClr val="tx1"/>
              </a:solidFill>
            </a:endParaRPr>
          </a:p>
        </p:txBody>
      </p:sp>
    </p:spTree>
    <p:extLst>
      <p:ext uri="{BB962C8B-B14F-4D97-AF65-F5344CB8AC3E}">
        <p14:creationId xmlns:p14="http://schemas.microsoft.com/office/powerpoint/2010/main" val="318988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ED0F22E-F2D6-4D05-A7EB-544444D78F8B}" type="slidenum">
              <a:rPr lang="es-ES" sz="1200" b="0" smtClean="0">
                <a:solidFill>
                  <a:schemeClr val="tx1"/>
                </a:solidFill>
              </a:rPr>
              <a:pPr eaLnBrk="1" hangingPunct="1"/>
              <a:t>21</a:t>
            </a:fld>
            <a:endParaRPr lang="es-ES" sz="1200" b="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68258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57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560CD3C-C327-4B7D-B542-E76FF80EF641}" type="slidenum">
              <a:rPr lang="es-ES" sz="1200" b="0" smtClean="0">
                <a:solidFill>
                  <a:schemeClr val="tx1"/>
                </a:solidFill>
              </a:rPr>
              <a:pPr eaLnBrk="1" hangingPunct="1"/>
              <a:t>22</a:t>
            </a:fld>
            <a:endParaRPr lang="es-ES" sz="1200" b="0">
              <a:solidFill>
                <a:schemeClr val="tx1"/>
              </a:solidFill>
            </a:endParaRPr>
          </a:p>
        </p:txBody>
      </p:sp>
    </p:spTree>
    <p:extLst>
      <p:ext uri="{BB962C8B-B14F-4D97-AF65-F5344CB8AC3E}">
        <p14:creationId xmlns:p14="http://schemas.microsoft.com/office/powerpoint/2010/main" val="209974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A44CC43-A1E5-4123-A51B-CD9DFFB9AFF5}" type="slidenum">
              <a:rPr lang="es-ES" sz="1200" b="0" smtClean="0">
                <a:solidFill>
                  <a:schemeClr val="tx1"/>
                </a:solidFill>
              </a:rPr>
              <a:pPr eaLnBrk="1" hangingPunct="1"/>
              <a:t>23</a:t>
            </a:fld>
            <a:endParaRPr lang="es-ES" sz="1200" b="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127477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a:ln/>
        </p:spPr>
      </p:sp>
      <p:sp>
        <p:nvSpPr>
          <p:cNvPr id="778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778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B21B7C3-F362-441E-A0D2-020F31762C7D}" type="slidenum">
              <a:rPr lang="es-ES" sz="1200" b="0" smtClean="0">
                <a:solidFill>
                  <a:schemeClr val="tx1"/>
                </a:solidFill>
              </a:rPr>
              <a:pPr eaLnBrk="1" hangingPunct="1"/>
              <a:t>24</a:t>
            </a:fld>
            <a:endParaRPr lang="es-ES" sz="1200" b="0">
              <a:solidFill>
                <a:schemeClr val="tx1"/>
              </a:solidFill>
            </a:endParaRPr>
          </a:p>
        </p:txBody>
      </p:sp>
    </p:spTree>
    <p:extLst>
      <p:ext uri="{BB962C8B-B14F-4D97-AF65-F5344CB8AC3E}">
        <p14:creationId xmlns:p14="http://schemas.microsoft.com/office/powerpoint/2010/main" val="3352246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ln/>
        </p:spPr>
      </p:sp>
      <p:sp>
        <p:nvSpPr>
          <p:cNvPr id="798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98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94E2797-C989-45C0-B59F-13FA0C3F10D4}" type="slidenum">
              <a:rPr lang="es-ES" sz="1200" b="0" smtClean="0">
                <a:solidFill>
                  <a:schemeClr val="tx1"/>
                </a:solidFill>
              </a:rPr>
              <a:pPr eaLnBrk="1" hangingPunct="1"/>
              <a:t>25</a:t>
            </a:fld>
            <a:endParaRPr lang="es-ES" sz="1200" b="0">
              <a:solidFill>
                <a:schemeClr val="tx1"/>
              </a:solidFill>
            </a:endParaRPr>
          </a:p>
        </p:txBody>
      </p:sp>
    </p:spTree>
    <p:extLst>
      <p:ext uri="{BB962C8B-B14F-4D97-AF65-F5344CB8AC3E}">
        <p14:creationId xmlns:p14="http://schemas.microsoft.com/office/powerpoint/2010/main" val="1482519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p:cNvSpPr>
            <a:spLocks noGrp="1" noRot="1" noChangeAspect="1" noTextEdit="1"/>
          </p:cNvSpPr>
          <p:nvPr>
            <p:ph type="sldImg"/>
          </p:nvPr>
        </p:nvSpPr>
        <p:spPr>
          <a:ln/>
        </p:spPr>
      </p:sp>
      <p:sp>
        <p:nvSpPr>
          <p:cNvPr id="819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19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9FFC431-7952-4BCA-B4D5-46233854A696}" type="slidenum">
              <a:rPr lang="es-ES" sz="1200" b="0" smtClean="0">
                <a:solidFill>
                  <a:schemeClr val="tx1"/>
                </a:solidFill>
              </a:rPr>
              <a:pPr eaLnBrk="1" hangingPunct="1"/>
              <a:t>26</a:t>
            </a:fld>
            <a:endParaRPr lang="es-ES" sz="1200" b="0">
              <a:solidFill>
                <a:schemeClr val="tx1"/>
              </a:solidFill>
            </a:endParaRPr>
          </a:p>
        </p:txBody>
      </p:sp>
    </p:spTree>
    <p:extLst>
      <p:ext uri="{BB962C8B-B14F-4D97-AF65-F5344CB8AC3E}">
        <p14:creationId xmlns:p14="http://schemas.microsoft.com/office/powerpoint/2010/main" val="95905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p:cNvSpPr>
            <a:spLocks noGrp="1" noRot="1" noChangeAspect="1" noTextEdit="1"/>
          </p:cNvSpPr>
          <p:nvPr>
            <p:ph type="sldImg"/>
          </p:nvPr>
        </p:nvSpPr>
        <p:spPr>
          <a:ln/>
        </p:spPr>
      </p:sp>
      <p:sp>
        <p:nvSpPr>
          <p:cNvPr id="829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2948" name="3 Marcador de número de diapositiva"/>
          <p:cNvSpPr txBox="1">
            <a:spLocks noGrp="1"/>
          </p:cNvSpPr>
          <p:nvPr/>
        </p:nvSpPr>
        <p:spPr bwMode="auto">
          <a:xfrm>
            <a:off x="3956050" y="8805863"/>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r" eaLnBrk="1" hangingPunct="1"/>
            <a:fld id="{AFE1194A-BBFF-478E-B180-71D4276D823A}" type="slidenum">
              <a:rPr lang="es-ES" sz="1200" b="0">
                <a:solidFill>
                  <a:schemeClr val="tx1"/>
                </a:solidFill>
              </a:rPr>
              <a:pPr algn="r" eaLnBrk="1" hangingPunct="1"/>
              <a:t>27</a:t>
            </a:fld>
            <a:endParaRPr lang="es-ES" sz="1200" b="0">
              <a:solidFill>
                <a:schemeClr val="tx1"/>
              </a:solidFill>
            </a:endParaRPr>
          </a:p>
        </p:txBody>
      </p:sp>
    </p:spTree>
    <p:extLst>
      <p:ext uri="{BB962C8B-B14F-4D97-AF65-F5344CB8AC3E}">
        <p14:creationId xmlns:p14="http://schemas.microsoft.com/office/powerpoint/2010/main" val="3472006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Marcador de imagen de diapositiva"/>
          <p:cNvSpPr>
            <a:spLocks noGrp="1" noRot="1" noChangeAspect="1" noTextEdit="1"/>
          </p:cNvSpPr>
          <p:nvPr>
            <p:ph type="sldImg"/>
          </p:nvPr>
        </p:nvSpPr>
        <p:spPr>
          <a:ln/>
        </p:spPr>
      </p:sp>
      <p:sp>
        <p:nvSpPr>
          <p:cNvPr id="839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39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D3A8668-39AE-4795-A23C-9963DCED3255}" type="slidenum">
              <a:rPr lang="es-ES" sz="1200" b="0" smtClean="0">
                <a:solidFill>
                  <a:schemeClr val="tx1"/>
                </a:solidFill>
              </a:rPr>
              <a:pPr eaLnBrk="1" hangingPunct="1"/>
              <a:t>28</a:t>
            </a:fld>
            <a:endParaRPr lang="es-ES" sz="1200" b="0">
              <a:solidFill>
                <a:schemeClr val="tx1"/>
              </a:solidFill>
            </a:endParaRPr>
          </a:p>
        </p:txBody>
      </p:sp>
    </p:spTree>
    <p:extLst>
      <p:ext uri="{BB962C8B-B14F-4D97-AF65-F5344CB8AC3E}">
        <p14:creationId xmlns:p14="http://schemas.microsoft.com/office/powerpoint/2010/main" val="319138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E9E7CDF-1A0D-4046-9D15-16CAF77A0E69}" type="slidenum">
              <a:rPr lang="es-ES" sz="1200" b="0" smtClean="0">
                <a:solidFill>
                  <a:schemeClr val="tx1"/>
                </a:solidFill>
              </a:rPr>
              <a:pPr eaLnBrk="1" hangingPunct="1"/>
              <a:t>5</a:t>
            </a:fld>
            <a:endParaRPr lang="es-ES" sz="1200" b="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362845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Marcador de imagen de diapositiva"/>
          <p:cNvSpPr>
            <a:spLocks noGrp="1" noRot="1" noChangeAspect="1" noTextEdit="1"/>
          </p:cNvSpPr>
          <p:nvPr>
            <p:ph type="sldImg"/>
          </p:nvPr>
        </p:nvSpPr>
        <p:spPr>
          <a:ln/>
        </p:spPr>
      </p:sp>
      <p:sp>
        <p:nvSpPr>
          <p:cNvPr id="839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solidFill>
                  <a:srgbClr val="C00000"/>
                </a:solidFill>
                <a:latin typeface="Arial" pitchFamily="34" charset="0"/>
              </a:rPr>
              <a:t>Solidez y estabilidad: </a:t>
            </a:r>
            <a:r>
              <a:rPr lang="es-ES">
                <a:latin typeface="Arial" pitchFamily="34" charset="0"/>
              </a:rPr>
              <a:t>Ante Situaciones inusuales o desconocidas, un algoritmo debe funcionar de manera correcta cuando se enfrenta con una situación inusual o desconocida; por ejemplo, fallas en el hardware, condiciones de carga elevada y errores en la implementación. </a:t>
            </a:r>
          </a:p>
          <a:p>
            <a:r>
              <a:rPr lang="es-ES" b="1">
                <a:solidFill>
                  <a:srgbClr val="C00000"/>
                </a:solidFill>
                <a:latin typeface="Arial" pitchFamily="34" charset="0"/>
              </a:rPr>
              <a:t>Convergencia rápida: </a:t>
            </a:r>
            <a:r>
              <a:rPr lang="es-ES">
                <a:solidFill>
                  <a:srgbClr val="C00000"/>
                </a:solidFill>
                <a:latin typeface="Arial" pitchFamily="34" charset="0"/>
              </a:rPr>
              <a:t>la </a:t>
            </a:r>
            <a:r>
              <a:rPr lang="es-ES">
                <a:latin typeface="Arial" pitchFamily="34" charset="0"/>
              </a:rPr>
              <a:t>convergencia es el proceso en el cual todos los Routers llegan a un acuerdo con respecto a las rutas disponibles. Cuando un evento en la red provoca cambios en la disponibilidad de los Routers, se necesitan actualizaciones para restablecer la conectividad en la red. Los algoritmos de enrutamiento que convergen lentame</a:t>
            </a:r>
            <a:r>
              <a:rPr lang="es-MX">
                <a:latin typeface="Arial" pitchFamily="34" charset="0"/>
              </a:rPr>
              <a:t>nte </a:t>
            </a:r>
            <a:r>
              <a:rPr lang="es-ES">
                <a:latin typeface="Arial" pitchFamily="34" charset="0"/>
              </a:rPr>
              <a:t>pueden hacer que los datos no puedan enviarse. </a:t>
            </a:r>
          </a:p>
        </p:txBody>
      </p:sp>
      <p:sp>
        <p:nvSpPr>
          <p:cNvPr id="839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D3A8668-39AE-4795-A23C-9963DCED3255}" type="slidenum">
              <a:rPr lang="es-ES" sz="1200" b="0" smtClean="0">
                <a:solidFill>
                  <a:schemeClr val="tx1"/>
                </a:solidFill>
              </a:rPr>
              <a:pPr eaLnBrk="1" hangingPunct="1"/>
              <a:t>29</a:t>
            </a:fld>
            <a:endParaRPr lang="es-ES" sz="1200" b="0">
              <a:solidFill>
                <a:schemeClr val="tx1"/>
              </a:solidFill>
            </a:endParaRPr>
          </a:p>
        </p:txBody>
      </p:sp>
    </p:spTree>
    <p:extLst>
      <p:ext uri="{BB962C8B-B14F-4D97-AF65-F5344CB8AC3E}">
        <p14:creationId xmlns:p14="http://schemas.microsoft.com/office/powerpoint/2010/main" val="4077573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Marcador de imagen de diapositiva"/>
          <p:cNvSpPr>
            <a:spLocks noGrp="1" noRot="1" noChangeAspect="1" noTextEdit="1"/>
          </p:cNvSpPr>
          <p:nvPr>
            <p:ph type="sldImg"/>
          </p:nvPr>
        </p:nvSpPr>
        <p:spPr>
          <a:ln/>
        </p:spPr>
      </p:sp>
      <p:sp>
        <p:nvSpPr>
          <p:cNvPr id="870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870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B7099EF-A12F-45CC-836C-E8E6F71DDA98}" type="slidenum">
              <a:rPr lang="es-ES" sz="1200" b="0" smtClean="0">
                <a:solidFill>
                  <a:schemeClr val="tx1"/>
                </a:solidFill>
              </a:rPr>
              <a:pPr eaLnBrk="1" hangingPunct="1"/>
              <a:t>32</a:t>
            </a:fld>
            <a:endParaRPr lang="es-ES" sz="1200" b="0">
              <a:solidFill>
                <a:schemeClr val="tx1"/>
              </a:solidFill>
            </a:endParaRPr>
          </a:p>
        </p:txBody>
      </p:sp>
    </p:spTree>
    <p:extLst>
      <p:ext uri="{BB962C8B-B14F-4D97-AF65-F5344CB8AC3E}">
        <p14:creationId xmlns:p14="http://schemas.microsoft.com/office/powerpoint/2010/main" val="2767424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Marcador de imagen de diapositiva"/>
          <p:cNvSpPr>
            <a:spLocks noGrp="1" noRot="1" noChangeAspect="1" noTextEdit="1"/>
          </p:cNvSpPr>
          <p:nvPr>
            <p:ph type="sldImg"/>
          </p:nvPr>
        </p:nvSpPr>
        <p:spPr>
          <a:ln/>
        </p:spPr>
      </p:sp>
      <p:sp>
        <p:nvSpPr>
          <p:cNvPr id="8806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8806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CDCCFFE-0E87-41C8-9B4E-21773ABEF5D4}" type="slidenum">
              <a:rPr lang="es-ES" sz="1200" b="0" smtClean="0">
                <a:solidFill>
                  <a:schemeClr val="tx1"/>
                </a:solidFill>
              </a:rPr>
              <a:pPr eaLnBrk="1" hangingPunct="1"/>
              <a:t>33</a:t>
            </a:fld>
            <a:endParaRPr lang="es-ES" sz="1200" b="0">
              <a:solidFill>
                <a:schemeClr val="tx1"/>
              </a:solidFill>
            </a:endParaRPr>
          </a:p>
        </p:txBody>
      </p:sp>
    </p:spTree>
    <p:extLst>
      <p:ext uri="{BB962C8B-B14F-4D97-AF65-F5344CB8AC3E}">
        <p14:creationId xmlns:p14="http://schemas.microsoft.com/office/powerpoint/2010/main" val="1761222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Marcador de imagen de diapositiva"/>
          <p:cNvSpPr>
            <a:spLocks noGrp="1" noRot="1" noChangeAspect="1" noTextEdit="1"/>
          </p:cNvSpPr>
          <p:nvPr>
            <p:ph type="sldImg"/>
          </p:nvPr>
        </p:nvSpPr>
        <p:spPr>
          <a:ln/>
        </p:spPr>
      </p:sp>
      <p:sp>
        <p:nvSpPr>
          <p:cNvPr id="890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890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1735B4FB-60B5-4703-8765-B2790942F60B}" type="slidenum">
              <a:rPr lang="es-ES" sz="1200" b="0" smtClean="0">
                <a:solidFill>
                  <a:schemeClr val="tx1"/>
                </a:solidFill>
              </a:rPr>
              <a:pPr eaLnBrk="1" hangingPunct="1"/>
              <a:t>34</a:t>
            </a:fld>
            <a:endParaRPr lang="es-ES" sz="1200" b="0">
              <a:solidFill>
                <a:schemeClr val="tx1"/>
              </a:solidFill>
            </a:endParaRPr>
          </a:p>
        </p:txBody>
      </p:sp>
    </p:spTree>
    <p:extLst>
      <p:ext uri="{BB962C8B-B14F-4D97-AF65-F5344CB8AC3E}">
        <p14:creationId xmlns:p14="http://schemas.microsoft.com/office/powerpoint/2010/main" val="264476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 Marcador de imagen de diapositiva"/>
          <p:cNvSpPr>
            <a:spLocks noGrp="1" noRot="1" noChangeAspect="1" noTextEdit="1"/>
          </p:cNvSpPr>
          <p:nvPr>
            <p:ph type="sldImg"/>
          </p:nvPr>
        </p:nvSpPr>
        <p:spPr>
          <a:ln/>
        </p:spPr>
      </p:sp>
      <p:sp>
        <p:nvSpPr>
          <p:cNvPr id="9011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011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9EDE78FD-DA4F-4894-89BE-5BE245BEAB62}" type="slidenum">
              <a:rPr lang="es-ES" sz="1200" b="0" smtClean="0">
                <a:solidFill>
                  <a:schemeClr val="tx1"/>
                </a:solidFill>
              </a:rPr>
              <a:pPr eaLnBrk="1" hangingPunct="1"/>
              <a:t>35</a:t>
            </a:fld>
            <a:endParaRPr lang="es-ES" sz="1200" b="0">
              <a:solidFill>
                <a:schemeClr val="tx1"/>
              </a:solidFill>
            </a:endParaRPr>
          </a:p>
        </p:txBody>
      </p:sp>
    </p:spTree>
    <p:extLst>
      <p:ext uri="{BB962C8B-B14F-4D97-AF65-F5344CB8AC3E}">
        <p14:creationId xmlns:p14="http://schemas.microsoft.com/office/powerpoint/2010/main" val="4067942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a:ln/>
        </p:spPr>
      </p:sp>
      <p:sp>
        <p:nvSpPr>
          <p:cNvPr id="911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11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FAA8CAF-3061-4F55-9835-DBBEC24BB8C4}" type="slidenum">
              <a:rPr lang="es-ES" sz="1200" b="0" smtClean="0">
                <a:solidFill>
                  <a:schemeClr val="tx1"/>
                </a:solidFill>
              </a:rPr>
              <a:pPr eaLnBrk="1" hangingPunct="1"/>
              <a:t>36</a:t>
            </a:fld>
            <a:endParaRPr lang="es-ES" sz="1200" b="0">
              <a:solidFill>
                <a:schemeClr val="tx1"/>
              </a:solidFill>
            </a:endParaRPr>
          </a:p>
        </p:txBody>
      </p:sp>
    </p:spTree>
    <p:extLst>
      <p:ext uri="{BB962C8B-B14F-4D97-AF65-F5344CB8AC3E}">
        <p14:creationId xmlns:p14="http://schemas.microsoft.com/office/powerpoint/2010/main" val="3302170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Marcador de imagen de diapositiva"/>
          <p:cNvSpPr>
            <a:spLocks noGrp="1" noRot="1" noChangeAspect="1" noTextEdit="1"/>
          </p:cNvSpPr>
          <p:nvPr>
            <p:ph type="sldImg"/>
          </p:nvPr>
        </p:nvSpPr>
        <p:spPr>
          <a:ln/>
        </p:spPr>
      </p:sp>
      <p:sp>
        <p:nvSpPr>
          <p:cNvPr id="9216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9216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0D7B91A-008C-4689-BDF8-914DEFF9C129}" type="slidenum">
              <a:rPr lang="es-ES" sz="1200" b="0" smtClean="0">
                <a:solidFill>
                  <a:schemeClr val="tx1"/>
                </a:solidFill>
              </a:rPr>
              <a:pPr eaLnBrk="1" hangingPunct="1"/>
              <a:t>37</a:t>
            </a:fld>
            <a:endParaRPr lang="es-ES" sz="1200" b="0">
              <a:solidFill>
                <a:schemeClr val="tx1"/>
              </a:solidFill>
            </a:endParaRPr>
          </a:p>
        </p:txBody>
      </p:sp>
    </p:spTree>
    <p:extLst>
      <p:ext uri="{BB962C8B-B14F-4D97-AF65-F5344CB8AC3E}">
        <p14:creationId xmlns:p14="http://schemas.microsoft.com/office/powerpoint/2010/main" val="833811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a:ln/>
        </p:spPr>
      </p:sp>
      <p:sp>
        <p:nvSpPr>
          <p:cNvPr id="9318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9318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2C7DF1A4-B055-4DC7-9F22-1DF6042B63EB}" type="slidenum">
              <a:rPr lang="es-ES" sz="1200" b="0" smtClean="0">
                <a:solidFill>
                  <a:schemeClr val="tx1"/>
                </a:solidFill>
              </a:rPr>
              <a:pPr eaLnBrk="1" hangingPunct="1"/>
              <a:t>38</a:t>
            </a:fld>
            <a:endParaRPr lang="es-ES" sz="1200" b="0">
              <a:solidFill>
                <a:schemeClr val="tx1"/>
              </a:solidFill>
            </a:endParaRPr>
          </a:p>
        </p:txBody>
      </p:sp>
    </p:spTree>
    <p:extLst>
      <p:ext uri="{BB962C8B-B14F-4D97-AF65-F5344CB8AC3E}">
        <p14:creationId xmlns:p14="http://schemas.microsoft.com/office/powerpoint/2010/main" val="3692484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Marcador de imagen de diapositiva"/>
          <p:cNvSpPr>
            <a:spLocks noGrp="1" noRot="1" noChangeAspect="1" noTextEdit="1"/>
          </p:cNvSpPr>
          <p:nvPr>
            <p:ph type="sldImg"/>
          </p:nvPr>
        </p:nvSpPr>
        <p:spPr>
          <a:ln/>
        </p:spPr>
      </p:sp>
      <p:sp>
        <p:nvSpPr>
          <p:cNvPr id="952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Routing protocols can be classified in many ways, including by many of their operational characteristics such as their field of use, the number of redundant routes to each supported destination, and so on. This book classifies them by the way that they discover and calculate routes. However, it is still useful to reference routing protocols by their field of use. In other words, categorize them by the role that they perform in an internetwork. There are two functional classes of dynamic routing protocols, for example: Interior Gateway Protocols (IGPs) and Exterior Gateway Protocols (EGPs).</a:t>
            </a:r>
            <a:endParaRPr lang="es-MX">
              <a:latin typeface="Arial" pitchFamily="34" charset="0"/>
            </a:endParaRPr>
          </a:p>
          <a:p>
            <a:endParaRPr lang="es-ES">
              <a:latin typeface="Arial" pitchFamily="34" charset="0"/>
            </a:endParaRPr>
          </a:p>
        </p:txBody>
      </p:sp>
      <p:sp>
        <p:nvSpPr>
          <p:cNvPr id="952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0DBC65E-2054-4527-A45A-F185E2EF64D6}" type="slidenum">
              <a:rPr lang="es-ES" sz="1200" b="0" smtClean="0">
                <a:solidFill>
                  <a:schemeClr val="tx1"/>
                </a:solidFill>
              </a:rPr>
              <a:pPr eaLnBrk="1" hangingPunct="1"/>
              <a:t>39</a:t>
            </a:fld>
            <a:endParaRPr lang="es-ES" sz="1200" b="0">
              <a:solidFill>
                <a:schemeClr val="tx1"/>
              </a:solidFill>
            </a:endParaRPr>
          </a:p>
        </p:txBody>
      </p:sp>
    </p:spTree>
    <p:extLst>
      <p:ext uri="{BB962C8B-B14F-4D97-AF65-F5344CB8AC3E}">
        <p14:creationId xmlns:p14="http://schemas.microsoft.com/office/powerpoint/2010/main" val="2050000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Marcador de imagen de diapositiva"/>
          <p:cNvSpPr>
            <a:spLocks noGrp="1" noRot="1" noChangeAspect="1" noTextEdit="1"/>
          </p:cNvSpPr>
          <p:nvPr>
            <p:ph type="sldImg"/>
          </p:nvPr>
        </p:nvSpPr>
        <p:spPr>
          <a:ln/>
        </p:spPr>
      </p:sp>
      <p:sp>
        <p:nvSpPr>
          <p:cNvPr id="972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72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04DB69A8-1B5C-430A-9A94-636BCECC1322}" type="slidenum">
              <a:rPr lang="es-ES" sz="1200" b="0" smtClean="0">
                <a:solidFill>
                  <a:schemeClr val="tx1"/>
                </a:solidFill>
              </a:rPr>
              <a:pPr eaLnBrk="1" hangingPunct="1"/>
              <a:t>40</a:t>
            </a:fld>
            <a:endParaRPr lang="es-ES" sz="1200" b="0">
              <a:solidFill>
                <a:schemeClr val="tx1"/>
              </a:solidFill>
            </a:endParaRPr>
          </a:p>
        </p:txBody>
      </p:sp>
    </p:spTree>
    <p:extLst>
      <p:ext uri="{BB962C8B-B14F-4D97-AF65-F5344CB8AC3E}">
        <p14:creationId xmlns:p14="http://schemas.microsoft.com/office/powerpoint/2010/main" val="300024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1 Marcador de imagen de diapositiva"/>
          <p:cNvSpPr>
            <a:spLocks noGrp="1" noRot="1" noChangeAspect="1" noTextEdit="1"/>
          </p:cNvSpPr>
          <p:nvPr>
            <p:ph type="sldImg"/>
          </p:nvPr>
        </p:nvSpPr>
        <p:spPr>
          <a:ln/>
        </p:spPr>
      </p:sp>
      <p:sp>
        <p:nvSpPr>
          <p:cNvPr id="2017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2017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31C9F4F-B480-4BFB-BDE5-261AB3F65079}" type="slidenum">
              <a:rPr lang="es-ES" sz="1200" b="0" smtClean="0">
                <a:solidFill>
                  <a:schemeClr val="tx1"/>
                </a:solidFill>
              </a:rPr>
              <a:pPr eaLnBrk="1" hangingPunct="1"/>
              <a:t>10</a:t>
            </a:fld>
            <a:endParaRPr lang="es-ES" sz="1200" b="0">
              <a:solidFill>
                <a:schemeClr val="tx1"/>
              </a:solidFill>
            </a:endParaRPr>
          </a:p>
        </p:txBody>
      </p:sp>
    </p:spTree>
    <p:extLst>
      <p:ext uri="{BB962C8B-B14F-4D97-AF65-F5344CB8AC3E}">
        <p14:creationId xmlns:p14="http://schemas.microsoft.com/office/powerpoint/2010/main" val="2672801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ln/>
        </p:spPr>
      </p:sp>
      <p:sp>
        <p:nvSpPr>
          <p:cNvPr id="983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983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8141A44-AEE0-4FD0-AB17-AE8CFC485970}" type="slidenum">
              <a:rPr lang="es-ES" sz="1200" b="0" smtClean="0">
                <a:solidFill>
                  <a:schemeClr val="tx1"/>
                </a:solidFill>
              </a:rPr>
              <a:pPr eaLnBrk="1" hangingPunct="1"/>
              <a:t>41</a:t>
            </a:fld>
            <a:endParaRPr lang="es-ES" sz="1200" b="0">
              <a:solidFill>
                <a:schemeClr val="tx1"/>
              </a:solidFill>
            </a:endParaRPr>
          </a:p>
        </p:txBody>
      </p:sp>
    </p:spTree>
    <p:extLst>
      <p:ext uri="{BB962C8B-B14F-4D97-AF65-F5344CB8AC3E}">
        <p14:creationId xmlns:p14="http://schemas.microsoft.com/office/powerpoint/2010/main" val="3389955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a:ln/>
        </p:spPr>
      </p:sp>
      <p:sp>
        <p:nvSpPr>
          <p:cNvPr id="993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993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97FCE8A-361C-4618-BEC7-7DBBC4E19827}" type="slidenum">
              <a:rPr lang="es-ES" sz="1200" b="0" smtClean="0">
                <a:solidFill>
                  <a:schemeClr val="tx1"/>
                </a:solidFill>
              </a:rPr>
              <a:pPr eaLnBrk="1" hangingPunct="1"/>
              <a:t>42</a:t>
            </a:fld>
            <a:endParaRPr lang="es-ES" sz="1200" b="0">
              <a:solidFill>
                <a:schemeClr val="tx1"/>
              </a:solidFill>
            </a:endParaRPr>
          </a:p>
        </p:txBody>
      </p:sp>
    </p:spTree>
    <p:extLst>
      <p:ext uri="{BB962C8B-B14F-4D97-AF65-F5344CB8AC3E}">
        <p14:creationId xmlns:p14="http://schemas.microsoft.com/office/powerpoint/2010/main" val="917379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ln/>
        </p:spPr>
      </p:sp>
      <p:sp>
        <p:nvSpPr>
          <p:cNvPr id="10035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035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804F4494-1F3D-4B20-A8D5-0DE5961D047C}" type="slidenum">
              <a:rPr lang="es-ES" sz="1200" b="0" smtClean="0">
                <a:solidFill>
                  <a:schemeClr val="tx1"/>
                </a:solidFill>
              </a:rPr>
              <a:pPr eaLnBrk="1" hangingPunct="1"/>
              <a:t>43</a:t>
            </a:fld>
            <a:endParaRPr lang="es-ES" sz="1200" b="0">
              <a:solidFill>
                <a:schemeClr val="tx1"/>
              </a:solidFill>
            </a:endParaRPr>
          </a:p>
        </p:txBody>
      </p:sp>
    </p:spTree>
    <p:extLst>
      <p:ext uri="{BB962C8B-B14F-4D97-AF65-F5344CB8AC3E}">
        <p14:creationId xmlns:p14="http://schemas.microsoft.com/office/powerpoint/2010/main" val="3329364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a:ln/>
        </p:spPr>
      </p:sp>
      <p:sp>
        <p:nvSpPr>
          <p:cNvPr id="1013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13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0095B16-8650-4F9A-BEFF-B48D9772634B}" type="slidenum">
              <a:rPr lang="es-ES" sz="1200" b="0" smtClean="0">
                <a:solidFill>
                  <a:schemeClr val="tx1"/>
                </a:solidFill>
              </a:rPr>
              <a:pPr eaLnBrk="1" hangingPunct="1"/>
              <a:t>44</a:t>
            </a:fld>
            <a:endParaRPr lang="es-ES" sz="1200" b="0">
              <a:solidFill>
                <a:schemeClr val="tx1"/>
              </a:solidFill>
            </a:endParaRPr>
          </a:p>
        </p:txBody>
      </p:sp>
    </p:spTree>
    <p:extLst>
      <p:ext uri="{BB962C8B-B14F-4D97-AF65-F5344CB8AC3E}">
        <p14:creationId xmlns:p14="http://schemas.microsoft.com/office/powerpoint/2010/main" val="4046135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ln/>
        </p:spPr>
      </p:sp>
      <p:sp>
        <p:nvSpPr>
          <p:cNvPr id="1024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s-MX">
                <a:latin typeface="Arial" pitchFamily="34" charset="0"/>
              </a:rPr>
              <a:t>ar espacios de direcciones acordes al tamaño de la red, en lugar de forzar el acomodo en espacios previamente.dimensionados </a:t>
            </a:r>
            <a:r>
              <a:rPr lang="en-US">
                <a:latin typeface="Arial" pitchFamily="34" charset="0"/>
              </a:rPr>
              <a:t>address spaces according to the size of a network instead of force-fitting networks into presized network address spaces</a:t>
            </a:r>
            <a:endParaRPr lang="es-MX" sz="2000">
              <a:latin typeface="Arial" pitchFamily="34" charset="0"/>
            </a:endParaRPr>
          </a:p>
          <a:p>
            <a:r>
              <a:rPr lang="es-MX">
                <a:latin typeface="Arial" pitchFamily="34" charset="0"/>
              </a:rPr>
              <a:t>. Se pueden proporcionar espacios acordes al tamaño de la red, con espacios apropiados de subredes, o agrupando múltiples bloques de direcciones que coinciden en cierto número de bits de mayor orden.</a:t>
            </a:r>
            <a:endParaRPr lang="es-ES">
              <a:latin typeface="Arial" pitchFamily="34" charset="0"/>
            </a:endParaRPr>
          </a:p>
        </p:txBody>
      </p:sp>
      <p:sp>
        <p:nvSpPr>
          <p:cNvPr id="1024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318EBDFD-7F64-481A-9D53-515D15F5E77F}" type="slidenum">
              <a:rPr lang="es-ES" sz="1200" b="0" smtClean="0">
                <a:solidFill>
                  <a:schemeClr val="tx1"/>
                </a:solidFill>
              </a:rPr>
              <a:pPr eaLnBrk="1" hangingPunct="1"/>
              <a:t>45</a:t>
            </a:fld>
            <a:endParaRPr lang="es-ES" sz="1200" b="0">
              <a:solidFill>
                <a:schemeClr val="tx1"/>
              </a:solidFill>
            </a:endParaRPr>
          </a:p>
        </p:txBody>
      </p:sp>
    </p:spTree>
    <p:extLst>
      <p:ext uri="{BB962C8B-B14F-4D97-AF65-F5344CB8AC3E}">
        <p14:creationId xmlns:p14="http://schemas.microsoft.com/office/powerpoint/2010/main" val="2266648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p:cNvSpPr>
            <a:spLocks noGrp="1" noRot="1" noChangeAspect="1" noTextEdit="1"/>
          </p:cNvSpPr>
          <p:nvPr>
            <p:ph type="sldImg"/>
          </p:nvPr>
        </p:nvSpPr>
        <p:spPr>
          <a:ln/>
        </p:spPr>
      </p:sp>
      <p:sp>
        <p:nvSpPr>
          <p:cNvPr id="1034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34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06D04DA-99AF-4815-80E9-05AE5BED40B4}" type="slidenum">
              <a:rPr lang="es-ES" sz="1200" b="0" smtClean="0">
                <a:solidFill>
                  <a:schemeClr val="tx1"/>
                </a:solidFill>
              </a:rPr>
              <a:pPr eaLnBrk="1" hangingPunct="1"/>
              <a:t>46</a:t>
            </a:fld>
            <a:endParaRPr lang="es-ES" sz="1200" b="0">
              <a:solidFill>
                <a:schemeClr val="tx1"/>
              </a:solidFill>
            </a:endParaRPr>
          </a:p>
        </p:txBody>
      </p:sp>
    </p:spTree>
    <p:extLst>
      <p:ext uri="{BB962C8B-B14F-4D97-AF65-F5344CB8AC3E}">
        <p14:creationId xmlns:p14="http://schemas.microsoft.com/office/powerpoint/2010/main" val="3607216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C833E44A-6775-4396-91F1-B85999F4E07D}" type="slidenum">
              <a:rPr lang="es-ES" sz="1200" b="0" smtClean="0">
                <a:solidFill>
                  <a:schemeClr val="tx1"/>
                </a:solidFill>
              </a:rPr>
              <a:pPr eaLnBrk="1" hangingPunct="1"/>
              <a:t>47</a:t>
            </a:fld>
            <a:endParaRPr lang="es-ES" sz="1200" b="0">
              <a:solidFill>
                <a:schemeClr val="tx1"/>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725973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Marcador de imagen de diapositiva"/>
          <p:cNvSpPr>
            <a:spLocks noGrp="1" noRot="1" noChangeAspect="1" noTextEdit="1"/>
          </p:cNvSpPr>
          <p:nvPr>
            <p:ph type="sldImg"/>
          </p:nvPr>
        </p:nvSpPr>
        <p:spPr>
          <a:ln/>
        </p:spPr>
      </p:sp>
      <p:sp>
        <p:nvSpPr>
          <p:cNvPr id="1054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1054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F2A91E2B-0EF7-4C65-A313-BEAC981552E1}" type="slidenum">
              <a:rPr lang="es-ES" sz="1200" b="0" smtClean="0">
                <a:solidFill>
                  <a:schemeClr val="tx1"/>
                </a:solidFill>
              </a:rPr>
              <a:pPr eaLnBrk="1" hangingPunct="1"/>
              <a:t>48</a:t>
            </a:fld>
            <a:endParaRPr lang="es-ES" sz="1200" b="0">
              <a:solidFill>
                <a:schemeClr val="tx1"/>
              </a:solidFill>
            </a:endParaRPr>
          </a:p>
        </p:txBody>
      </p:sp>
    </p:spTree>
    <p:extLst>
      <p:ext uri="{BB962C8B-B14F-4D97-AF65-F5344CB8AC3E}">
        <p14:creationId xmlns:p14="http://schemas.microsoft.com/office/powerpoint/2010/main" val="678477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D17B175A-7585-46F3-8FC2-A38A3CF511C3}" type="slidenum">
              <a:rPr lang="es-ES" sz="1200" b="0" smtClean="0">
                <a:solidFill>
                  <a:schemeClr val="tx1"/>
                </a:solidFill>
              </a:rPr>
              <a:pPr eaLnBrk="1" hangingPunct="1"/>
              <a:t>49</a:t>
            </a:fld>
            <a:endParaRPr lang="es-ES" sz="1200" b="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709850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B03F4B11-C76B-4D94-8325-CD08C8D39EF2}" type="slidenum">
              <a:rPr lang="es-ES" sz="1200" b="0" smtClean="0">
                <a:solidFill>
                  <a:schemeClr val="tx1"/>
                </a:solidFill>
              </a:rPr>
              <a:pPr eaLnBrk="1" hangingPunct="1"/>
              <a:t>51</a:t>
            </a:fld>
            <a:endParaRPr lang="es-ES" sz="1200" b="0">
              <a:solidFill>
                <a:schemeClr val="tx1"/>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69497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956050" y="8805863"/>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nchor="b"/>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r" eaLnBrk="1" hangingPunct="1"/>
            <a:fld id="{A434EDD5-CACB-4382-B09A-EB8107ABFCB3}" type="slidenum">
              <a:rPr lang="es-ES" sz="1200" b="0">
                <a:solidFill>
                  <a:schemeClr val="tx1"/>
                </a:solidFill>
              </a:rPr>
              <a:pPr algn="r" eaLnBrk="1" hangingPunct="1"/>
              <a:t>12</a:t>
            </a:fld>
            <a:endParaRPr lang="es-ES" sz="1200" b="0">
              <a:solidFill>
                <a:schemeClr val="tx1"/>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7814195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Marcador de imagen de diapositiva"/>
          <p:cNvSpPr>
            <a:spLocks noGrp="1" noRot="1" noChangeAspect="1" noTextEdit="1"/>
          </p:cNvSpPr>
          <p:nvPr>
            <p:ph type="sldImg"/>
          </p:nvPr>
        </p:nvSpPr>
        <p:spPr>
          <a:ln/>
        </p:spPr>
      </p:sp>
      <p:sp>
        <p:nvSpPr>
          <p:cNvPr id="1085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085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455F6C5C-2151-4915-AF37-05C708440176}" type="slidenum">
              <a:rPr lang="es-ES" sz="1200" b="0" smtClean="0">
                <a:solidFill>
                  <a:schemeClr val="tx1"/>
                </a:solidFill>
              </a:rPr>
              <a:pPr eaLnBrk="1" hangingPunct="1"/>
              <a:t>52</a:t>
            </a:fld>
            <a:endParaRPr lang="es-ES" sz="1200" b="0">
              <a:solidFill>
                <a:schemeClr val="tx1"/>
              </a:solidFill>
            </a:endParaRPr>
          </a:p>
        </p:txBody>
      </p:sp>
    </p:spTree>
    <p:extLst>
      <p:ext uri="{BB962C8B-B14F-4D97-AF65-F5344CB8AC3E}">
        <p14:creationId xmlns:p14="http://schemas.microsoft.com/office/powerpoint/2010/main" val="2206218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1 Marcador de imagen de diapositiva"/>
          <p:cNvSpPr>
            <a:spLocks noGrp="1" noRot="1" noChangeAspect="1" noTextEdit="1"/>
          </p:cNvSpPr>
          <p:nvPr>
            <p:ph type="sldImg"/>
          </p:nvPr>
        </p:nvSpPr>
        <p:spPr>
          <a:ln/>
        </p:spPr>
      </p:sp>
      <p:sp>
        <p:nvSpPr>
          <p:cNvPr id="1095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atin typeface="Arial" pitchFamily="34" charset="0"/>
              </a:rPr>
              <a:t> Protocolos ampliamente disponibles</a:t>
            </a:r>
          </a:p>
          <a:p>
            <a:r>
              <a:rPr lang="es-MX">
                <a:latin typeface="Arial" pitchFamily="34" charset="0"/>
              </a:rPr>
              <a:t>Fáciles de procesar</a:t>
            </a:r>
          </a:p>
          <a:p>
            <a:r>
              <a:rPr lang="es-ES">
                <a:latin typeface="Arial" pitchFamily="34" charset="0"/>
              </a:rPr>
              <a:t>Utilizan el algortimo Ford-Bellman</a:t>
            </a:r>
          </a:p>
        </p:txBody>
      </p:sp>
      <p:sp>
        <p:nvSpPr>
          <p:cNvPr id="1095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7444B954-E5DA-4DC9-88AB-B605643BF7D6}" type="slidenum">
              <a:rPr lang="es-ES" sz="1200" b="0" smtClean="0">
                <a:solidFill>
                  <a:schemeClr val="tx1"/>
                </a:solidFill>
              </a:rPr>
              <a:pPr eaLnBrk="1" hangingPunct="1"/>
              <a:t>53</a:t>
            </a:fld>
            <a:endParaRPr lang="es-ES" sz="1200" b="0">
              <a:solidFill>
                <a:schemeClr val="tx1"/>
              </a:solidFill>
            </a:endParaRPr>
          </a:p>
        </p:txBody>
      </p:sp>
    </p:spTree>
    <p:extLst>
      <p:ext uri="{BB962C8B-B14F-4D97-AF65-F5344CB8AC3E}">
        <p14:creationId xmlns:p14="http://schemas.microsoft.com/office/powerpoint/2010/main" val="3636037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1 Marcador de imagen de diapositiva"/>
          <p:cNvSpPr>
            <a:spLocks noGrp="1" noRot="1" noChangeAspect="1" noTextEdit="1"/>
          </p:cNvSpPr>
          <p:nvPr>
            <p:ph type="sldImg"/>
          </p:nvPr>
        </p:nvSpPr>
        <p:spPr>
          <a:ln/>
        </p:spPr>
      </p:sp>
      <p:sp>
        <p:nvSpPr>
          <p:cNvPr id="1105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105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66643DDF-6AB6-4D5E-9C99-4DA7D50DADAA}" type="slidenum">
              <a:rPr lang="es-ES" sz="1200" b="0" smtClean="0">
                <a:solidFill>
                  <a:schemeClr val="tx1"/>
                </a:solidFill>
              </a:rPr>
              <a:pPr eaLnBrk="1" hangingPunct="1"/>
              <a:t>54</a:t>
            </a:fld>
            <a:endParaRPr lang="es-ES" sz="1200" b="0">
              <a:solidFill>
                <a:schemeClr val="tx1"/>
              </a:solidFill>
            </a:endParaRPr>
          </a:p>
        </p:txBody>
      </p:sp>
    </p:spTree>
    <p:extLst>
      <p:ext uri="{BB962C8B-B14F-4D97-AF65-F5344CB8AC3E}">
        <p14:creationId xmlns:p14="http://schemas.microsoft.com/office/powerpoint/2010/main" val="249352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1 Marcador de imagen de diapositiva"/>
          <p:cNvSpPr>
            <a:spLocks noGrp="1" noRot="1" noChangeAspect="1" noTextEdit="1"/>
          </p:cNvSpPr>
          <p:nvPr>
            <p:ph type="sldImg"/>
          </p:nvPr>
        </p:nvSpPr>
        <p:spPr>
          <a:ln/>
        </p:spPr>
      </p:sp>
      <p:sp>
        <p:nvSpPr>
          <p:cNvPr id="1116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116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AF209361-AD62-4943-9448-7672CB0F4C19}" type="slidenum">
              <a:rPr lang="es-ES" sz="1200" b="0" smtClean="0">
                <a:solidFill>
                  <a:schemeClr val="tx1"/>
                </a:solidFill>
              </a:rPr>
              <a:pPr eaLnBrk="1" hangingPunct="1"/>
              <a:t>55</a:t>
            </a:fld>
            <a:endParaRPr lang="es-ES" sz="1200" b="0">
              <a:solidFill>
                <a:schemeClr val="tx1"/>
              </a:solidFill>
            </a:endParaRPr>
          </a:p>
        </p:txBody>
      </p:sp>
    </p:spTree>
    <p:extLst>
      <p:ext uri="{BB962C8B-B14F-4D97-AF65-F5344CB8AC3E}">
        <p14:creationId xmlns:p14="http://schemas.microsoft.com/office/powerpoint/2010/main" val="132216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1 Marcador de imagen de diapositiva"/>
          <p:cNvSpPr>
            <a:spLocks noGrp="1" noRot="1" noChangeAspect="1" noTextEdit="1"/>
          </p:cNvSpPr>
          <p:nvPr>
            <p:ph type="sldImg"/>
          </p:nvPr>
        </p:nvSpPr>
        <p:spPr>
          <a:ln/>
        </p:spPr>
      </p:sp>
      <p:sp>
        <p:nvSpPr>
          <p:cNvPr id="2037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34B496EA-E2F8-4401-AFA2-06286CE5BF61}" type="slidenum">
              <a:rPr lang="es-ES" sz="1200" b="0">
                <a:solidFill>
                  <a:schemeClr val="tx1"/>
                </a:solidFill>
                <a:latin typeface="Arial" charset="0"/>
                <a:ea typeface="+mn-ea"/>
                <a:cs typeface="+mn-cs"/>
              </a:rPr>
              <a:pPr algn="r">
                <a:defRPr/>
              </a:pPr>
              <a:t>13</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33134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1 Marcador de imagen de diapositiva"/>
          <p:cNvSpPr>
            <a:spLocks noGrp="1" noRot="1" noChangeAspect="1" noTextEdit="1"/>
          </p:cNvSpPr>
          <p:nvPr>
            <p:ph type="sldImg"/>
          </p:nvPr>
        </p:nvSpPr>
        <p:spPr>
          <a:ln/>
        </p:spPr>
      </p:sp>
      <p:sp>
        <p:nvSpPr>
          <p:cNvPr id="2048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FA925DDE-7DE0-4012-B140-B49AFA8B1D3D}" type="slidenum">
              <a:rPr lang="es-ES" sz="1200" b="0">
                <a:solidFill>
                  <a:schemeClr val="tx1"/>
                </a:solidFill>
                <a:latin typeface="Arial" charset="0"/>
                <a:ea typeface="+mn-ea"/>
                <a:cs typeface="+mn-cs"/>
              </a:rPr>
              <a:pPr algn="r">
                <a:defRPr/>
              </a:pPr>
              <a:t>14</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163495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1 Marcador de imagen de diapositiva"/>
          <p:cNvSpPr>
            <a:spLocks noGrp="1" noRot="1" noChangeAspect="1" noTextEdit="1"/>
          </p:cNvSpPr>
          <p:nvPr>
            <p:ph type="sldImg"/>
          </p:nvPr>
        </p:nvSpPr>
        <p:spPr>
          <a:ln/>
        </p:spPr>
      </p:sp>
      <p:sp>
        <p:nvSpPr>
          <p:cNvPr id="2058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A36DCA56-ABF4-4896-9EA1-49C9D9D83405}" type="slidenum">
              <a:rPr lang="es-ES" sz="1200" b="0">
                <a:solidFill>
                  <a:schemeClr val="tx1"/>
                </a:solidFill>
                <a:latin typeface="Arial" charset="0"/>
                <a:ea typeface="+mn-ea"/>
                <a:cs typeface="+mn-cs"/>
              </a:rPr>
              <a:pPr algn="r">
                <a:defRPr/>
              </a:pPr>
              <a:t>15</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880973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1 Marcador de imagen de diapositiva"/>
          <p:cNvSpPr>
            <a:spLocks noGrp="1" noRot="1" noChangeAspect="1" noTextEdit="1"/>
          </p:cNvSpPr>
          <p:nvPr>
            <p:ph type="sldImg"/>
          </p:nvPr>
        </p:nvSpPr>
        <p:spPr>
          <a:ln/>
        </p:spPr>
      </p:sp>
      <p:sp>
        <p:nvSpPr>
          <p:cNvPr id="2058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b="1">
                <a:solidFill>
                  <a:srgbClr val="0066CC"/>
                </a:solidFill>
                <a:latin typeface="Arial" pitchFamily="34" charset="0"/>
              </a:rPr>
              <a:t>Respaldo de rutas dinámicas. </a:t>
            </a:r>
            <a:r>
              <a:rPr lang="es-MX">
                <a:latin typeface="Arial" pitchFamily="34" charset="0"/>
              </a:rPr>
              <a:t>Puede configurarse una ruta estática con una distancia administrativa mayor a la ruta obtenida por un protocolo a un mismo destino. En caso de que el protocolo falle, se incluirá la ruta estática en la tabla de enrutamiento.</a:t>
            </a:r>
          </a:p>
          <a:p>
            <a:endParaRPr lang="en-US">
              <a:latin typeface="Arial" pitchFamily="34" charset="0"/>
            </a:endParaRPr>
          </a:p>
        </p:txBody>
      </p:sp>
      <p:sp>
        <p:nvSpPr>
          <p:cNvPr id="4" name="3 Marcador de número de diapositiva"/>
          <p:cNvSpPr txBox="1">
            <a:spLocks noGrp="1"/>
          </p:cNvSpPr>
          <p:nvPr/>
        </p:nvSpPr>
        <p:spPr bwMode="auto">
          <a:xfrm>
            <a:off x="3956050" y="8805863"/>
            <a:ext cx="3027363" cy="463550"/>
          </a:xfrm>
          <a:prstGeom prst="rect">
            <a:avLst/>
          </a:prstGeom>
          <a:noFill/>
          <a:ln>
            <a:miter lim="800000"/>
            <a:headEnd/>
            <a:tailEnd/>
          </a:ln>
        </p:spPr>
        <p:txBody>
          <a:bodyPr lIns="92885" tIns="46442" rIns="92885" bIns="46442" anchor="b"/>
          <a:lstStyle/>
          <a:p>
            <a:pPr algn="r">
              <a:defRPr/>
            </a:pPr>
            <a:fld id="{A36DCA56-ABF4-4896-9EA1-49C9D9D83405}" type="slidenum">
              <a:rPr lang="es-ES" sz="1200" b="0">
                <a:solidFill>
                  <a:schemeClr val="tx1"/>
                </a:solidFill>
                <a:latin typeface="Arial" charset="0"/>
                <a:ea typeface="+mn-ea"/>
                <a:cs typeface="+mn-cs"/>
              </a:rPr>
              <a:pPr algn="r">
                <a:defRPr/>
              </a:pPr>
              <a:t>16</a:t>
            </a:fld>
            <a:endParaRPr lang="es-ES" sz="1200" b="0">
              <a:solidFill>
                <a:schemeClr val="tx1"/>
              </a:solidFill>
              <a:latin typeface="Arial" charset="0"/>
              <a:ea typeface="+mn-ea"/>
              <a:cs typeface="+mn-cs"/>
            </a:endParaRPr>
          </a:p>
        </p:txBody>
      </p:sp>
    </p:spTree>
    <p:extLst>
      <p:ext uri="{BB962C8B-B14F-4D97-AF65-F5344CB8AC3E}">
        <p14:creationId xmlns:p14="http://schemas.microsoft.com/office/powerpoint/2010/main" val="423598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atin typeface="Arial" pitchFamily="34" charset="0"/>
            </a:endParaRPr>
          </a:p>
        </p:txBody>
      </p:sp>
      <p:sp>
        <p:nvSpPr>
          <p:cNvPr id="716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eaLnBrk="1" hangingPunct="1"/>
            <a:fld id="{5212CDD6-9BCD-48EC-9E48-5EB9AAB77224}" type="slidenum">
              <a:rPr lang="es-ES" sz="1200" b="0" smtClean="0">
                <a:solidFill>
                  <a:schemeClr val="tx1"/>
                </a:solidFill>
              </a:rPr>
              <a:pPr eaLnBrk="1" hangingPunct="1"/>
              <a:t>18</a:t>
            </a:fld>
            <a:endParaRPr lang="es-ES" sz="1200" b="0">
              <a:solidFill>
                <a:schemeClr val="tx1"/>
              </a:solidFill>
            </a:endParaRPr>
          </a:p>
        </p:txBody>
      </p:sp>
    </p:spTree>
    <p:extLst>
      <p:ext uri="{BB962C8B-B14F-4D97-AF65-F5344CB8AC3E}">
        <p14:creationId xmlns:p14="http://schemas.microsoft.com/office/powerpoint/2010/main" val="4235434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r>
              <a:rPr lang="es-MX"/>
              <a:t>Jueves, 17 de Julio de 2008</a:t>
            </a:r>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16393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MX"/>
              <a:t>Jueves, 17 de Julio de 2008</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72192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s-MX"/>
              <a:t>Jueves, 17 de Julio de 2008</a:t>
            </a:r>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874488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s-MX"/>
              <a:t>Jueves, 17 de Julio de 2008</a:t>
            </a:r>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C52ECA4D-A3F8-4647-AC23-6753374BA101}"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443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r>
              <a:rPr lang="es-MX"/>
              <a:t>Jueves, 17 de Julio de 2008</a:t>
            </a:r>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292813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r>
              <a:rPr lang="es-MX"/>
              <a:t>Jueves, 17 de Julio de 2008</a:t>
            </a:r>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614691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r>
              <a:rPr lang="es-MX"/>
              <a:t>Jueves, 17 de Julio de 2008</a:t>
            </a:r>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4168806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MX"/>
              <a:t>Jueves, 17 de Julio de 2008</a:t>
            </a:r>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106685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r>
              <a:rPr lang="es-MX"/>
              <a:t>Jueves, 17 de Julio de 2008</a:t>
            </a:r>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37898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MX"/>
              <a:t>Jueves, 17 de Julio de 2008</a:t>
            </a:r>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59801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r>
              <a:rPr lang="es-MX"/>
              <a:t>Jueves, 17 de Julio de 2008</a:t>
            </a:r>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06048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s-MX"/>
              <a:t>Jueves, 17 de Julio de 2008</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280298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s-MX"/>
              <a:t>Jueves, 17 de Julio de 2008</a:t>
            </a:r>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88972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MX"/>
              <a:t>Jueves, 17 de Julio de 2008</a:t>
            </a:r>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339103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MX"/>
              <a:t>Jueves, 17 de Julio de 2008</a:t>
            </a:r>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423395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MX"/>
              <a:t>Jueves, 17 de Julio de 2008</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4073820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MX"/>
              <a:t>Jueves, 17 de Julio de 2008</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2ECA4D-A3F8-4647-AC23-6753374BA101}" type="slidenum">
              <a:rPr lang="es-MX" smtClean="0"/>
              <a:t>‹Nº›</a:t>
            </a:fld>
            <a:endParaRPr lang="es-MX"/>
          </a:p>
        </p:txBody>
      </p:sp>
    </p:spTree>
    <p:extLst>
      <p:ext uri="{BB962C8B-B14F-4D97-AF65-F5344CB8AC3E}">
        <p14:creationId xmlns:p14="http://schemas.microsoft.com/office/powerpoint/2010/main" val="67439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s-MX"/>
              <a:t>Jueves, 17 de Julio de 2008</a:t>
            </a: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2ECA4D-A3F8-4647-AC23-6753374BA101}" type="slidenum">
              <a:rPr lang="es-MX" smtClean="0"/>
              <a:t>‹Nº›</a:t>
            </a:fld>
            <a:endParaRPr lang="es-MX"/>
          </a:p>
        </p:txBody>
      </p:sp>
    </p:spTree>
    <p:extLst>
      <p:ext uri="{BB962C8B-B14F-4D97-AF65-F5344CB8AC3E}">
        <p14:creationId xmlns:p14="http://schemas.microsoft.com/office/powerpoint/2010/main" val="28837289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10327-4428-4947-83F0-D6EF83C83438}"/>
              </a:ext>
            </a:extLst>
          </p:cNvPr>
          <p:cNvPicPr>
            <a:picLocks noChangeAspect="1"/>
          </p:cNvPicPr>
          <p:nvPr/>
        </p:nvPicPr>
        <p:blipFill rotWithShape="1">
          <a:blip r:embed="rId2">
            <a:alphaModFix amt="50000"/>
          </a:blip>
          <a:srcRect t="2524" b="13207"/>
          <a:stretch/>
        </p:blipFill>
        <p:spPr>
          <a:xfrm>
            <a:off x="20" y="1"/>
            <a:ext cx="12191980" cy="6857999"/>
          </a:xfrm>
          <a:prstGeom prst="rect">
            <a:avLst/>
          </a:prstGeom>
        </p:spPr>
      </p:pic>
      <p:sp>
        <p:nvSpPr>
          <p:cNvPr id="2" name="Título 1">
            <a:extLst>
              <a:ext uri="{FF2B5EF4-FFF2-40B4-BE49-F238E27FC236}">
                <a16:creationId xmlns:a16="http://schemas.microsoft.com/office/drawing/2014/main" id="{6C92DBD9-8148-417C-9E48-DA1DA8AA8F24}"/>
              </a:ext>
            </a:extLst>
          </p:cNvPr>
          <p:cNvSpPr>
            <a:spLocks noGrp="1"/>
          </p:cNvSpPr>
          <p:nvPr>
            <p:ph type="ctrTitle"/>
          </p:nvPr>
        </p:nvSpPr>
        <p:spPr>
          <a:xfrm>
            <a:off x="1524000" y="1122362"/>
            <a:ext cx="9144000" cy="2900518"/>
          </a:xfrm>
        </p:spPr>
        <p:txBody>
          <a:bodyPr>
            <a:normAutofit/>
          </a:bodyPr>
          <a:lstStyle/>
          <a:p>
            <a:r>
              <a:rPr lang="es-MX" dirty="0">
                <a:solidFill>
                  <a:srgbClr val="FFFFFF"/>
                </a:solidFill>
              </a:rPr>
              <a:t>Enrutamiento</a:t>
            </a:r>
          </a:p>
        </p:txBody>
      </p:sp>
      <p:sp>
        <p:nvSpPr>
          <p:cNvPr id="3" name="Subtítulo 2">
            <a:extLst>
              <a:ext uri="{FF2B5EF4-FFF2-40B4-BE49-F238E27FC236}">
                <a16:creationId xmlns:a16="http://schemas.microsoft.com/office/drawing/2014/main" id="{D1F01F16-A7FE-4256-B7DF-00F255052E36}"/>
              </a:ext>
            </a:extLst>
          </p:cNvPr>
          <p:cNvSpPr>
            <a:spLocks noGrp="1"/>
          </p:cNvSpPr>
          <p:nvPr>
            <p:ph type="subTitle" idx="1"/>
          </p:nvPr>
        </p:nvSpPr>
        <p:spPr>
          <a:xfrm>
            <a:off x="1524000" y="4159404"/>
            <a:ext cx="9144000" cy="1098395"/>
          </a:xfrm>
        </p:spPr>
        <p:txBody>
          <a:bodyPr>
            <a:normAutofit/>
          </a:bodyPr>
          <a:lstStyle/>
          <a:p>
            <a:r>
              <a:rPr lang="es-MX" dirty="0">
                <a:solidFill>
                  <a:srgbClr val="FFFFFF"/>
                </a:solidFill>
              </a:rPr>
              <a:t>Modos de enrutamiento</a:t>
            </a:r>
          </a:p>
        </p:txBody>
      </p:sp>
      <p:sp>
        <p:nvSpPr>
          <p:cNvPr id="4" name="Marcador de número de diapositiva 3">
            <a:extLst>
              <a:ext uri="{FF2B5EF4-FFF2-40B4-BE49-F238E27FC236}">
                <a16:creationId xmlns:a16="http://schemas.microsoft.com/office/drawing/2014/main" id="{94FAFF0A-87E1-4E4F-8140-67C5C5AA3F95}"/>
              </a:ext>
            </a:extLst>
          </p:cNvPr>
          <p:cNvSpPr>
            <a:spLocks noGrp="1"/>
          </p:cNvSpPr>
          <p:nvPr>
            <p:ph type="sldNum" sz="quarter" idx="12"/>
          </p:nvPr>
        </p:nvSpPr>
        <p:spPr/>
        <p:txBody>
          <a:bodyPr/>
          <a:lstStyle/>
          <a:p>
            <a:fld id="{C52ECA4D-A3F8-4647-AC23-6753374BA101}" type="slidenum">
              <a:rPr lang="es-MX" smtClean="0"/>
              <a:t>1</a:t>
            </a:fld>
            <a:endParaRPr lang="es-MX"/>
          </a:p>
        </p:txBody>
      </p:sp>
    </p:spTree>
    <p:extLst>
      <p:ext uri="{BB962C8B-B14F-4D97-AF65-F5344CB8AC3E}">
        <p14:creationId xmlns:p14="http://schemas.microsoft.com/office/powerpoint/2010/main" val="2795811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1 Título"/>
          <p:cNvSpPr>
            <a:spLocks noGrp="1"/>
          </p:cNvSpPr>
          <p:nvPr>
            <p:ph type="title"/>
          </p:nvPr>
        </p:nvSpPr>
        <p:spPr/>
        <p:txBody>
          <a:bodyPr/>
          <a:lstStyle/>
          <a:p>
            <a:r>
              <a:rPr lang="es-MX" dirty="0"/>
              <a:t>Ventajas enrutamiento dinámico</a:t>
            </a:r>
            <a:endParaRPr lang="es-ES" dirty="0"/>
          </a:p>
        </p:txBody>
      </p:sp>
      <p:sp>
        <p:nvSpPr>
          <p:cNvPr id="119811" name="2 Marcador de contenido"/>
          <p:cNvSpPr>
            <a:spLocks noGrp="1"/>
          </p:cNvSpPr>
          <p:nvPr>
            <p:ph idx="1"/>
          </p:nvPr>
        </p:nvSpPr>
        <p:spPr/>
        <p:txBody>
          <a:bodyPr>
            <a:normAutofit fontScale="92500" lnSpcReduction="20000"/>
          </a:bodyPr>
          <a:lstStyle/>
          <a:p>
            <a:pPr algn="just">
              <a:lnSpc>
                <a:spcPct val="120000"/>
              </a:lnSpc>
              <a:spcBef>
                <a:spcPts val="1800"/>
              </a:spcBef>
              <a:spcAft>
                <a:spcPts val="1200"/>
              </a:spcAft>
            </a:pPr>
            <a:r>
              <a:rPr lang="es-MX" sz="2000" b="1" dirty="0">
                <a:solidFill>
                  <a:srgbClr val="0066CC"/>
                </a:solidFill>
              </a:rPr>
              <a:t>Redundancia.</a:t>
            </a:r>
            <a:r>
              <a:rPr lang="es-MX" sz="2000" dirty="0"/>
              <a:t> En caso de falla, el enrutamiento dinámico puede establecer la comunicación en caso de que exista una vía alternativa hacia la red destino.</a:t>
            </a:r>
          </a:p>
          <a:p>
            <a:pPr algn="just">
              <a:lnSpc>
                <a:spcPct val="120000"/>
              </a:lnSpc>
              <a:spcBef>
                <a:spcPts val="1200"/>
              </a:spcBef>
              <a:spcAft>
                <a:spcPts val="1200"/>
              </a:spcAft>
            </a:pPr>
            <a:r>
              <a:rPr lang="es-MX" sz="2000" b="1" dirty="0">
                <a:solidFill>
                  <a:srgbClr val="0066CC"/>
                </a:solidFill>
              </a:rPr>
              <a:t>Múltiple acceso. </a:t>
            </a:r>
            <a:r>
              <a:rPr lang="es-MX" sz="2000" dirty="0"/>
              <a:t>Una red puede tener múltiples puntos de acceso a través de varias conexiones o varios enlaces.</a:t>
            </a:r>
          </a:p>
          <a:p>
            <a:pPr algn="just">
              <a:lnSpc>
                <a:spcPct val="120000"/>
              </a:lnSpc>
              <a:spcBef>
                <a:spcPts val="1200"/>
              </a:spcBef>
              <a:spcAft>
                <a:spcPts val="1200"/>
              </a:spcAft>
            </a:pPr>
            <a:r>
              <a:rPr lang="es-MX" sz="2000" b="1" dirty="0">
                <a:solidFill>
                  <a:srgbClr val="0066CC"/>
                </a:solidFill>
              </a:rPr>
              <a:t>Carga compartida. </a:t>
            </a:r>
            <a:r>
              <a:rPr lang="es-MX" sz="2000" dirty="0"/>
              <a:t>Los protocolos de enrutamiento dinámico pueden balancear la carga, al dirigir el tráfico de una misma sesión sobre rutas distintas de la red para optimizar el rendimiento.</a:t>
            </a:r>
          </a:p>
          <a:p>
            <a:pPr algn="just">
              <a:lnSpc>
                <a:spcPct val="120000"/>
              </a:lnSpc>
              <a:spcBef>
                <a:spcPts val="1200"/>
              </a:spcBef>
              <a:spcAft>
                <a:spcPts val="1200"/>
              </a:spcAft>
            </a:pPr>
            <a:r>
              <a:rPr lang="es-MX" sz="2000" b="1" dirty="0">
                <a:solidFill>
                  <a:srgbClr val="0066CC"/>
                </a:solidFill>
              </a:rPr>
              <a:t>Escalabilidad y Flexibilidad. </a:t>
            </a:r>
            <a:r>
              <a:rPr lang="es-MX" sz="2000" dirty="0"/>
              <a:t>Los métodos de enrutamiento dinámico son requeridos en redes de gran tamaño, usualmente con muchas direcciones y cambios constantes.</a:t>
            </a:r>
          </a:p>
          <a:p>
            <a:pPr algn="just">
              <a:lnSpc>
                <a:spcPct val="120000"/>
              </a:lnSpc>
              <a:spcBef>
                <a:spcPts val="1200"/>
              </a:spcBef>
              <a:spcAft>
                <a:spcPts val="1200"/>
              </a:spcAft>
              <a:buNone/>
            </a:pPr>
            <a:endParaRPr lang="es-MX" sz="1800" dirty="0"/>
          </a:p>
        </p:txBody>
      </p:sp>
      <p:sp>
        <p:nvSpPr>
          <p:cNvPr id="2" name="Marcador de número de diapositiva 1">
            <a:extLst>
              <a:ext uri="{FF2B5EF4-FFF2-40B4-BE49-F238E27FC236}">
                <a16:creationId xmlns:a16="http://schemas.microsoft.com/office/drawing/2014/main" id="{BF37ED94-9162-41A6-9E77-E64EB4E68A09}"/>
              </a:ext>
            </a:extLst>
          </p:cNvPr>
          <p:cNvSpPr>
            <a:spLocks noGrp="1"/>
          </p:cNvSpPr>
          <p:nvPr>
            <p:ph type="sldNum" sz="quarter" idx="12"/>
          </p:nvPr>
        </p:nvSpPr>
        <p:spPr/>
        <p:txBody>
          <a:bodyPr/>
          <a:lstStyle/>
          <a:p>
            <a:fld id="{C52ECA4D-A3F8-4647-AC23-6753374BA101}" type="slidenum">
              <a:rPr lang="es-MX" smtClean="0"/>
              <a:t>10</a:t>
            </a:fld>
            <a:endParaRPr lang="es-MX"/>
          </a:p>
        </p:txBody>
      </p:sp>
    </p:spTree>
    <p:extLst>
      <p:ext uri="{BB962C8B-B14F-4D97-AF65-F5344CB8AC3E}">
        <p14:creationId xmlns:p14="http://schemas.microsoft.com/office/powerpoint/2010/main" val="80180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1 Título"/>
          <p:cNvSpPr>
            <a:spLocks noGrp="1"/>
          </p:cNvSpPr>
          <p:nvPr>
            <p:ph type="title"/>
          </p:nvPr>
        </p:nvSpPr>
        <p:spPr/>
        <p:txBody>
          <a:bodyPr/>
          <a:lstStyle/>
          <a:p>
            <a:r>
              <a:rPr lang="es-MX" dirty="0"/>
              <a:t>Desventajas del enrutamiento dinámico</a:t>
            </a:r>
            <a:endParaRPr lang="es-ES" dirty="0"/>
          </a:p>
        </p:txBody>
      </p:sp>
      <p:sp>
        <p:nvSpPr>
          <p:cNvPr id="120835" name="2 Marcador de contenido"/>
          <p:cNvSpPr>
            <a:spLocks noGrp="1"/>
          </p:cNvSpPr>
          <p:nvPr>
            <p:ph idx="1"/>
          </p:nvPr>
        </p:nvSpPr>
        <p:spPr>
          <a:xfrm>
            <a:off x="838200" y="2286000"/>
            <a:ext cx="10515600" cy="4070350"/>
          </a:xfrm>
        </p:spPr>
        <p:txBody>
          <a:bodyPr>
            <a:normAutofit/>
          </a:bodyPr>
          <a:lstStyle/>
          <a:p>
            <a:pPr algn="just">
              <a:lnSpc>
                <a:spcPct val="140000"/>
              </a:lnSpc>
            </a:pPr>
            <a:r>
              <a:rPr lang="es-MX" b="1" dirty="0">
                <a:solidFill>
                  <a:srgbClr val="0066CC"/>
                </a:solidFill>
              </a:rPr>
              <a:t>Procesamiento.</a:t>
            </a:r>
            <a:r>
              <a:rPr lang="es-MX" dirty="0"/>
              <a:t> Algunos protocolos de enrutamiento dinámico pueden demandar mayor procesamiento y memoria.  También consumen ancho de banda en el intercambio de información de enrutamiento.</a:t>
            </a:r>
          </a:p>
          <a:p>
            <a:pPr algn="just">
              <a:lnSpc>
                <a:spcPct val="140000"/>
              </a:lnSpc>
            </a:pPr>
            <a:endParaRPr lang="es-MX" sz="2400" dirty="0"/>
          </a:p>
        </p:txBody>
      </p:sp>
      <p:sp>
        <p:nvSpPr>
          <p:cNvPr id="2" name="Marcador de número de diapositiva 1">
            <a:extLst>
              <a:ext uri="{FF2B5EF4-FFF2-40B4-BE49-F238E27FC236}">
                <a16:creationId xmlns:a16="http://schemas.microsoft.com/office/drawing/2014/main" id="{109917DD-52FB-4188-A58D-21325537369C}"/>
              </a:ext>
            </a:extLst>
          </p:cNvPr>
          <p:cNvSpPr>
            <a:spLocks noGrp="1"/>
          </p:cNvSpPr>
          <p:nvPr>
            <p:ph type="sldNum" sz="quarter" idx="12"/>
          </p:nvPr>
        </p:nvSpPr>
        <p:spPr/>
        <p:txBody>
          <a:bodyPr/>
          <a:lstStyle/>
          <a:p>
            <a:fld id="{C52ECA4D-A3F8-4647-AC23-6753374BA101}" type="slidenum">
              <a:rPr lang="es-MX" smtClean="0"/>
              <a:t>11</a:t>
            </a:fld>
            <a:endParaRPr lang="es-MX"/>
          </a:p>
        </p:txBody>
      </p:sp>
    </p:spTree>
    <p:extLst>
      <p:ext uri="{BB962C8B-B14F-4D97-AF65-F5344CB8AC3E}">
        <p14:creationId xmlns:p14="http://schemas.microsoft.com/office/powerpoint/2010/main" val="349002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4" name="Picture 73">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6" name="Rectangle 75">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59" name="Rectangle 2"/>
          <p:cNvSpPr>
            <a:spLocks noGrp="1" noChangeArrowheads="1"/>
          </p:cNvSpPr>
          <p:nvPr>
            <p:ph type="title"/>
          </p:nvPr>
        </p:nvSpPr>
        <p:spPr>
          <a:xfrm>
            <a:off x="792483" y="821265"/>
            <a:ext cx="6098705" cy="5222117"/>
          </a:xfrm>
        </p:spPr>
        <p:txBody>
          <a:bodyPr vert="horz" lIns="91440" tIns="45720" rIns="91440" bIns="45720" rtlCol="0" anchor="ctr">
            <a:normAutofit/>
          </a:bodyPr>
          <a:lstStyle/>
          <a:p>
            <a:r>
              <a:rPr lang="en-US" sz="5400" b="1"/>
              <a:t>Enrutamiento estático</a:t>
            </a:r>
            <a:br>
              <a:rPr lang="en-US" sz="5400" b="1"/>
            </a:br>
            <a:endParaRPr lang="en-US" sz="5400"/>
          </a:p>
        </p:txBody>
      </p:sp>
      <p:cxnSp>
        <p:nvCxnSpPr>
          <p:cNvPr id="78" name="Straight Connector 77">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2" name="Marcador de texto 1">
            <a:extLst>
              <a:ext uri="{FF2B5EF4-FFF2-40B4-BE49-F238E27FC236}">
                <a16:creationId xmlns:a16="http://schemas.microsoft.com/office/drawing/2014/main" id="{C0C9D0AF-3C50-4E66-81F7-359A91579A18}"/>
              </a:ext>
            </a:extLst>
          </p:cNvPr>
          <p:cNvSpPr>
            <a:spLocks noGrp="1"/>
          </p:cNvSpPr>
          <p:nvPr>
            <p:ph type="body" idx="1"/>
          </p:nvPr>
        </p:nvSpPr>
        <p:spPr>
          <a:xfrm>
            <a:off x="7903028" y="821265"/>
            <a:ext cx="3265713" cy="5222117"/>
          </a:xfrm>
        </p:spPr>
        <p:txBody>
          <a:bodyPr vert="horz" lIns="91440" tIns="45720" rIns="91440" bIns="45720" rtlCol="0" anchor="ctr">
            <a:normAutofit/>
          </a:bodyPr>
          <a:lstStyle/>
          <a:p>
            <a:pPr algn="l"/>
            <a:endParaRPr lang="en-US" sz="2000">
              <a:solidFill>
                <a:schemeClr val="tx1"/>
              </a:solidFill>
            </a:endParaRPr>
          </a:p>
        </p:txBody>
      </p:sp>
      <p:sp>
        <p:nvSpPr>
          <p:cNvPr id="3" name="Marcador de número de diapositiva 2">
            <a:extLst>
              <a:ext uri="{FF2B5EF4-FFF2-40B4-BE49-F238E27FC236}">
                <a16:creationId xmlns:a16="http://schemas.microsoft.com/office/drawing/2014/main" id="{7B2D797A-F183-4174-83E2-3F4435C5A1F6}"/>
              </a:ext>
            </a:extLst>
          </p:cNvPr>
          <p:cNvSpPr>
            <a:spLocks noGrp="1"/>
          </p:cNvSpPr>
          <p:nvPr>
            <p:ph type="sldNum" sz="quarter" idx="12"/>
          </p:nvPr>
        </p:nvSpPr>
        <p:spPr>
          <a:xfrm>
            <a:off x="10929257" y="6197599"/>
            <a:ext cx="870857" cy="365125"/>
          </a:xfrm>
        </p:spPr>
        <p:txBody>
          <a:bodyPr vert="horz" lIns="91440" tIns="45720" rIns="91440" bIns="45720" rtlCol="0" anchor="ctr">
            <a:normAutofit/>
          </a:bodyPr>
          <a:lstStyle/>
          <a:p>
            <a:pPr>
              <a:spcAft>
                <a:spcPts val="600"/>
              </a:spcAft>
            </a:pPr>
            <a:fld id="{C52ECA4D-A3F8-4647-AC23-6753374BA101}" type="slidenum">
              <a:rPr lang="en-US">
                <a:solidFill>
                  <a:schemeClr val="tx1"/>
                </a:solidFill>
              </a:rPr>
              <a:pPr>
                <a:spcAft>
                  <a:spcPts val="600"/>
                </a:spcAft>
              </a:pPr>
              <a:t>12</a:t>
            </a:fld>
            <a:endParaRPr lang="en-US">
              <a:solidFill>
                <a:schemeClr val="tx1"/>
              </a:solidFill>
            </a:endParaRPr>
          </a:p>
        </p:txBody>
      </p:sp>
    </p:spTree>
    <p:extLst>
      <p:ext uri="{BB962C8B-B14F-4D97-AF65-F5344CB8AC3E}">
        <p14:creationId xmlns:p14="http://schemas.microsoft.com/office/powerpoint/2010/main" val="3083945555"/>
      </p:ext>
    </p:extLst>
  </p:cSld>
  <p:clrMapOvr>
    <a:overrideClrMapping bg1="lt1" tx1="dk1" bg2="lt2" tx2="dk2" accent1="accent1" accent2="accent2" accent3="accent3" accent4="accent4" accent5="accent5" accent6="accent6" hlink="hlink" folHlink="folHlink"/>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1 Título"/>
          <p:cNvSpPr>
            <a:spLocks noGrp="1"/>
          </p:cNvSpPr>
          <p:nvPr>
            <p:ph type="title" idx="4294967295"/>
          </p:nvPr>
        </p:nvSpPr>
        <p:spPr>
          <a:xfrm>
            <a:off x="0" y="365125"/>
            <a:ext cx="10515600" cy="1325563"/>
          </a:xfrm>
        </p:spPr>
        <p:txBody>
          <a:bodyPr/>
          <a:lstStyle/>
          <a:p>
            <a:r>
              <a:rPr lang="es-MX" dirty="0"/>
              <a:t>Enrutamiento estático</a:t>
            </a:r>
          </a:p>
        </p:txBody>
      </p:sp>
      <p:sp>
        <p:nvSpPr>
          <p:cNvPr id="122883" name="2 Marcador de contenido"/>
          <p:cNvSpPr>
            <a:spLocks noGrp="1"/>
          </p:cNvSpPr>
          <p:nvPr>
            <p:ph idx="4294967295"/>
          </p:nvPr>
        </p:nvSpPr>
        <p:spPr>
          <a:xfrm>
            <a:off x="0" y="1816100"/>
            <a:ext cx="10515600" cy="4718050"/>
          </a:xfrm>
        </p:spPr>
        <p:txBody>
          <a:bodyPr>
            <a:normAutofit fontScale="92500"/>
          </a:bodyPr>
          <a:lstStyle/>
          <a:p>
            <a:pPr marL="180975" indent="-180975">
              <a:lnSpc>
                <a:spcPct val="180000"/>
              </a:lnSpc>
              <a:spcAft>
                <a:spcPts val="600"/>
              </a:spcAft>
              <a:buNone/>
            </a:pPr>
            <a:r>
              <a:rPr lang="es-MX" sz="2400" dirty="0"/>
              <a:t>El enrutamiento estático es la configuración manual de rutas por un administrador</a:t>
            </a:r>
          </a:p>
          <a:p>
            <a:pPr marL="180975" indent="-180975">
              <a:lnSpc>
                <a:spcPct val="180000"/>
              </a:lnSpc>
              <a:spcAft>
                <a:spcPts val="600"/>
              </a:spcAft>
            </a:pPr>
            <a:r>
              <a:rPr lang="es-MX" sz="2400" dirty="0"/>
              <a:t>Un </a:t>
            </a:r>
            <a:r>
              <a:rPr lang="es-MX" sz="2400" i="1" dirty="0" err="1"/>
              <a:t>router</a:t>
            </a:r>
            <a:r>
              <a:rPr lang="es-MX" sz="2400" i="1" dirty="0"/>
              <a:t> </a:t>
            </a:r>
            <a:r>
              <a:rPr lang="es-MX" sz="2400" dirty="0"/>
              <a:t>programado para enrutamiento estático reenvía paquetes hacia puertos predeterminados.</a:t>
            </a:r>
          </a:p>
          <a:p>
            <a:pPr marL="180975" indent="-180975">
              <a:lnSpc>
                <a:spcPct val="180000"/>
              </a:lnSpc>
              <a:spcAft>
                <a:spcPts val="600"/>
              </a:spcAft>
              <a:buNone/>
            </a:pPr>
            <a:r>
              <a:rPr lang="es-MX" sz="2400" dirty="0"/>
              <a:t>La configuración de rutas estáticas se hace con el comando </a:t>
            </a:r>
            <a:r>
              <a:rPr lang="es-MX" sz="2400" dirty="0" err="1">
                <a:solidFill>
                  <a:srgbClr val="0070C0"/>
                </a:solidFill>
              </a:rPr>
              <a:t>ip</a:t>
            </a:r>
            <a:r>
              <a:rPr lang="es-MX" sz="2400" dirty="0">
                <a:solidFill>
                  <a:srgbClr val="0070C0"/>
                </a:solidFill>
              </a:rPr>
              <a:t> </a:t>
            </a:r>
            <a:r>
              <a:rPr lang="es-MX" sz="2400" dirty="0" err="1">
                <a:solidFill>
                  <a:srgbClr val="0070C0"/>
                </a:solidFill>
              </a:rPr>
              <a:t>route</a:t>
            </a:r>
            <a:r>
              <a:rPr lang="es-MX" sz="2400" dirty="0"/>
              <a:t>. </a:t>
            </a:r>
          </a:p>
          <a:p>
            <a:pPr marL="180975" indent="-180975">
              <a:lnSpc>
                <a:spcPct val="180000"/>
              </a:lnSpc>
              <a:spcAft>
                <a:spcPts val="600"/>
              </a:spcAft>
              <a:buNone/>
            </a:pPr>
            <a:r>
              <a:rPr lang="es-MX" sz="2400" dirty="0"/>
              <a:t> </a:t>
            </a:r>
          </a:p>
        </p:txBody>
      </p:sp>
      <p:sp>
        <p:nvSpPr>
          <p:cNvPr id="2" name="Marcador de número de diapositiva 1">
            <a:extLst>
              <a:ext uri="{FF2B5EF4-FFF2-40B4-BE49-F238E27FC236}">
                <a16:creationId xmlns:a16="http://schemas.microsoft.com/office/drawing/2014/main" id="{0CFFFF5B-59CD-4CCB-B8A3-BA8EE1702F5C}"/>
              </a:ext>
            </a:extLst>
          </p:cNvPr>
          <p:cNvSpPr>
            <a:spLocks noGrp="1"/>
          </p:cNvSpPr>
          <p:nvPr>
            <p:ph type="sldNum" sz="quarter" idx="12"/>
          </p:nvPr>
        </p:nvSpPr>
        <p:spPr/>
        <p:txBody>
          <a:bodyPr/>
          <a:lstStyle/>
          <a:p>
            <a:fld id="{C52ECA4D-A3F8-4647-AC23-6753374BA101}" type="slidenum">
              <a:rPr lang="es-MX" smtClean="0"/>
              <a:t>13</a:t>
            </a:fld>
            <a:endParaRPr lang="es-MX"/>
          </a:p>
        </p:txBody>
      </p:sp>
    </p:spTree>
    <p:extLst>
      <p:ext uri="{BB962C8B-B14F-4D97-AF65-F5344CB8AC3E}">
        <p14:creationId xmlns:p14="http://schemas.microsoft.com/office/powerpoint/2010/main" val="309588555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Título"/>
          <p:cNvSpPr>
            <a:spLocks noGrp="1"/>
          </p:cNvSpPr>
          <p:nvPr>
            <p:ph type="title" idx="4294967295"/>
          </p:nvPr>
        </p:nvSpPr>
        <p:spPr>
          <a:xfrm>
            <a:off x="0" y="365125"/>
            <a:ext cx="10515600" cy="1325563"/>
          </a:xfrm>
        </p:spPr>
        <p:txBody>
          <a:bodyPr/>
          <a:lstStyle/>
          <a:p>
            <a:r>
              <a:rPr lang="es-MX" dirty="0"/>
              <a:t>Enrutamiento estático</a:t>
            </a:r>
          </a:p>
        </p:txBody>
      </p:sp>
      <p:sp>
        <p:nvSpPr>
          <p:cNvPr id="123907" name="2 Marcador de contenido"/>
          <p:cNvSpPr>
            <a:spLocks noGrp="1"/>
          </p:cNvSpPr>
          <p:nvPr>
            <p:ph idx="4294967295"/>
          </p:nvPr>
        </p:nvSpPr>
        <p:spPr>
          <a:xfrm>
            <a:off x="0" y="1690688"/>
            <a:ext cx="10515600" cy="4710112"/>
          </a:xfrm>
        </p:spPr>
        <p:txBody>
          <a:bodyPr>
            <a:normAutofit lnSpcReduction="10000"/>
          </a:bodyPr>
          <a:lstStyle/>
          <a:p>
            <a:pPr marL="0" indent="0">
              <a:lnSpc>
                <a:spcPct val="130000"/>
              </a:lnSpc>
              <a:spcBef>
                <a:spcPts val="300"/>
              </a:spcBef>
              <a:spcAft>
                <a:spcPts val="300"/>
              </a:spcAft>
              <a:buNone/>
            </a:pPr>
            <a:r>
              <a:rPr lang="es-MX" sz="1800" dirty="0"/>
              <a:t>En los equipos Matrix N-Series:</a:t>
            </a:r>
          </a:p>
          <a:p>
            <a:pPr marL="628650" lvl="1">
              <a:lnSpc>
                <a:spcPct val="130000"/>
              </a:lnSpc>
              <a:spcBef>
                <a:spcPts val="300"/>
              </a:spcBef>
              <a:spcAft>
                <a:spcPts val="300"/>
              </a:spcAft>
              <a:buNone/>
            </a:pPr>
            <a:r>
              <a:rPr lang="es-MX" sz="1800" b="1" dirty="0" err="1"/>
              <a:t>ip</a:t>
            </a:r>
            <a:r>
              <a:rPr lang="es-MX" sz="1800" b="1" dirty="0"/>
              <a:t> </a:t>
            </a:r>
            <a:r>
              <a:rPr lang="es-MX" sz="1800" b="1" dirty="0" err="1"/>
              <a:t>route</a:t>
            </a:r>
            <a:r>
              <a:rPr lang="es-MX" sz="1800" b="1" dirty="0"/>
              <a:t> </a:t>
            </a:r>
            <a:r>
              <a:rPr lang="es-MX" sz="1800" i="1" dirty="0"/>
              <a:t>prefijo máscara {</a:t>
            </a:r>
            <a:r>
              <a:rPr lang="es-MX" sz="1800" i="1" dirty="0" err="1"/>
              <a:t>dir</a:t>
            </a:r>
            <a:r>
              <a:rPr lang="es-MX" sz="1800" i="1" dirty="0"/>
              <a:t>-reenvío | </a:t>
            </a:r>
            <a:r>
              <a:rPr lang="es-MX" sz="1800" b="1" dirty="0" err="1"/>
              <a:t>vlan</a:t>
            </a:r>
            <a:r>
              <a:rPr lang="es-MX" sz="1800" b="1" dirty="0"/>
              <a:t> </a:t>
            </a:r>
            <a:r>
              <a:rPr lang="es-MX" sz="1800" i="1" dirty="0" err="1"/>
              <a:t>vlan</a:t>
            </a:r>
            <a:r>
              <a:rPr lang="es-MX" sz="1800" i="1" dirty="0"/>
              <a:t>-id} [distancia] </a:t>
            </a:r>
            <a:r>
              <a:rPr lang="es-MX" sz="1800" b="1" i="1" dirty="0"/>
              <a:t>[</a:t>
            </a:r>
            <a:r>
              <a:rPr lang="es-MX" sz="1800" b="1" dirty="0"/>
              <a:t>permanente</a:t>
            </a:r>
            <a:r>
              <a:rPr lang="es-MX" sz="1800" b="1" i="1" dirty="0"/>
              <a:t>] [</a:t>
            </a:r>
            <a:r>
              <a:rPr lang="es-MX" sz="1800" b="1" dirty="0"/>
              <a:t>tag </a:t>
            </a:r>
            <a:r>
              <a:rPr lang="es-MX" sz="1800" i="1" dirty="0"/>
              <a:t>valor]</a:t>
            </a:r>
          </a:p>
          <a:p>
            <a:pPr marL="0" indent="0">
              <a:lnSpc>
                <a:spcPct val="80000"/>
              </a:lnSpc>
              <a:buNone/>
            </a:pPr>
            <a:r>
              <a:rPr lang="es-MX" sz="1800" dirty="0"/>
              <a:t>Donde:</a:t>
            </a:r>
          </a:p>
          <a:p>
            <a:pPr marL="628650" lvl="1">
              <a:lnSpc>
                <a:spcPct val="120000"/>
              </a:lnSpc>
              <a:buFont typeface="Wingdings" pitchFamily="2" charset="2"/>
              <a:buChar char="§"/>
            </a:pPr>
            <a:r>
              <a:rPr lang="es-MX" sz="1800" dirty="0"/>
              <a:t>prefijo. Especifica el prefijo de la dirección IP destino.</a:t>
            </a:r>
          </a:p>
          <a:p>
            <a:pPr marL="628650" lvl="1">
              <a:lnSpc>
                <a:spcPct val="120000"/>
              </a:lnSpc>
              <a:buFont typeface="Wingdings" pitchFamily="2" charset="2"/>
              <a:buChar char="§"/>
            </a:pPr>
            <a:r>
              <a:rPr lang="es-MX" sz="1800" dirty="0"/>
              <a:t>máscara. Específica la máscara del prefijo destino.</a:t>
            </a:r>
          </a:p>
          <a:p>
            <a:pPr marL="628650" lvl="1">
              <a:lnSpc>
                <a:spcPct val="120000"/>
              </a:lnSpc>
              <a:buFont typeface="Wingdings" pitchFamily="2" charset="2"/>
              <a:buChar char="§"/>
            </a:pPr>
            <a:r>
              <a:rPr lang="es-MX" sz="1800" dirty="0" err="1"/>
              <a:t>dir</a:t>
            </a:r>
            <a:r>
              <a:rPr lang="es-MX" sz="1800" dirty="0"/>
              <a:t>-reenvío | dirección-destino o </a:t>
            </a:r>
            <a:r>
              <a:rPr lang="es-MX" sz="1800" dirty="0" err="1"/>
              <a:t>vlan</a:t>
            </a:r>
            <a:r>
              <a:rPr lang="es-MX" sz="1800" dirty="0"/>
              <a:t>. Especifica la dirección IP de reenvío (</a:t>
            </a:r>
            <a:r>
              <a:rPr lang="es-MX" sz="1800" dirty="0" err="1"/>
              <a:t>gateway</a:t>
            </a:r>
            <a:r>
              <a:rPr lang="es-MX" sz="1800" dirty="0"/>
              <a:t>) o el ID de la interfaz de enrutamiento.</a:t>
            </a:r>
          </a:p>
          <a:p>
            <a:pPr marL="628650" lvl="1">
              <a:lnSpc>
                <a:spcPct val="120000"/>
              </a:lnSpc>
              <a:buFont typeface="Wingdings" pitchFamily="2" charset="2"/>
              <a:buChar char="§"/>
            </a:pPr>
            <a:r>
              <a:rPr lang="es-MX" sz="1800" dirty="0"/>
              <a:t>distancia (opcional). Especifica la métrica de la distancia para esta ruta. Los valores válidos son entre 1 (valor por defecto) y 255. Las rutas con valores menores son la preferidas en la selección de rutas.</a:t>
            </a:r>
          </a:p>
          <a:p>
            <a:pPr marL="628650" lvl="1">
              <a:lnSpc>
                <a:spcPct val="120000"/>
              </a:lnSpc>
              <a:buFont typeface="Wingdings" pitchFamily="2" charset="2"/>
              <a:buChar char="§"/>
            </a:pPr>
            <a:r>
              <a:rPr lang="es-MX" sz="1800" dirty="0"/>
              <a:t>permanente (opcional). Especifica una ruta permanente.</a:t>
            </a:r>
          </a:p>
          <a:p>
            <a:pPr marL="628650" lvl="1">
              <a:lnSpc>
                <a:spcPct val="120000"/>
              </a:lnSpc>
              <a:buFont typeface="Wingdings" pitchFamily="2" charset="2"/>
              <a:buChar char="§"/>
            </a:pPr>
            <a:r>
              <a:rPr lang="es-MX" sz="1800" dirty="0"/>
              <a:t>tag (opcional. Especifica una etiqueta para la ruta con valores válidos de 1 a 4294967295.</a:t>
            </a:r>
          </a:p>
        </p:txBody>
      </p:sp>
      <p:sp>
        <p:nvSpPr>
          <p:cNvPr id="2" name="Marcador de número de diapositiva 1">
            <a:extLst>
              <a:ext uri="{FF2B5EF4-FFF2-40B4-BE49-F238E27FC236}">
                <a16:creationId xmlns:a16="http://schemas.microsoft.com/office/drawing/2014/main" id="{F78FFDD2-81E3-4CF3-B590-DC589B8D52C8}"/>
              </a:ext>
            </a:extLst>
          </p:cNvPr>
          <p:cNvSpPr>
            <a:spLocks noGrp="1"/>
          </p:cNvSpPr>
          <p:nvPr>
            <p:ph type="sldNum" sz="quarter" idx="12"/>
          </p:nvPr>
        </p:nvSpPr>
        <p:spPr/>
        <p:txBody>
          <a:bodyPr/>
          <a:lstStyle/>
          <a:p>
            <a:fld id="{C52ECA4D-A3F8-4647-AC23-6753374BA101}" type="slidenum">
              <a:rPr lang="es-MX" smtClean="0"/>
              <a:t>14</a:t>
            </a:fld>
            <a:endParaRPr lang="es-MX"/>
          </a:p>
        </p:txBody>
      </p:sp>
    </p:spTree>
    <p:extLst>
      <p:ext uri="{BB962C8B-B14F-4D97-AF65-F5344CB8AC3E}">
        <p14:creationId xmlns:p14="http://schemas.microsoft.com/office/powerpoint/2010/main" val="14075124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73" name="Rectangle 72">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30" name="1 Título"/>
          <p:cNvSpPr>
            <a:spLocks noGrp="1"/>
          </p:cNvSpPr>
          <p:nvPr>
            <p:ph type="title" idx="4294967295"/>
          </p:nvPr>
        </p:nvSpPr>
        <p:spPr>
          <a:xfrm>
            <a:off x="4090507" y="764372"/>
            <a:ext cx="7434070" cy="1432289"/>
          </a:xfrm>
        </p:spPr>
        <p:txBody>
          <a:bodyPr vert="horz" lIns="91440" tIns="45720" rIns="91440" bIns="45720" rtlCol="0" anchor="ctr">
            <a:normAutofit/>
          </a:bodyPr>
          <a:lstStyle/>
          <a:p>
            <a:r>
              <a:rPr lang="en-US"/>
              <a:t>Enrutamiento estático</a:t>
            </a:r>
          </a:p>
        </p:txBody>
      </p:sp>
      <p:sp>
        <p:nvSpPr>
          <p:cNvPr id="75" name="Rectangle 74">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7" name="Picture 76">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2" name="Marcador de número de diapositiva 1">
            <a:extLst>
              <a:ext uri="{FF2B5EF4-FFF2-40B4-BE49-F238E27FC236}">
                <a16:creationId xmlns:a16="http://schemas.microsoft.com/office/drawing/2014/main" id="{43E0B638-E3E0-4000-8959-0AC7F1E5E497}"/>
              </a:ext>
            </a:extLst>
          </p:cNvPr>
          <p:cNvSpPr>
            <a:spLocks noGrp="1"/>
          </p:cNvSpPr>
          <p:nvPr>
            <p:ph type="sldNum" sz="quarter" idx="12"/>
          </p:nvPr>
        </p:nvSpPr>
        <p:spPr>
          <a:xfrm>
            <a:off x="8763000" y="381000"/>
            <a:ext cx="2743200" cy="365125"/>
          </a:xfrm>
        </p:spPr>
        <p:txBody>
          <a:bodyPr vert="horz" lIns="91440" tIns="45720" rIns="91440" bIns="45720" rtlCol="0" anchor="ctr">
            <a:normAutofit/>
          </a:bodyPr>
          <a:lstStyle/>
          <a:p>
            <a:pPr>
              <a:spcAft>
                <a:spcPts val="600"/>
              </a:spcAft>
            </a:pPr>
            <a:fld id="{C52ECA4D-A3F8-4647-AC23-6753374BA101}" type="slidenum">
              <a:rPr lang="en-US" smtClean="0"/>
              <a:pPr>
                <a:spcAft>
                  <a:spcPts val="600"/>
                </a:spcAft>
              </a:pPr>
              <a:t>15</a:t>
            </a:fld>
            <a:endParaRPr lang="en-US"/>
          </a:p>
        </p:txBody>
      </p:sp>
      <p:sp>
        <p:nvSpPr>
          <p:cNvPr id="44" name="2 Marcador de contenido"/>
          <p:cNvSpPr txBox="1">
            <a:spLocks/>
          </p:cNvSpPr>
          <p:nvPr/>
        </p:nvSpPr>
        <p:spPr bwMode="auto">
          <a:xfrm>
            <a:off x="4090507" y="2628900"/>
            <a:ext cx="7454077" cy="3589785"/>
          </a:xfrm>
          <a:prstGeom prst="rect">
            <a:avLst/>
          </a:prstGeom>
        </p:spPr>
        <p:txBody>
          <a:bodyPr vert="horz" lIns="91440" tIns="45720" rIns="91440" bIns="45720" rtlCol="0">
            <a:normAutofit/>
          </a:bodyPr>
          <a:lstStyle/>
          <a:p>
            <a:pPr indent="-228600" defTabSz="914400">
              <a:lnSpc>
                <a:spcPct val="90000"/>
              </a:lnSpc>
              <a:spcBef>
                <a:spcPct val="20000"/>
              </a:spcBef>
              <a:spcAft>
                <a:spcPts val="600"/>
              </a:spcAft>
              <a:buClr>
                <a:srgbClr val="990033"/>
              </a:buClr>
              <a:buFont typeface="Arial" panose="020B0604020202020204" pitchFamily="34" charset="0"/>
              <a:buChar char="•"/>
              <a:defRPr/>
            </a:pPr>
            <a:r>
              <a:rPr lang="en-US" sz="2000"/>
              <a:t>En este ejemplo, dos </a:t>
            </a:r>
            <a:r>
              <a:rPr lang="en-US" sz="2000" i="1"/>
              <a:t>routers </a:t>
            </a:r>
            <a:r>
              <a:rPr lang="en-US" sz="2000"/>
              <a:t>están conectados directamente (back-to-back) sobre un enlace serial. Para establecer la comunicación entre sus redes locales, deben incluir en su tabla de enrutamiento las entradas correspondientes, que serán configuradas de forma estática</a:t>
            </a:r>
          </a:p>
          <a:p>
            <a:pPr indent="-228600" defTabSz="914400">
              <a:lnSpc>
                <a:spcPct val="90000"/>
              </a:lnSpc>
              <a:spcBef>
                <a:spcPct val="20000"/>
              </a:spcBef>
              <a:spcAft>
                <a:spcPts val="600"/>
              </a:spcAft>
              <a:buClr>
                <a:srgbClr val="990033"/>
              </a:buClr>
              <a:buFont typeface="Arial" panose="020B0604020202020204" pitchFamily="34" charset="0"/>
              <a:buChar char="•"/>
              <a:defRPr/>
            </a:pPr>
            <a:r>
              <a:rPr lang="en-US" sz="2000"/>
              <a:t>Cada </a:t>
            </a:r>
            <a:r>
              <a:rPr lang="en-US" sz="2000" i="1"/>
              <a:t>router </a:t>
            </a:r>
            <a:r>
              <a:rPr lang="en-US" sz="2000"/>
              <a:t>incluye las entradas de las redes directamente conectadas, con la información de la configuración IP en cada interfaz  en estado operacional y administrativamente activo.</a:t>
            </a:r>
          </a:p>
        </p:txBody>
      </p:sp>
    </p:spTree>
    <p:extLst>
      <p:ext uri="{BB962C8B-B14F-4D97-AF65-F5344CB8AC3E}">
        <p14:creationId xmlns:p14="http://schemas.microsoft.com/office/powerpoint/2010/main" val="2895936547"/>
      </p:ext>
    </p:extLst>
  </p:cSld>
  <p:clrMapOvr>
    <a:overrideClrMapping bg1="lt1" tx1="dk1" bg2="lt2" tx2="dk2" accent1="accent1" accent2="accent2" accent3="accent3" accent4="accent4" accent5="accent5" accent6="accent6" hlink="hlink" folHlink="folHlink"/>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1 Título"/>
          <p:cNvSpPr>
            <a:spLocks noGrp="1"/>
          </p:cNvSpPr>
          <p:nvPr>
            <p:ph type="title" idx="4294967295"/>
          </p:nvPr>
        </p:nvSpPr>
        <p:spPr>
          <a:xfrm>
            <a:off x="0" y="365125"/>
            <a:ext cx="10515600" cy="1325563"/>
          </a:xfrm>
        </p:spPr>
        <p:txBody>
          <a:bodyPr/>
          <a:lstStyle/>
          <a:p>
            <a:r>
              <a:rPr lang="es-MX" dirty="0"/>
              <a:t>Enrutamiento estático</a:t>
            </a:r>
          </a:p>
        </p:txBody>
      </p:sp>
      <p:sp>
        <p:nvSpPr>
          <p:cNvPr id="26627" name="2 Marcador de contenido"/>
          <p:cNvSpPr>
            <a:spLocks noGrp="1"/>
          </p:cNvSpPr>
          <p:nvPr>
            <p:ph idx="4294967295"/>
          </p:nvPr>
        </p:nvSpPr>
        <p:spPr>
          <a:xfrm>
            <a:off x="1782763" y="2697163"/>
            <a:ext cx="10409237" cy="3659187"/>
          </a:xfrm>
        </p:spPr>
        <p:txBody>
          <a:bodyPr>
            <a:normAutofit fontScale="92500"/>
          </a:bodyPr>
          <a:lstStyle/>
          <a:p>
            <a:pPr marL="0" indent="0">
              <a:lnSpc>
                <a:spcPct val="140000"/>
              </a:lnSpc>
              <a:spcAft>
                <a:spcPts val="600"/>
              </a:spcAft>
              <a:buNone/>
              <a:defRPr/>
            </a:pPr>
            <a:r>
              <a:rPr lang="es-MX" sz="2400" dirty="0"/>
              <a:t>Introduciendo el comando </a:t>
            </a:r>
            <a:r>
              <a:rPr lang="es-MX" sz="2400" dirty="0" err="1"/>
              <a:t>ip</a:t>
            </a:r>
            <a:r>
              <a:rPr lang="es-MX" sz="2400" dirty="0"/>
              <a:t> </a:t>
            </a:r>
            <a:r>
              <a:rPr lang="es-MX" sz="2400" dirty="0" err="1"/>
              <a:t>route</a:t>
            </a:r>
            <a:r>
              <a:rPr lang="es-MX" sz="2400" dirty="0"/>
              <a:t> en el </a:t>
            </a:r>
            <a:r>
              <a:rPr lang="es-MX" sz="2400" i="1" dirty="0" err="1"/>
              <a:t>router</a:t>
            </a:r>
            <a:r>
              <a:rPr lang="es-MX" sz="2400" dirty="0"/>
              <a:t> A, se  configura esta ruta estática hacia la red 192.168.164.0</a:t>
            </a:r>
          </a:p>
          <a:p>
            <a:pPr marL="400050" lvl="1" indent="0">
              <a:lnSpc>
                <a:spcPct val="140000"/>
              </a:lnSpc>
              <a:spcBef>
                <a:spcPts val="0"/>
              </a:spcBef>
              <a:spcAft>
                <a:spcPts val="600"/>
              </a:spcAft>
              <a:buNone/>
              <a:defRPr/>
            </a:pPr>
            <a:r>
              <a:rPr lang="es-MX" sz="2200" dirty="0" err="1">
                <a:latin typeface="Courier New" pitchFamily="49" charset="0"/>
                <a:cs typeface="Courier New" pitchFamily="49" charset="0"/>
              </a:rPr>
              <a:t>RouterA</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Config</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ip</a:t>
            </a:r>
            <a:r>
              <a:rPr lang="es-MX" sz="2200" dirty="0">
                <a:latin typeface="Courier New" pitchFamily="49" charset="0"/>
                <a:cs typeface="Courier New" pitchFamily="49" charset="0"/>
              </a:rPr>
              <a:t> </a:t>
            </a:r>
            <a:r>
              <a:rPr lang="es-MX" sz="2200" dirty="0" err="1">
                <a:latin typeface="Courier New" pitchFamily="49" charset="0"/>
                <a:cs typeface="Courier New" pitchFamily="49" charset="0"/>
              </a:rPr>
              <a:t>route</a:t>
            </a:r>
            <a:r>
              <a:rPr lang="es-MX" sz="2200" dirty="0">
                <a:latin typeface="Courier New" pitchFamily="49" charset="0"/>
                <a:cs typeface="Courier New" pitchFamily="49" charset="0"/>
              </a:rPr>
              <a:t> 192.168.3.0 255.255.255.0 192.168.2.2</a:t>
            </a:r>
          </a:p>
          <a:p>
            <a:pPr marL="0" indent="0">
              <a:lnSpc>
                <a:spcPct val="140000"/>
              </a:lnSpc>
              <a:spcAft>
                <a:spcPts val="600"/>
              </a:spcAft>
              <a:buNone/>
              <a:defRPr/>
            </a:pPr>
            <a:r>
              <a:rPr lang="es-MX" sz="2400" dirty="0"/>
              <a:t>De la misma forma, para configurar una ruta estática hacia la red 192.168.1.0 en el </a:t>
            </a:r>
            <a:r>
              <a:rPr lang="es-MX" sz="2400" i="1" dirty="0" err="1"/>
              <a:t>router</a:t>
            </a:r>
            <a:endParaRPr lang="es-MX" sz="2400" i="1" dirty="0"/>
          </a:p>
          <a:p>
            <a:pPr marL="400050" lvl="1" indent="0">
              <a:lnSpc>
                <a:spcPct val="140000"/>
              </a:lnSpc>
              <a:spcBef>
                <a:spcPts val="0"/>
              </a:spcBef>
              <a:spcAft>
                <a:spcPts val="600"/>
              </a:spcAft>
              <a:buNone/>
              <a:defRPr/>
            </a:pPr>
            <a:r>
              <a:rPr lang="es-MX" sz="2200" dirty="0" err="1">
                <a:latin typeface="Courier New" pitchFamily="49" charset="0"/>
                <a:cs typeface="Courier New" pitchFamily="49" charset="0"/>
              </a:rPr>
              <a:t>RouterB</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Config</a:t>
            </a:r>
            <a:r>
              <a:rPr lang="es-MX" sz="2200" dirty="0">
                <a:latin typeface="Courier New" pitchFamily="49" charset="0"/>
                <a:cs typeface="Courier New" pitchFamily="49" charset="0"/>
              </a:rPr>
              <a:t>)#</a:t>
            </a:r>
            <a:r>
              <a:rPr lang="es-MX" sz="2200" dirty="0" err="1">
                <a:latin typeface="Courier New" pitchFamily="49" charset="0"/>
                <a:cs typeface="Courier New" pitchFamily="49" charset="0"/>
              </a:rPr>
              <a:t>ip</a:t>
            </a:r>
            <a:r>
              <a:rPr lang="es-MX" sz="2200" dirty="0">
                <a:latin typeface="Courier New" pitchFamily="49" charset="0"/>
                <a:cs typeface="Courier New" pitchFamily="49" charset="0"/>
              </a:rPr>
              <a:t> </a:t>
            </a:r>
            <a:r>
              <a:rPr lang="es-MX" sz="2200" dirty="0" err="1">
                <a:latin typeface="Courier New" pitchFamily="49" charset="0"/>
                <a:cs typeface="Courier New" pitchFamily="49" charset="0"/>
              </a:rPr>
              <a:t>route</a:t>
            </a:r>
            <a:r>
              <a:rPr lang="es-MX" sz="2200" dirty="0">
                <a:latin typeface="Courier New" pitchFamily="49" charset="0"/>
                <a:cs typeface="Courier New" pitchFamily="49" charset="0"/>
              </a:rPr>
              <a:t> 192.168.1.0 255.255.255.0 192.168.2.1</a:t>
            </a:r>
          </a:p>
        </p:txBody>
      </p:sp>
      <p:pic>
        <p:nvPicPr>
          <p:cNvPr id="1249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156" y="1690688"/>
            <a:ext cx="72342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número de diapositiva 1">
            <a:extLst>
              <a:ext uri="{FF2B5EF4-FFF2-40B4-BE49-F238E27FC236}">
                <a16:creationId xmlns:a16="http://schemas.microsoft.com/office/drawing/2014/main" id="{64111688-F8DA-48D3-9F46-6752925CAEEE}"/>
              </a:ext>
            </a:extLst>
          </p:cNvPr>
          <p:cNvSpPr>
            <a:spLocks noGrp="1"/>
          </p:cNvSpPr>
          <p:nvPr>
            <p:ph type="sldNum" sz="quarter" idx="12"/>
          </p:nvPr>
        </p:nvSpPr>
        <p:spPr/>
        <p:txBody>
          <a:bodyPr/>
          <a:lstStyle/>
          <a:p>
            <a:fld id="{C52ECA4D-A3F8-4647-AC23-6753374BA101}" type="slidenum">
              <a:rPr lang="es-MX" smtClean="0"/>
              <a:t>16</a:t>
            </a:fld>
            <a:endParaRPr lang="es-MX"/>
          </a:p>
        </p:txBody>
      </p:sp>
    </p:spTree>
    <p:extLst>
      <p:ext uri="{BB962C8B-B14F-4D97-AF65-F5344CB8AC3E}">
        <p14:creationId xmlns:p14="http://schemas.microsoft.com/office/powerpoint/2010/main" val="1852003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a:extLst>
              <a:ext uri="{FF2B5EF4-FFF2-40B4-BE49-F238E27FC236}">
                <a16:creationId xmlns:a16="http://schemas.microsoft.com/office/drawing/2014/main" id="{89607F62-4EDA-4B08-AC23-E7616C82E360}"/>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Enrutamiento dinámico</a:t>
            </a:r>
          </a:p>
        </p:txBody>
      </p:sp>
      <p:sp>
        <p:nvSpPr>
          <p:cNvPr id="3" name="Marcador de texto 2">
            <a:extLst>
              <a:ext uri="{FF2B5EF4-FFF2-40B4-BE49-F238E27FC236}">
                <a16:creationId xmlns:a16="http://schemas.microsoft.com/office/drawing/2014/main" id="{4423C51F-491F-4960-A39A-D99373F48885}"/>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r>
              <a:rPr lang="en-US" sz="2000" b="1">
                <a:solidFill>
                  <a:schemeClr val="tx1"/>
                </a:solidFill>
              </a:rPr>
              <a:t>Protocolos enrutables</a:t>
            </a:r>
          </a:p>
        </p:txBody>
      </p:sp>
      <p:sp>
        <p:nvSpPr>
          <p:cNvPr id="4" name="Marcador de número de diapositiva 3">
            <a:extLst>
              <a:ext uri="{FF2B5EF4-FFF2-40B4-BE49-F238E27FC236}">
                <a16:creationId xmlns:a16="http://schemas.microsoft.com/office/drawing/2014/main" id="{78116F01-C2B4-4520-8FCC-CCF7B1BBA9C3}"/>
              </a:ext>
            </a:extLst>
          </p:cNvPr>
          <p:cNvSpPr>
            <a:spLocks noGrp="1"/>
          </p:cNvSpPr>
          <p:nvPr>
            <p:ph type="sldNum" sz="quarter" idx="12"/>
          </p:nvPr>
        </p:nvSpPr>
        <p:spPr>
          <a:xfrm>
            <a:off x="8403771" y="475805"/>
            <a:ext cx="2743200" cy="365125"/>
          </a:xfrm>
        </p:spPr>
        <p:txBody>
          <a:bodyPr vert="horz" lIns="91440" tIns="45720" rIns="91440" bIns="45720" rtlCol="0" anchor="ctr">
            <a:normAutofit/>
          </a:bodyPr>
          <a:lstStyle/>
          <a:p>
            <a:pPr>
              <a:spcAft>
                <a:spcPts val="600"/>
              </a:spcAft>
            </a:pPr>
            <a:fld id="{C52ECA4D-A3F8-4647-AC23-6753374BA101}" type="slidenum">
              <a:rPr lang="en-US" smtClean="0"/>
              <a:pPr>
                <a:spcAft>
                  <a:spcPts val="600"/>
                </a:spcAft>
              </a:pPr>
              <a:t>17</a:t>
            </a:fld>
            <a:endParaRPr lang="en-US"/>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93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MX" dirty="0"/>
              <a:t>Protocolos</a:t>
            </a:r>
            <a:endParaRPr lang="es-ES" dirty="0"/>
          </a:p>
        </p:txBody>
      </p:sp>
      <p:sp>
        <p:nvSpPr>
          <p:cNvPr id="19459" name="2 Marcador de contenido"/>
          <p:cNvSpPr>
            <a:spLocks noGrp="1"/>
          </p:cNvSpPr>
          <p:nvPr>
            <p:ph idx="1"/>
          </p:nvPr>
        </p:nvSpPr>
        <p:spPr/>
        <p:txBody>
          <a:bodyPr>
            <a:normAutofit fontScale="85000" lnSpcReduction="10000"/>
          </a:bodyPr>
          <a:lstStyle/>
          <a:p>
            <a:pPr algn="just">
              <a:lnSpc>
                <a:spcPct val="120000"/>
              </a:lnSpc>
              <a:buFontTx/>
              <a:buNone/>
            </a:pPr>
            <a:r>
              <a:rPr lang="es-MX" sz="2000" dirty="0"/>
              <a:t>Un protocolo es un conjunto de reglas que determina como se comunican los hosts entre sí a través de las redes.</a:t>
            </a:r>
          </a:p>
          <a:p>
            <a:pPr algn="just">
              <a:lnSpc>
                <a:spcPct val="120000"/>
              </a:lnSpc>
            </a:pPr>
            <a:endParaRPr lang="es-MX" sz="1100" dirty="0"/>
          </a:p>
          <a:p>
            <a:pPr lvl="1" algn="just">
              <a:lnSpc>
                <a:spcPct val="120000"/>
              </a:lnSpc>
              <a:spcAft>
                <a:spcPts val="400"/>
              </a:spcAft>
            </a:pPr>
            <a:r>
              <a:rPr lang="es-MX" sz="2000" dirty="0"/>
              <a:t>Proveen reglas sintácticas y semánticas.</a:t>
            </a:r>
          </a:p>
          <a:p>
            <a:pPr lvl="1" algn="just">
              <a:lnSpc>
                <a:spcPct val="120000"/>
              </a:lnSpc>
              <a:spcAft>
                <a:spcPts val="400"/>
              </a:spcAft>
            </a:pPr>
            <a:r>
              <a:rPr lang="es-MX" sz="2000" dirty="0"/>
              <a:t>Contienen los detalles del formato de los mensajes.</a:t>
            </a:r>
          </a:p>
          <a:p>
            <a:pPr lvl="1" algn="just">
              <a:lnSpc>
                <a:spcPct val="120000"/>
              </a:lnSpc>
              <a:spcAft>
                <a:spcPts val="400"/>
              </a:spcAft>
            </a:pPr>
            <a:r>
              <a:rPr lang="es-MX" sz="2000" dirty="0"/>
              <a:t>Describen el intercambio de mensajes dentro del contexto de una actividad en particular.</a:t>
            </a:r>
          </a:p>
          <a:p>
            <a:pPr lvl="1" algn="just">
              <a:lnSpc>
                <a:spcPct val="120000"/>
              </a:lnSpc>
              <a:spcAft>
                <a:spcPts val="400"/>
              </a:spcAft>
            </a:pPr>
            <a:r>
              <a:rPr lang="es-MX" sz="2000" dirty="0"/>
              <a:t>Describen los procesos de comunicación independientemente de los detalles de hardware.</a:t>
            </a:r>
          </a:p>
          <a:p>
            <a:pPr lvl="1" algn="just">
              <a:lnSpc>
                <a:spcPct val="120000"/>
              </a:lnSpc>
              <a:spcAft>
                <a:spcPts val="400"/>
              </a:spcAft>
              <a:buNone/>
            </a:pPr>
            <a:endParaRPr lang="es-MX" sz="2000" dirty="0"/>
          </a:p>
          <a:p>
            <a:pPr algn="just">
              <a:lnSpc>
                <a:spcPct val="120000"/>
              </a:lnSpc>
              <a:spcAft>
                <a:spcPts val="400"/>
              </a:spcAft>
            </a:pPr>
            <a:r>
              <a:rPr lang="es-MX" sz="2000" dirty="0"/>
              <a:t>Existen dos categorías de protocolos en la capa de red: enrutados o enrutables y de enrutamiento</a:t>
            </a:r>
            <a:endParaRPr lang="es-ES" sz="2000" dirty="0"/>
          </a:p>
        </p:txBody>
      </p:sp>
      <p:sp>
        <p:nvSpPr>
          <p:cNvPr id="2" name="Marcador de número de diapositiva 1">
            <a:extLst>
              <a:ext uri="{FF2B5EF4-FFF2-40B4-BE49-F238E27FC236}">
                <a16:creationId xmlns:a16="http://schemas.microsoft.com/office/drawing/2014/main" id="{DF737931-3CB5-4C29-B287-F1AA32CB8F1D}"/>
              </a:ext>
            </a:extLst>
          </p:cNvPr>
          <p:cNvSpPr>
            <a:spLocks noGrp="1"/>
          </p:cNvSpPr>
          <p:nvPr>
            <p:ph type="sldNum" sz="quarter" idx="12"/>
          </p:nvPr>
        </p:nvSpPr>
        <p:spPr/>
        <p:txBody>
          <a:bodyPr/>
          <a:lstStyle/>
          <a:p>
            <a:fld id="{C52ECA4D-A3F8-4647-AC23-6753374BA101}" type="slidenum">
              <a:rPr lang="es-MX" smtClean="0"/>
              <a:t>18</a:t>
            </a:fld>
            <a:endParaRPr lang="es-MX"/>
          </a:p>
        </p:txBody>
      </p:sp>
    </p:spTree>
    <p:extLst>
      <p:ext uri="{BB962C8B-B14F-4D97-AF65-F5344CB8AC3E}">
        <p14:creationId xmlns:p14="http://schemas.microsoft.com/office/powerpoint/2010/main" val="137638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MX" dirty="0"/>
              <a:t>Protocolos enrutables</a:t>
            </a:r>
            <a:endParaRPr lang="es-ES" dirty="0"/>
          </a:p>
        </p:txBody>
      </p:sp>
      <p:sp>
        <p:nvSpPr>
          <p:cNvPr id="20483" name="2 Marcador de contenido"/>
          <p:cNvSpPr>
            <a:spLocks noGrp="1"/>
          </p:cNvSpPr>
          <p:nvPr>
            <p:ph idx="1"/>
          </p:nvPr>
        </p:nvSpPr>
        <p:spPr/>
        <p:txBody>
          <a:bodyPr>
            <a:normAutofit/>
          </a:bodyPr>
          <a:lstStyle/>
          <a:p>
            <a:pPr algn="just">
              <a:lnSpc>
                <a:spcPct val="200000"/>
              </a:lnSpc>
              <a:spcBef>
                <a:spcPts val="600"/>
              </a:spcBef>
              <a:spcAft>
                <a:spcPts val="600"/>
              </a:spcAft>
              <a:buNone/>
            </a:pPr>
            <a:r>
              <a:rPr lang="es-MX" sz="2000" dirty="0"/>
              <a:t>Cualquier protocolo que proporciona suficiente información en su dirección de capa de red para permitir que se envíe un paquete desde un host a otro basado en un esquema de direccionamiento.</a:t>
            </a:r>
          </a:p>
          <a:p>
            <a:pPr marL="690563" lvl="1" indent="-290513" algn="just">
              <a:lnSpc>
                <a:spcPct val="200000"/>
              </a:lnSpc>
              <a:spcBef>
                <a:spcPts val="600"/>
              </a:spcBef>
              <a:spcAft>
                <a:spcPts val="600"/>
              </a:spcAft>
            </a:pPr>
            <a:r>
              <a:rPr lang="es-MX" sz="2000" dirty="0"/>
              <a:t>Transportan los datos a través de una red.</a:t>
            </a:r>
          </a:p>
          <a:p>
            <a:pPr marL="690563" lvl="1" indent="-290513" algn="just">
              <a:lnSpc>
                <a:spcPct val="200000"/>
              </a:lnSpc>
              <a:spcBef>
                <a:spcPts val="600"/>
              </a:spcBef>
              <a:spcAft>
                <a:spcPts val="600"/>
              </a:spcAft>
            </a:pPr>
            <a:r>
              <a:rPr lang="es-MX" sz="2000" dirty="0"/>
              <a:t>Definen el formato y uso de los campos dentro de un paquete.</a:t>
            </a:r>
          </a:p>
          <a:p>
            <a:pPr algn="just">
              <a:lnSpc>
                <a:spcPct val="200000"/>
              </a:lnSpc>
              <a:spcBef>
                <a:spcPts val="600"/>
              </a:spcBef>
              <a:spcAft>
                <a:spcPts val="600"/>
              </a:spcAft>
              <a:buNone/>
            </a:pPr>
            <a:endParaRPr lang="es-ES" sz="3200" dirty="0"/>
          </a:p>
        </p:txBody>
      </p:sp>
      <p:sp>
        <p:nvSpPr>
          <p:cNvPr id="2" name="Marcador de número de diapositiva 1">
            <a:extLst>
              <a:ext uri="{FF2B5EF4-FFF2-40B4-BE49-F238E27FC236}">
                <a16:creationId xmlns:a16="http://schemas.microsoft.com/office/drawing/2014/main" id="{F07D6BEC-061B-4DB0-8D56-0972A096B4DB}"/>
              </a:ext>
            </a:extLst>
          </p:cNvPr>
          <p:cNvSpPr>
            <a:spLocks noGrp="1"/>
          </p:cNvSpPr>
          <p:nvPr>
            <p:ph type="sldNum" sz="quarter" idx="12"/>
          </p:nvPr>
        </p:nvSpPr>
        <p:spPr/>
        <p:txBody>
          <a:bodyPr/>
          <a:lstStyle/>
          <a:p>
            <a:fld id="{C52ECA4D-A3F8-4647-AC23-6753374BA101}" type="slidenum">
              <a:rPr lang="es-MX" smtClean="0"/>
              <a:t>19</a:t>
            </a:fld>
            <a:endParaRPr lang="es-MX"/>
          </a:p>
        </p:txBody>
      </p:sp>
    </p:spTree>
    <p:extLst>
      <p:ext uri="{BB962C8B-B14F-4D97-AF65-F5344CB8AC3E}">
        <p14:creationId xmlns:p14="http://schemas.microsoft.com/office/powerpoint/2010/main" val="43889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5" name="Picture 74">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7" name="Rectangle 7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8392BB-5C56-4687-A8B2-AB855B9ECB4B}"/>
              </a:ext>
            </a:extLst>
          </p:cNvPr>
          <p:cNvSpPr>
            <a:spLocks noGrp="1"/>
          </p:cNvSpPr>
          <p:nvPr>
            <p:ph type="title"/>
          </p:nvPr>
        </p:nvSpPr>
        <p:spPr>
          <a:xfrm>
            <a:off x="792483" y="821265"/>
            <a:ext cx="6098705" cy="5222117"/>
          </a:xfrm>
        </p:spPr>
        <p:txBody>
          <a:bodyPr vert="horz" lIns="91440" tIns="45720" rIns="91440" bIns="45720" rtlCol="0" anchor="ctr">
            <a:normAutofit/>
          </a:bodyPr>
          <a:lstStyle/>
          <a:p>
            <a:r>
              <a:rPr lang="en-US" sz="5400" b="1"/>
              <a:t>Enrutamiento estático y dinámico</a:t>
            </a:r>
            <a:br>
              <a:rPr lang="en-US" sz="5400" b="1"/>
            </a:br>
            <a:endParaRPr lang="en-US" sz="5400"/>
          </a:p>
        </p:txBody>
      </p:sp>
      <p:cxnSp>
        <p:nvCxnSpPr>
          <p:cNvPr id="79" name="Straight Connector 7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111620" name="Rectangle 3"/>
          <p:cNvSpPr>
            <a:spLocks noGrp="1" noChangeArrowheads="1"/>
          </p:cNvSpPr>
          <p:nvPr>
            <p:ph type="body" idx="1"/>
          </p:nvPr>
        </p:nvSpPr>
        <p:spPr>
          <a:xfrm>
            <a:off x="7903028" y="821265"/>
            <a:ext cx="3265713" cy="5222117"/>
          </a:xfrm>
        </p:spPr>
        <p:txBody>
          <a:bodyPr vert="horz" lIns="91440" tIns="45720" rIns="91440" bIns="45720" rtlCol="0" anchor="ctr">
            <a:normAutofit/>
          </a:bodyPr>
          <a:lstStyle/>
          <a:p>
            <a:pPr algn="l"/>
            <a:endParaRPr lang="en-US" sz="2000" b="1">
              <a:solidFill>
                <a:schemeClr val="tx1"/>
              </a:solidFill>
            </a:endParaRPr>
          </a:p>
        </p:txBody>
      </p:sp>
      <p:sp>
        <p:nvSpPr>
          <p:cNvPr id="3" name="Marcador de número de diapositiva 2">
            <a:extLst>
              <a:ext uri="{FF2B5EF4-FFF2-40B4-BE49-F238E27FC236}">
                <a16:creationId xmlns:a16="http://schemas.microsoft.com/office/drawing/2014/main" id="{21D8B3E6-8595-417A-B229-47CC697C1212}"/>
              </a:ext>
            </a:extLst>
          </p:cNvPr>
          <p:cNvSpPr>
            <a:spLocks noGrp="1"/>
          </p:cNvSpPr>
          <p:nvPr>
            <p:ph type="sldNum" sz="quarter" idx="12"/>
          </p:nvPr>
        </p:nvSpPr>
        <p:spPr/>
        <p:txBody>
          <a:bodyPr/>
          <a:lstStyle/>
          <a:p>
            <a:fld id="{C52ECA4D-A3F8-4647-AC23-6753374BA101}" type="slidenum">
              <a:rPr lang="es-MX" sz="2400" b="1" smtClean="0"/>
              <a:t>2</a:t>
            </a:fld>
            <a:endParaRPr lang="es-MX" sz="2400" b="1"/>
          </a:p>
        </p:txBody>
      </p:sp>
    </p:spTree>
    <p:extLst>
      <p:ext uri="{BB962C8B-B14F-4D97-AF65-F5344CB8AC3E}">
        <p14:creationId xmlns:p14="http://schemas.microsoft.com/office/powerpoint/2010/main" val="70412366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4" name="Rectangle 73">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6" name="Picture 75">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1506" name="1 Título"/>
          <p:cNvSpPr>
            <a:spLocks noGrp="1"/>
          </p:cNvSpPr>
          <p:nvPr>
            <p:ph type="title"/>
          </p:nvPr>
        </p:nvSpPr>
        <p:spPr>
          <a:xfrm>
            <a:off x="643466" y="804334"/>
            <a:ext cx="3471333" cy="5249333"/>
          </a:xfrm>
        </p:spPr>
        <p:txBody>
          <a:bodyPr>
            <a:normAutofit/>
          </a:bodyPr>
          <a:lstStyle/>
          <a:p>
            <a:r>
              <a:rPr lang="es-MX" sz="3700">
                <a:solidFill>
                  <a:srgbClr val="FFFFFF"/>
                </a:solidFill>
              </a:rPr>
              <a:t>Ejemplos de protocolos enrutables</a:t>
            </a:r>
            <a:endParaRPr lang="es-ES" sz="3700">
              <a:solidFill>
                <a:srgbClr val="FFFFFF"/>
              </a:solidFill>
            </a:endParaRPr>
          </a:p>
        </p:txBody>
      </p:sp>
      <p:sp>
        <p:nvSpPr>
          <p:cNvPr id="2" name="Marcador de número de diapositiva 1">
            <a:extLst>
              <a:ext uri="{FF2B5EF4-FFF2-40B4-BE49-F238E27FC236}">
                <a16:creationId xmlns:a16="http://schemas.microsoft.com/office/drawing/2014/main" id="{B2F52D15-6828-4540-9BF2-34048377DA30}"/>
              </a:ext>
            </a:extLst>
          </p:cNvPr>
          <p:cNvSpPr>
            <a:spLocks noGrp="1"/>
          </p:cNvSpPr>
          <p:nvPr>
            <p:ph type="sldNum" sz="quarter" idx="12"/>
          </p:nvPr>
        </p:nvSpPr>
        <p:spPr>
          <a:xfrm>
            <a:off x="8763000" y="381000"/>
            <a:ext cx="2743200" cy="365125"/>
          </a:xfrm>
        </p:spPr>
        <p:txBody>
          <a:bodyPr>
            <a:normAutofit/>
          </a:bodyPr>
          <a:lstStyle/>
          <a:p>
            <a:pPr>
              <a:spcAft>
                <a:spcPts val="600"/>
              </a:spcAft>
            </a:pPr>
            <a:fld id="{C52ECA4D-A3F8-4647-AC23-6753374BA101}" type="slidenum">
              <a:rPr lang="es-MX">
                <a:solidFill>
                  <a:schemeClr val="tx2"/>
                </a:solidFill>
              </a:rPr>
              <a:pPr>
                <a:spcAft>
                  <a:spcPts val="600"/>
                </a:spcAft>
              </a:pPr>
              <a:t>20</a:t>
            </a:fld>
            <a:endParaRPr lang="es-MX">
              <a:solidFill>
                <a:schemeClr val="tx2"/>
              </a:solidFill>
            </a:endParaRPr>
          </a:p>
        </p:txBody>
      </p:sp>
      <p:sp>
        <p:nvSpPr>
          <p:cNvPr id="21507" name="2 Marcador de contenido"/>
          <p:cNvSpPr>
            <a:spLocks noGrp="1"/>
          </p:cNvSpPr>
          <p:nvPr>
            <p:ph idx="1"/>
          </p:nvPr>
        </p:nvSpPr>
        <p:spPr>
          <a:xfrm>
            <a:off x="5234722" y="804334"/>
            <a:ext cx="6271477" cy="5249333"/>
          </a:xfrm>
        </p:spPr>
        <p:txBody>
          <a:bodyPr anchor="ctr">
            <a:normAutofit/>
          </a:bodyPr>
          <a:lstStyle/>
          <a:p>
            <a:pPr lvl="1">
              <a:spcBef>
                <a:spcPts val="600"/>
              </a:spcBef>
              <a:spcAft>
                <a:spcPts val="300"/>
              </a:spcAft>
            </a:pPr>
            <a:r>
              <a:rPr lang="es-MX" b="1">
                <a:solidFill>
                  <a:schemeClr val="tx2"/>
                </a:solidFill>
              </a:rPr>
              <a:t>IP.</a:t>
            </a:r>
          </a:p>
          <a:p>
            <a:pPr lvl="1">
              <a:spcBef>
                <a:spcPts val="600"/>
              </a:spcBef>
              <a:spcAft>
                <a:spcPts val="300"/>
              </a:spcAft>
            </a:pPr>
            <a:endParaRPr lang="es-MX" b="1">
              <a:solidFill>
                <a:schemeClr val="tx2"/>
              </a:solidFill>
            </a:endParaRPr>
          </a:p>
          <a:p>
            <a:pPr lvl="1">
              <a:spcBef>
                <a:spcPts val="600"/>
              </a:spcBef>
              <a:spcAft>
                <a:spcPts val="300"/>
              </a:spcAft>
            </a:pPr>
            <a:r>
              <a:rPr lang="es-MX" b="1">
                <a:solidFill>
                  <a:schemeClr val="tx2"/>
                </a:solidFill>
              </a:rPr>
              <a:t>IPX.</a:t>
            </a:r>
          </a:p>
          <a:p>
            <a:pPr lvl="1">
              <a:spcBef>
                <a:spcPts val="600"/>
              </a:spcBef>
              <a:spcAft>
                <a:spcPts val="300"/>
              </a:spcAft>
            </a:pPr>
            <a:endParaRPr lang="es-MX" b="1">
              <a:solidFill>
                <a:schemeClr val="tx2"/>
              </a:solidFill>
            </a:endParaRPr>
          </a:p>
          <a:p>
            <a:pPr lvl="1">
              <a:spcBef>
                <a:spcPts val="600"/>
              </a:spcBef>
              <a:spcAft>
                <a:spcPts val="300"/>
              </a:spcAft>
            </a:pPr>
            <a:r>
              <a:rPr lang="es-MX" b="1">
                <a:solidFill>
                  <a:schemeClr val="tx2"/>
                </a:solidFill>
              </a:rPr>
              <a:t>AppleTalk.</a:t>
            </a:r>
          </a:p>
          <a:p>
            <a:pPr lvl="1">
              <a:spcBef>
                <a:spcPts val="600"/>
              </a:spcBef>
              <a:spcAft>
                <a:spcPts val="300"/>
              </a:spcAft>
            </a:pPr>
            <a:endParaRPr lang="es-MX" b="1">
              <a:solidFill>
                <a:schemeClr val="tx2"/>
              </a:solidFill>
            </a:endParaRPr>
          </a:p>
          <a:p>
            <a:pPr lvl="1">
              <a:spcBef>
                <a:spcPts val="600"/>
              </a:spcBef>
              <a:spcAft>
                <a:spcPts val="300"/>
              </a:spcAft>
            </a:pPr>
            <a:r>
              <a:rPr lang="es-MX" b="1">
                <a:solidFill>
                  <a:schemeClr val="tx2"/>
                </a:solidFill>
              </a:rPr>
              <a:t>Banyan Vines.</a:t>
            </a:r>
          </a:p>
          <a:p>
            <a:pPr lvl="1">
              <a:spcBef>
                <a:spcPts val="600"/>
              </a:spcBef>
              <a:spcAft>
                <a:spcPts val="300"/>
              </a:spcAft>
            </a:pPr>
            <a:endParaRPr lang="es-MX" b="1">
              <a:solidFill>
                <a:schemeClr val="tx2"/>
              </a:solidFill>
            </a:endParaRPr>
          </a:p>
          <a:p>
            <a:pPr lvl="1">
              <a:spcBef>
                <a:spcPts val="600"/>
              </a:spcBef>
              <a:spcAft>
                <a:spcPts val="300"/>
              </a:spcAft>
            </a:pPr>
            <a:r>
              <a:rPr lang="es-MX" b="1">
                <a:solidFill>
                  <a:schemeClr val="tx2"/>
                </a:solidFill>
              </a:rPr>
              <a:t>XNS (Sistema de Red de Xerox).</a:t>
            </a:r>
          </a:p>
          <a:p>
            <a:pPr lvl="1">
              <a:spcBef>
                <a:spcPts val="600"/>
              </a:spcBef>
              <a:spcAft>
                <a:spcPts val="300"/>
              </a:spcAft>
            </a:pPr>
            <a:endParaRPr lang="es-MX" b="1">
              <a:solidFill>
                <a:schemeClr val="tx2"/>
              </a:solidFill>
            </a:endParaRPr>
          </a:p>
          <a:p>
            <a:pPr lvl="1">
              <a:spcBef>
                <a:spcPts val="600"/>
              </a:spcBef>
              <a:spcAft>
                <a:spcPts val="300"/>
              </a:spcAft>
            </a:pPr>
            <a:r>
              <a:rPr lang="es-MX" b="1">
                <a:solidFill>
                  <a:schemeClr val="tx2"/>
                </a:solidFill>
              </a:rPr>
              <a:t>IPng (IPv6).</a:t>
            </a:r>
            <a:endParaRPr lang="es-ES" b="1">
              <a:solidFill>
                <a:schemeClr val="tx2"/>
              </a:solidFill>
            </a:endParaRPr>
          </a:p>
          <a:p>
            <a:pPr lvl="1">
              <a:spcBef>
                <a:spcPts val="600"/>
              </a:spcBef>
              <a:spcAft>
                <a:spcPts val="300"/>
              </a:spcAft>
              <a:buNone/>
            </a:pPr>
            <a:r>
              <a:rPr lang="es-MX">
                <a:solidFill>
                  <a:schemeClr val="tx2"/>
                </a:solidFill>
              </a:rPr>
              <a:t> </a:t>
            </a:r>
          </a:p>
        </p:txBody>
      </p:sp>
    </p:spTree>
    <p:extLst>
      <p:ext uri="{BB962C8B-B14F-4D97-AF65-F5344CB8AC3E}">
        <p14:creationId xmlns:p14="http://schemas.microsoft.com/office/powerpoint/2010/main" val="19131511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4" name="Picture 73">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6" name="Rectangle 75">
            <a:extLst>
              <a:ext uri="{FF2B5EF4-FFF2-40B4-BE49-F238E27FC236}">
                <a16:creationId xmlns:a16="http://schemas.microsoft.com/office/drawing/2014/main" id="{5B1AD7AF-3A60-4C4F-979F-367102EFD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texto 1">
            <a:extLst>
              <a:ext uri="{FF2B5EF4-FFF2-40B4-BE49-F238E27FC236}">
                <a16:creationId xmlns:a16="http://schemas.microsoft.com/office/drawing/2014/main" id="{CC6D73AC-7782-4427-933A-A4C4D837C26C}"/>
              </a:ext>
            </a:extLst>
          </p:cNvPr>
          <p:cNvSpPr>
            <a:spLocks noGrp="1"/>
          </p:cNvSpPr>
          <p:nvPr>
            <p:ph type="body" idx="1"/>
          </p:nvPr>
        </p:nvSpPr>
        <p:spPr>
          <a:xfrm>
            <a:off x="1371600" y="4903000"/>
            <a:ext cx="9448800" cy="685800"/>
          </a:xfrm>
        </p:spPr>
        <p:txBody>
          <a:bodyPr vert="horz" lIns="91440" tIns="45720" rIns="91440" bIns="45720" rtlCol="0">
            <a:normAutofit/>
          </a:bodyPr>
          <a:lstStyle/>
          <a:p>
            <a:pPr algn="l"/>
            <a:endParaRPr lang="en-US" sz="2000">
              <a:solidFill>
                <a:schemeClr val="tx1"/>
              </a:solidFill>
            </a:endParaRPr>
          </a:p>
        </p:txBody>
      </p:sp>
      <p:sp>
        <p:nvSpPr>
          <p:cNvPr id="78" name="Rectangle 77">
            <a:extLst>
              <a:ext uri="{FF2B5EF4-FFF2-40B4-BE49-F238E27FC236}">
                <a16:creationId xmlns:a16="http://schemas.microsoft.com/office/drawing/2014/main" id="{56177C8A-E75D-4FB9-8BA0-1FC843442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64D5A4F4-D4E3-46DE-875C-AD1C203EB7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alphaModFix amt="75000"/>
            <a:extLst>
              <a:ext uri="{28A0092B-C50C-407E-A947-70E740481C1C}">
                <a14:useLocalDpi xmlns:a14="http://schemas.microsoft.com/office/drawing/2010/main" val="0"/>
              </a:ext>
            </a:extLst>
          </a:blip>
          <a:srcRect r="62946" b="15805"/>
          <a:stretch/>
        </p:blipFill>
        <p:spPr>
          <a:xfrm rot="5400000">
            <a:off x="-1232293" y="1252715"/>
            <a:ext cx="4587300" cy="2122714"/>
          </a:xfrm>
          <a:prstGeom prst="rect">
            <a:avLst/>
          </a:prstGeom>
          <a:noFill/>
        </p:spPr>
      </p:pic>
      <p:sp>
        <p:nvSpPr>
          <p:cNvPr id="3" name="Marcador de número de diapositiva 2">
            <a:extLst>
              <a:ext uri="{FF2B5EF4-FFF2-40B4-BE49-F238E27FC236}">
                <a16:creationId xmlns:a16="http://schemas.microsoft.com/office/drawing/2014/main" id="{243D289E-D6D5-4AE9-8C7A-9889805FE089}"/>
              </a:ext>
            </a:extLst>
          </p:cNvPr>
          <p:cNvSpPr>
            <a:spLocks noGrp="1"/>
          </p:cNvSpPr>
          <p:nvPr>
            <p:ph type="sldNum" sz="quarter" idx="12"/>
          </p:nvPr>
        </p:nvSpPr>
        <p:spPr>
          <a:xfrm>
            <a:off x="8077200" y="1430866"/>
            <a:ext cx="2743200" cy="365125"/>
          </a:xfrm>
        </p:spPr>
        <p:txBody>
          <a:bodyPr vert="horz" lIns="91440" tIns="45720" rIns="91440" bIns="45720" rtlCol="0" anchor="ctr">
            <a:normAutofit/>
          </a:bodyPr>
          <a:lstStyle/>
          <a:p>
            <a:pPr>
              <a:spcAft>
                <a:spcPts val="600"/>
              </a:spcAft>
            </a:pPr>
            <a:fld id="{C52ECA4D-A3F8-4647-AC23-6753374BA101}" type="slidenum">
              <a:rPr lang="en-US" smtClean="0"/>
              <a:pPr>
                <a:spcAft>
                  <a:spcPts val="600"/>
                </a:spcAft>
              </a:pPr>
              <a:t>21</a:t>
            </a:fld>
            <a:endParaRPr lang="en-US"/>
          </a:p>
        </p:txBody>
      </p:sp>
      <p:pic>
        <p:nvPicPr>
          <p:cNvPr id="82" name="Picture 81">
            <a:extLst>
              <a:ext uri="{FF2B5EF4-FFF2-40B4-BE49-F238E27FC236}">
                <a16:creationId xmlns:a16="http://schemas.microsoft.com/office/drawing/2014/main" id="{15BD1DD2-85A0-4736-89A9-C9D793DCAE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alphaModFix amt="75000"/>
            <a:extLst>
              <a:ext uri="{28A0092B-C50C-407E-A947-70E740481C1C}">
                <a14:useLocalDpi xmlns:a14="http://schemas.microsoft.com/office/drawing/2010/main" val="0"/>
              </a:ext>
            </a:extLst>
          </a:blip>
          <a:srcRect r="62946" b="15805"/>
          <a:stretch/>
        </p:blipFill>
        <p:spPr>
          <a:xfrm rot="5400000" flipH="1" flipV="1">
            <a:off x="8836996" y="1216990"/>
            <a:ext cx="4587300" cy="2122714"/>
          </a:xfrm>
          <a:prstGeom prst="rect">
            <a:avLst/>
          </a:prstGeom>
          <a:noFill/>
        </p:spPr>
      </p:pic>
      <p:sp>
        <p:nvSpPr>
          <p:cNvPr id="22531" name="Rectangle 2"/>
          <p:cNvSpPr>
            <a:spLocks noGrp="1" noChangeArrowheads="1"/>
          </p:cNvSpPr>
          <p:nvPr>
            <p:ph type="title"/>
          </p:nvPr>
        </p:nvSpPr>
        <p:spPr>
          <a:xfrm>
            <a:off x="1371600" y="1132115"/>
            <a:ext cx="9448800" cy="3118150"/>
          </a:xfrm>
        </p:spPr>
        <p:txBody>
          <a:bodyPr vert="horz" lIns="91440" tIns="45720" rIns="91440" bIns="45720" rtlCol="0" anchor="b">
            <a:normAutofit/>
          </a:bodyPr>
          <a:lstStyle/>
          <a:p>
            <a:pPr algn="l"/>
            <a:r>
              <a:rPr lang="en-US" sz="6000" b="1"/>
              <a:t>Protocolos no enrutables</a:t>
            </a:r>
            <a:br>
              <a:rPr lang="en-US" sz="6000" b="1"/>
            </a:br>
            <a:endParaRPr lang="en-US" sz="6000"/>
          </a:p>
        </p:txBody>
      </p:sp>
    </p:spTree>
    <p:extLst>
      <p:ext uri="{BB962C8B-B14F-4D97-AF65-F5344CB8AC3E}">
        <p14:creationId xmlns:p14="http://schemas.microsoft.com/office/powerpoint/2010/main" val="2789658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p:txBody>
          <a:bodyPr/>
          <a:lstStyle/>
          <a:p>
            <a:r>
              <a:rPr lang="es-MX" dirty="0"/>
              <a:t>Protocolos no enrutables</a:t>
            </a:r>
            <a:endParaRPr lang="es-ES" dirty="0"/>
          </a:p>
        </p:txBody>
      </p:sp>
      <p:sp>
        <p:nvSpPr>
          <p:cNvPr id="23555" name="2 Marcador de contenido"/>
          <p:cNvSpPr>
            <a:spLocks noGrp="1"/>
          </p:cNvSpPr>
          <p:nvPr>
            <p:ph idx="1"/>
          </p:nvPr>
        </p:nvSpPr>
        <p:spPr/>
        <p:txBody>
          <a:bodyPr>
            <a:normAutofit fontScale="92500" lnSpcReduction="20000"/>
          </a:bodyPr>
          <a:lstStyle/>
          <a:p>
            <a:pPr>
              <a:lnSpc>
                <a:spcPct val="120000"/>
              </a:lnSpc>
              <a:spcBef>
                <a:spcPts val="400"/>
              </a:spcBef>
              <a:spcAft>
                <a:spcPts val="400"/>
              </a:spcAft>
              <a:buNone/>
            </a:pPr>
            <a:r>
              <a:rPr lang="es-MX" sz="1800" dirty="0"/>
              <a:t>Son protocolos de comunicaciones que manejan solamente direcciones de dispositivos y no de red.</a:t>
            </a:r>
          </a:p>
          <a:p>
            <a:pPr algn="just">
              <a:lnSpc>
                <a:spcPct val="120000"/>
              </a:lnSpc>
              <a:spcBef>
                <a:spcPts val="400"/>
              </a:spcBef>
              <a:spcAft>
                <a:spcPts val="400"/>
              </a:spcAft>
            </a:pPr>
            <a:r>
              <a:rPr lang="es-MX" sz="1800" dirty="0"/>
              <a:t>Asumen que las computadoras se comunicaran con otras dentro de una misma red. </a:t>
            </a:r>
          </a:p>
          <a:p>
            <a:pPr algn="just">
              <a:lnSpc>
                <a:spcPct val="120000"/>
              </a:lnSpc>
              <a:spcBef>
                <a:spcPts val="400"/>
              </a:spcBef>
              <a:spcAft>
                <a:spcPts val="400"/>
              </a:spcAft>
            </a:pPr>
            <a:r>
              <a:rPr lang="es-MX" sz="1800" dirty="0"/>
              <a:t>Al contrario de los protocolos enrutables, no incorporan un esquema de direccionamiento para el envío de datos de una red a otra.</a:t>
            </a:r>
          </a:p>
          <a:p>
            <a:pPr algn="just">
              <a:lnSpc>
                <a:spcPct val="120000"/>
              </a:lnSpc>
              <a:spcBef>
                <a:spcPts val="400"/>
              </a:spcBef>
              <a:spcAft>
                <a:spcPts val="400"/>
              </a:spcAft>
              <a:buNone/>
            </a:pPr>
            <a:endParaRPr lang="es-MX" sz="2000" dirty="0"/>
          </a:p>
          <a:p>
            <a:pPr algn="just">
              <a:lnSpc>
                <a:spcPct val="120000"/>
              </a:lnSpc>
              <a:spcBef>
                <a:spcPts val="400"/>
              </a:spcBef>
              <a:spcAft>
                <a:spcPts val="400"/>
              </a:spcAft>
              <a:buNone/>
            </a:pPr>
            <a:r>
              <a:rPr lang="es-MX" sz="1800" dirty="0"/>
              <a:t>Ejemplos de protocolos no enrutables son:</a:t>
            </a:r>
          </a:p>
          <a:p>
            <a:pPr marL="895350" lvl="1" indent="-319088" algn="just">
              <a:lnSpc>
                <a:spcPct val="120000"/>
              </a:lnSpc>
              <a:spcBef>
                <a:spcPts val="400"/>
              </a:spcBef>
              <a:spcAft>
                <a:spcPts val="400"/>
              </a:spcAft>
            </a:pPr>
            <a:r>
              <a:rPr lang="es-MX" sz="1800" b="1" dirty="0" err="1">
                <a:solidFill>
                  <a:srgbClr val="002060"/>
                </a:solidFill>
              </a:rPr>
              <a:t>NetBEUI</a:t>
            </a:r>
            <a:r>
              <a:rPr lang="es-MX" sz="1800" b="1" dirty="0">
                <a:solidFill>
                  <a:srgbClr val="002060"/>
                </a:solidFill>
              </a:rPr>
              <a:t>.</a:t>
            </a:r>
          </a:p>
          <a:p>
            <a:pPr marL="895350" lvl="1" indent="-319088" algn="just">
              <a:lnSpc>
                <a:spcPct val="120000"/>
              </a:lnSpc>
              <a:spcBef>
                <a:spcPts val="400"/>
              </a:spcBef>
              <a:spcAft>
                <a:spcPts val="400"/>
              </a:spcAft>
            </a:pPr>
            <a:r>
              <a:rPr lang="es-MX" sz="1800" b="1" dirty="0">
                <a:solidFill>
                  <a:srgbClr val="002060"/>
                </a:solidFill>
              </a:rPr>
              <a:t>DLC.</a:t>
            </a:r>
          </a:p>
          <a:p>
            <a:pPr marL="895350" lvl="1" indent="-319088" algn="just">
              <a:lnSpc>
                <a:spcPct val="120000"/>
              </a:lnSpc>
              <a:spcBef>
                <a:spcPts val="400"/>
              </a:spcBef>
              <a:spcAft>
                <a:spcPts val="400"/>
              </a:spcAft>
            </a:pPr>
            <a:r>
              <a:rPr lang="es-MX" sz="1800" b="1" dirty="0">
                <a:solidFill>
                  <a:srgbClr val="002060"/>
                </a:solidFill>
              </a:rPr>
              <a:t>LAT.</a:t>
            </a:r>
          </a:p>
          <a:p>
            <a:pPr marL="895350" lvl="1" indent="-319088" algn="just">
              <a:lnSpc>
                <a:spcPct val="120000"/>
              </a:lnSpc>
              <a:spcBef>
                <a:spcPts val="400"/>
              </a:spcBef>
              <a:spcAft>
                <a:spcPts val="400"/>
              </a:spcAft>
            </a:pPr>
            <a:r>
              <a:rPr lang="es-MX" sz="1800" b="1" dirty="0">
                <a:solidFill>
                  <a:srgbClr val="002060"/>
                </a:solidFill>
              </a:rPr>
              <a:t>DRP.</a:t>
            </a:r>
          </a:p>
          <a:p>
            <a:pPr marL="895350" lvl="1" indent="-319088" algn="just">
              <a:lnSpc>
                <a:spcPct val="120000"/>
              </a:lnSpc>
              <a:spcBef>
                <a:spcPts val="400"/>
              </a:spcBef>
              <a:spcAft>
                <a:spcPts val="400"/>
              </a:spcAft>
            </a:pPr>
            <a:r>
              <a:rPr lang="es-MX" sz="1800" b="1" dirty="0">
                <a:solidFill>
                  <a:srgbClr val="002060"/>
                </a:solidFill>
              </a:rPr>
              <a:t>MOP.</a:t>
            </a:r>
          </a:p>
        </p:txBody>
      </p:sp>
      <p:sp>
        <p:nvSpPr>
          <p:cNvPr id="2" name="Marcador de número de diapositiva 1">
            <a:extLst>
              <a:ext uri="{FF2B5EF4-FFF2-40B4-BE49-F238E27FC236}">
                <a16:creationId xmlns:a16="http://schemas.microsoft.com/office/drawing/2014/main" id="{BD247BB0-B804-4BBE-A9D2-C45E55238C5A}"/>
              </a:ext>
            </a:extLst>
          </p:cNvPr>
          <p:cNvSpPr>
            <a:spLocks noGrp="1"/>
          </p:cNvSpPr>
          <p:nvPr>
            <p:ph type="sldNum" sz="quarter" idx="12"/>
          </p:nvPr>
        </p:nvSpPr>
        <p:spPr/>
        <p:txBody>
          <a:bodyPr/>
          <a:lstStyle/>
          <a:p>
            <a:fld id="{C52ECA4D-A3F8-4647-AC23-6753374BA101}" type="slidenum">
              <a:rPr lang="es-MX" smtClean="0"/>
              <a:t>22</a:t>
            </a:fld>
            <a:endParaRPr lang="es-MX"/>
          </a:p>
        </p:txBody>
      </p:sp>
    </p:spTree>
    <p:extLst>
      <p:ext uri="{BB962C8B-B14F-4D97-AF65-F5344CB8AC3E}">
        <p14:creationId xmlns:p14="http://schemas.microsoft.com/office/powerpoint/2010/main" val="214045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584" name="Picture 73">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4585" name="Picture 75">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4579" name="Rectangle 2"/>
          <p:cNvSpPr>
            <a:spLocks noGrp="1" noChangeArrowheads="1"/>
          </p:cNvSpPr>
          <p:nvPr>
            <p:ph type="title"/>
          </p:nvPr>
        </p:nvSpPr>
        <p:spPr>
          <a:xfrm>
            <a:off x="4687410" y="1803405"/>
            <a:ext cx="6132990" cy="1825096"/>
          </a:xfrm>
        </p:spPr>
        <p:txBody>
          <a:bodyPr vert="horz" lIns="91440" tIns="45720" rIns="91440" bIns="45720" rtlCol="0" anchor="b">
            <a:normAutofit/>
          </a:bodyPr>
          <a:lstStyle/>
          <a:p>
            <a:pPr algn="l"/>
            <a:r>
              <a:rPr lang="en-US" sz="6000" b="1"/>
              <a:t>Protocolo de enrutamiento</a:t>
            </a:r>
            <a:endParaRPr lang="en-US" sz="6000"/>
          </a:p>
        </p:txBody>
      </p:sp>
      <p:sp>
        <p:nvSpPr>
          <p:cNvPr id="2" name="Marcador de texto 1">
            <a:extLst>
              <a:ext uri="{FF2B5EF4-FFF2-40B4-BE49-F238E27FC236}">
                <a16:creationId xmlns:a16="http://schemas.microsoft.com/office/drawing/2014/main" id="{561AF32C-2396-4533-B8D5-76DB8B85AF92}"/>
              </a:ext>
            </a:extLst>
          </p:cNvPr>
          <p:cNvSpPr>
            <a:spLocks noGrp="1"/>
          </p:cNvSpPr>
          <p:nvPr>
            <p:ph type="body" idx="1"/>
          </p:nvPr>
        </p:nvSpPr>
        <p:spPr>
          <a:xfrm>
            <a:off x="4687410" y="3632201"/>
            <a:ext cx="6132990" cy="685800"/>
          </a:xfrm>
        </p:spPr>
        <p:txBody>
          <a:bodyPr vert="horz" lIns="91440" tIns="45720" rIns="91440" bIns="45720" rtlCol="0">
            <a:normAutofit/>
          </a:bodyPr>
          <a:lstStyle/>
          <a:p>
            <a:pPr algn="l"/>
            <a:endParaRPr lang="en-US" sz="2000">
              <a:solidFill>
                <a:schemeClr val="tx1"/>
              </a:solidFill>
            </a:endParaRPr>
          </a:p>
        </p:txBody>
      </p:sp>
      <p:sp>
        <p:nvSpPr>
          <p:cNvPr id="3" name="Marcador de número de diapositiva 2">
            <a:extLst>
              <a:ext uri="{FF2B5EF4-FFF2-40B4-BE49-F238E27FC236}">
                <a16:creationId xmlns:a16="http://schemas.microsoft.com/office/drawing/2014/main" id="{9BBBC379-F9E9-4D03-BC14-97137A747588}"/>
              </a:ext>
            </a:extLst>
          </p:cNvPr>
          <p:cNvSpPr>
            <a:spLocks noGrp="1"/>
          </p:cNvSpPr>
          <p:nvPr>
            <p:ph type="sldNum" sz="quarter" idx="12"/>
          </p:nvPr>
        </p:nvSpPr>
        <p:spPr>
          <a:xfrm>
            <a:off x="8077200" y="1430866"/>
            <a:ext cx="2743200" cy="365125"/>
          </a:xfrm>
        </p:spPr>
        <p:txBody>
          <a:bodyPr vert="horz" lIns="91440" tIns="45720" rIns="91440" bIns="45720" rtlCol="0" anchor="ctr">
            <a:normAutofit/>
          </a:bodyPr>
          <a:lstStyle/>
          <a:p>
            <a:pPr>
              <a:spcAft>
                <a:spcPts val="600"/>
              </a:spcAft>
            </a:pPr>
            <a:fld id="{C52ECA4D-A3F8-4647-AC23-6753374BA101}" type="slidenum">
              <a:rPr lang="en-US" smtClean="0"/>
              <a:pPr>
                <a:spcAft>
                  <a:spcPts val="600"/>
                </a:spcAft>
              </a:pPr>
              <a:t>23</a:t>
            </a:fld>
            <a:endParaRPr lang="en-US"/>
          </a:p>
        </p:txBody>
      </p:sp>
      <p:pic>
        <p:nvPicPr>
          <p:cNvPr id="24586" name="Graphic 70" descr="Marca de verificación">
            <a:extLst>
              <a:ext uri="{FF2B5EF4-FFF2-40B4-BE49-F238E27FC236}">
                <a16:creationId xmlns:a16="http://schemas.microsoft.com/office/drawing/2014/main" id="{4733F559-191C-42B7-9396-0417C0223C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2281340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47942" y="99611"/>
            <a:ext cx="12176760" cy="1293028"/>
          </a:xfrm>
        </p:spPr>
        <p:txBody>
          <a:bodyPr/>
          <a:lstStyle/>
          <a:p>
            <a:r>
              <a:rPr lang="es-MX" dirty="0"/>
              <a:t>Definición de protocolo de enrutamiento</a:t>
            </a:r>
            <a:endParaRPr lang="es-ES" dirty="0"/>
          </a:p>
        </p:txBody>
      </p:sp>
      <p:sp>
        <p:nvSpPr>
          <p:cNvPr id="25603" name="2 Marcador de contenido"/>
          <p:cNvSpPr>
            <a:spLocks noGrp="1"/>
          </p:cNvSpPr>
          <p:nvPr>
            <p:ph idx="1"/>
          </p:nvPr>
        </p:nvSpPr>
        <p:spPr>
          <a:xfrm>
            <a:off x="838200" y="1371600"/>
            <a:ext cx="10515600" cy="2554288"/>
          </a:xfrm>
        </p:spPr>
        <p:txBody>
          <a:bodyPr>
            <a:normAutofit/>
          </a:bodyPr>
          <a:lstStyle/>
          <a:p>
            <a:pPr algn="just">
              <a:lnSpc>
                <a:spcPct val="110000"/>
              </a:lnSpc>
              <a:spcBef>
                <a:spcPts val="600"/>
              </a:spcBef>
              <a:spcAft>
                <a:spcPts val="600"/>
              </a:spcAft>
              <a:buNone/>
            </a:pPr>
            <a:r>
              <a:rPr lang="es-MX" sz="2400" dirty="0"/>
              <a:t>Los protocolos de enrutamiento son los mecanismos necesarios para compartir  la información de enrutamiento.</a:t>
            </a:r>
          </a:p>
          <a:p>
            <a:pPr algn="just">
              <a:lnSpc>
                <a:spcPct val="110000"/>
              </a:lnSpc>
              <a:spcBef>
                <a:spcPts val="600"/>
              </a:spcBef>
              <a:spcAft>
                <a:spcPts val="600"/>
              </a:spcAft>
            </a:pPr>
            <a:r>
              <a:rPr lang="es-MX" sz="2400" dirty="0"/>
              <a:t>Soportan un protocolo enrutable.</a:t>
            </a:r>
          </a:p>
          <a:p>
            <a:pPr algn="just">
              <a:lnSpc>
                <a:spcPct val="110000"/>
              </a:lnSpc>
              <a:spcBef>
                <a:spcPts val="600"/>
              </a:spcBef>
              <a:spcAft>
                <a:spcPts val="600"/>
              </a:spcAft>
            </a:pPr>
            <a:r>
              <a:rPr lang="es-MX" sz="2400" dirty="0"/>
              <a:t>Proporcionan la comunicación entre </a:t>
            </a:r>
            <a:r>
              <a:rPr lang="es-MX" sz="2400" i="1" dirty="0" err="1"/>
              <a:t>routers</a:t>
            </a:r>
            <a:r>
              <a:rPr lang="es-MX" sz="2400" i="1" dirty="0"/>
              <a:t> </a:t>
            </a:r>
            <a:r>
              <a:rPr lang="es-MX" sz="2400" dirty="0"/>
              <a:t>para el intercambio y mantenimiento  de sus tablas de enrutamiento.</a:t>
            </a:r>
          </a:p>
          <a:p>
            <a:pPr algn="just">
              <a:lnSpc>
                <a:spcPct val="110000"/>
              </a:lnSpc>
              <a:spcBef>
                <a:spcPts val="600"/>
              </a:spcBef>
              <a:spcAft>
                <a:spcPts val="600"/>
              </a:spcAft>
            </a:pPr>
            <a:endParaRPr lang="es-MX" sz="2400" dirty="0"/>
          </a:p>
          <a:p>
            <a:pPr algn="just">
              <a:lnSpc>
                <a:spcPct val="110000"/>
              </a:lnSpc>
              <a:spcBef>
                <a:spcPts val="600"/>
              </a:spcBef>
              <a:spcAft>
                <a:spcPts val="600"/>
              </a:spcAft>
            </a:pPr>
            <a:endParaRPr lang="es-MX" dirty="0"/>
          </a:p>
        </p:txBody>
      </p:sp>
      <p:grpSp>
        <p:nvGrpSpPr>
          <p:cNvPr id="25605" name="Group 80"/>
          <p:cNvGrpSpPr>
            <a:grpSpLocks/>
          </p:cNvGrpSpPr>
          <p:nvPr/>
        </p:nvGrpSpPr>
        <p:grpSpPr bwMode="auto">
          <a:xfrm>
            <a:off x="3087688" y="4144964"/>
            <a:ext cx="6026150" cy="2160587"/>
            <a:chOff x="985" y="2611"/>
            <a:chExt cx="3796" cy="1361"/>
          </a:xfrm>
        </p:grpSpPr>
        <p:cxnSp>
          <p:nvCxnSpPr>
            <p:cNvPr id="25606" name="19 Conector recto"/>
            <p:cNvCxnSpPr>
              <a:cxnSpLocks noChangeShapeType="1"/>
            </p:cNvCxnSpPr>
            <p:nvPr/>
          </p:nvCxnSpPr>
          <p:spPr bwMode="auto">
            <a:xfrm flipH="1" flipV="1">
              <a:off x="3035" y="3508"/>
              <a:ext cx="8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07" name="20 Conector recto"/>
            <p:cNvCxnSpPr>
              <a:cxnSpLocks noChangeShapeType="1"/>
            </p:cNvCxnSpPr>
            <p:nvPr/>
          </p:nvCxnSpPr>
          <p:spPr bwMode="auto">
            <a:xfrm flipV="1">
              <a:off x="1924" y="3511"/>
              <a:ext cx="8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2" name="21 CuadroTexto"/>
            <p:cNvSpPr txBox="1"/>
            <p:nvPr/>
          </p:nvSpPr>
          <p:spPr bwMode="auto">
            <a:xfrm>
              <a:off x="1523" y="2708"/>
              <a:ext cx="547" cy="14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Red       Puerto</a:t>
              </a:r>
            </a:p>
          </p:txBody>
        </p:sp>
        <p:sp>
          <p:nvSpPr>
            <p:cNvPr id="25609" name="28 Arco"/>
            <p:cNvSpPr>
              <a:spLocks noChangeArrowheads="1"/>
            </p:cNvSpPr>
            <p:nvPr/>
          </p:nvSpPr>
          <p:spPr bwMode="auto">
            <a:xfrm rot="5400000">
              <a:off x="2254" y="2805"/>
              <a:ext cx="194" cy="523"/>
            </a:xfrm>
            <a:custGeom>
              <a:avLst/>
              <a:gdLst>
                <a:gd name="T0" fmla="*/ 0 w 307975"/>
                <a:gd name="T1" fmla="*/ 0 h 830262"/>
                <a:gd name="T2" fmla="*/ 0 w 307975"/>
                <a:gd name="T3" fmla="*/ 0 h 830262"/>
                <a:gd name="T4" fmla="*/ 0 w 307975"/>
                <a:gd name="T5" fmla="*/ 0 h 830262"/>
                <a:gd name="T6" fmla="*/ 0 60000 65536"/>
                <a:gd name="T7" fmla="*/ 0 60000 65536"/>
                <a:gd name="T8" fmla="*/ 0 60000 65536"/>
                <a:gd name="T9" fmla="*/ 204788 w 307975"/>
                <a:gd name="T10" fmla="*/ 23812 h 830262"/>
                <a:gd name="T11" fmla="*/ 307975 w 307975"/>
                <a:gd name="T12" fmla="*/ 798512 h 830262"/>
              </a:gdLst>
              <a:ahLst/>
              <a:cxnLst>
                <a:cxn ang="T6">
                  <a:pos x="T0" y="T1"/>
                </a:cxn>
                <a:cxn ang="T7">
                  <a:pos x="T2" y="T3"/>
                </a:cxn>
                <a:cxn ang="T8">
                  <a:pos x="T4" y="T5"/>
                </a:cxn>
              </a:cxnLst>
              <a:rect l="T9" t="T10" r="T11" b="T12"/>
              <a:pathLst>
                <a:path w="307975" h="830262" stroke="0">
                  <a:moveTo>
                    <a:pt x="204781" y="23234"/>
                  </a:moveTo>
                  <a:lnTo>
                    <a:pt x="204781" y="23233"/>
                  </a:lnTo>
                  <a:cubicBezTo>
                    <a:pt x="266583" y="81448"/>
                    <a:pt x="307976" y="238642"/>
                    <a:pt x="307976" y="415131"/>
                  </a:cubicBezTo>
                  <a:cubicBezTo>
                    <a:pt x="307976" y="582751"/>
                    <a:pt x="270583" y="733925"/>
                    <a:pt x="213184" y="798362"/>
                  </a:cubicBezTo>
                  <a:lnTo>
                    <a:pt x="153988" y="415131"/>
                  </a:lnTo>
                  <a:close/>
                </a:path>
                <a:path w="307975" h="830262" fill="none">
                  <a:moveTo>
                    <a:pt x="204781" y="23234"/>
                  </a:moveTo>
                  <a:lnTo>
                    <a:pt x="204781" y="23233"/>
                  </a:lnTo>
                  <a:cubicBezTo>
                    <a:pt x="266583" y="81448"/>
                    <a:pt x="307976" y="238642"/>
                    <a:pt x="307976" y="415131"/>
                  </a:cubicBezTo>
                  <a:cubicBezTo>
                    <a:pt x="307976" y="582751"/>
                    <a:pt x="270583" y="733925"/>
                    <a:pt x="213184" y="798362"/>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ctr"/>
              <a:endParaRPr lang="es-MX"/>
            </a:p>
          </p:txBody>
        </p:sp>
        <p:sp>
          <p:nvSpPr>
            <p:cNvPr id="25610" name="29 CuadroTexto"/>
            <p:cNvSpPr txBox="1">
              <a:spLocks noChangeArrowheads="1"/>
            </p:cNvSpPr>
            <p:nvPr/>
          </p:nvSpPr>
          <p:spPr bwMode="auto">
            <a:xfrm>
              <a:off x="1523" y="2847"/>
              <a:ext cx="544"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Book Antiqua" pitchFamily="18" charset="0"/>
                </a:rPr>
                <a:t>1.0               1.1</a:t>
              </a:r>
            </a:p>
            <a:p>
              <a:pPr algn="just" eaLnBrk="1" hangingPunct="1"/>
              <a:r>
                <a:rPr lang="es-MX" sz="800">
                  <a:solidFill>
                    <a:schemeClr val="tx1"/>
                  </a:solidFill>
                  <a:latin typeface="Book Antiqua" pitchFamily="18" charset="0"/>
                </a:rPr>
                <a:t>2.0               2.1</a:t>
              </a:r>
            </a:p>
          </p:txBody>
        </p:sp>
        <p:sp>
          <p:nvSpPr>
            <p:cNvPr id="31" name="30 CuadroTexto"/>
            <p:cNvSpPr txBox="1"/>
            <p:nvPr/>
          </p:nvSpPr>
          <p:spPr bwMode="auto">
            <a:xfrm>
              <a:off x="2611" y="2708"/>
              <a:ext cx="548" cy="14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Red       Puerto</a:t>
              </a:r>
            </a:p>
          </p:txBody>
        </p:sp>
        <p:sp>
          <p:nvSpPr>
            <p:cNvPr id="25612" name="31 CuadroTexto"/>
            <p:cNvSpPr txBox="1">
              <a:spLocks noChangeArrowheads="1"/>
            </p:cNvSpPr>
            <p:nvPr/>
          </p:nvSpPr>
          <p:spPr bwMode="auto">
            <a:xfrm>
              <a:off x="2611" y="2847"/>
              <a:ext cx="547"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Book Antiqua" pitchFamily="18" charset="0"/>
                </a:rPr>
                <a:t>3.0               3.1</a:t>
              </a:r>
            </a:p>
            <a:p>
              <a:pPr algn="just" eaLnBrk="1" hangingPunct="1"/>
              <a:r>
                <a:rPr lang="es-MX" sz="800">
                  <a:solidFill>
                    <a:schemeClr val="tx1"/>
                  </a:solidFill>
                  <a:latin typeface="Book Antiqua" pitchFamily="18" charset="0"/>
                </a:rPr>
                <a:t>2.0               2.2</a:t>
              </a:r>
            </a:p>
            <a:p>
              <a:pPr algn="just" eaLnBrk="1" hangingPunct="1"/>
              <a:r>
                <a:rPr lang="es-MX" sz="800">
                  <a:solidFill>
                    <a:schemeClr val="tx1"/>
                  </a:solidFill>
                  <a:latin typeface="Book Antiqua" pitchFamily="18" charset="0"/>
                </a:rPr>
                <a:t>4.0               4.1</a:t>
              </a:r>
            </a:p>
          </p:txBody>
        </p:sp>
        <p:sp>
          <p:nvSpPr>
            <p:cNvPr id="33" name="32 CuadroTexto"/>
            <p:cNvSpPr txBox="1"/>
            <p:nvPr/>
          </p:nvSpPr>
          <p:spPr bwMode="auto">
            <a:xfrm>
              <a:off x="3697" y="2708"/>
              <a:ext cx="547" cy="14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Red       Puerto</a:t>
              </a:r>
            </a:p>
          </p:txBody>
        </p:sp>
        <p:sp>
          <p:nvSpPr>
            <p:cNvPr id="25614" name="33 CuadroTexto"/>
            <p:cNvSpPr txBox="1">
              <a:spLocks noChangeArrowheads="1"/>
            </p:cNvSpPr>
            <p:nvPr/>
          </p:nvSpPr>
          <p:spPr bwMode="auto">
            <a:xfrm>
              <a:off x="3698" y="2847"/>
              <a:ext cx="544"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Book Antiqua" pitchFamily="18" charset="0"/>
                </a:rPr>
                <a:t>5.0               5.1</a:t>
              </a:r>
            </a:p>
            <a:p>
              <a:pPr algn="just" eaLnBrk="1" hangingPunct="1"/>
              <a:r>
                <a:rPr lang="es-MX" sz="800">
                  <a:solidFill>
                    <a:schemeClr val="tx1"/>
                  </a:solidFill>
                  <a:latin typeface="Book Antiqua" pitchFamily="18" charset="0"/>
                </a:rPr>
                <a:t>4.0               4.2</a:t>
              </a:r>
            </a:p>
          </p:txBody>
        </p:sp>
        <p:sp>
          <p:nvSpPr>
            <p:cNvPr id="25615" name="34 Arco"/>
            <p:cNvSpPr>
              <a:spLocks noChangeArrowheads="1"/>
            </p:cNvSpPr>
            <p:nvPr/>
          </p:nvSpPr>
          <p:spPr bwMode="auto">
            <a:xfrm rot="5400000">
              <a:off x="3334" y="2806"/>
              <a:ext cx="194" cy="522"/>
            </a:xfrm>
            <a:custGeom>
              <a:avLst/>
              <a:gdLst>
                <a:gd name="T0" fmla="*/ 0 w 307975"/>
                <a:gd name="T1" fmla="*/ 0 h 828675"/>
                <a:gd name="T2" fmla="*/ 0 w 307975"/>
                <a:gd name="T3" fmla="*/ 0 h 828675"/>
                <a:gd name="T4" fmla="*/ 0 w 307975"/>
                <a:gd name="T5" fmla="*/ 0 h 828675"/>
                <a:gd name="T6" fmla="*/ 0 60000 65536"/>
                <a:gd name="T7" fmla="*/ 0 60000 65536"/>
                <a:gd name="T8" fmla="*/ 0 60000 65536"/>
                <a:gd name="T9" fmla="*/ 204788 w 307975"/>
                <a:gd name="T10" fmla="*/ 23813 h 828675"/>
                <a:gd name="T11" fmla="*/ 307975 w 307975"/>
                <a:gd name="T12" fmla="*/ 796925 h 828675"/>
              </a:gdLst>
              <a:ahLst/>
              <a:cxnLst>
                <a:cxn ang="T6">
                  <a:pos x="T0" y="T1"/>
                </a:cxn>
                <a:cxn ang="T7">
                  <a:pos x="T2" y="T3"/>
                </a:cxn>
                <a:cxn ang="T8">
                  <a:pos x="T4" y="T5"/>
                </a:cxn>
              </a:cxnLst>
              <a:rect l="T9" t="T10" r="T11" b="T12"/>
              <a:pathLst>
                <a:path w="307975" h="828675" stroke="0">
                  <a:moveTo>
                    <a:pt x="204694" y="23108"/>
                  </a:moveTo>
                  <a:lnTo>
                    <a:pt x="204693" y="23108"/>
                  </a:lnTo>
                  <a:cubicBezTo>
                    <a:pt x="266540" y="81143"/>
                    <a:pt x="307975" y="238096"/>
                    <a:pt x="307975" y="414338"/>
                  </a:cubicBezTo>
                  <a:cubicBezTo>
                    <a:pt x="307975" y="581740"/>
                    <a:pt x="270537" y="732696"/>
                    <a:pt x="213087" y="796945"/>
                  </a:cubicBezTo>
                  <a:lnTo>
                    <a:pt x="153988" y="414338"/>
                  </a:lnTo>
                  <a:close/>
                </a:path>
                <a:path w="307975" h="828675" fill="none">
                  <a:moveTo>
                    <a:pt x="204694" y="23108"/>
                  </a:moveTo>
                  <a:lnTo>
                    <a:pt x="204693" y="23108"/>
                  </a:lnTo>
                  <a:cubicBezTo>
                    <a:pt x="266540" y="81143"/>
                    <a:pt x="307975" y="238096"/>
                    <a:pt x="307975" y="414338"/>
                  </a:cubicBezTo>
                  <a:cubicBezTo>
                    <a:pt x="307975" y="581740"/>
                    <a:pt x="270537" y="732696"/>
                    <a:pt x="213087" y="796945"/>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ctr"/>
              <a:endParaRPr lang="es-MX"/>
            </a:p>
          </p:txBody>
        </p:sp>
        <p:sp>
          <p:nvSpPr>
            <p:cNvPr id="25616" name="35 Arco"/>
            <p:cNvSpPr>
              <a:spLocks noChangeArrowheads="1"/>
            </p:cNvSpPr>
            <p:nvPr/>
          </p:nvSpPr>
          <p:spPr bwMode="auto">
            <a:xfrm rot="-5400000">
              <a:off x="3333" y="2446"/>
              <a:ext cx="194" cy="523"/>
            </a:xfrm>
            <a:custGeom>
              <a:avLst/>
              <a:gdLst>
                <a:gd name="T0" fmla="*/ 0 w 307975"/>
                <a:gd name="T1" fmla="*/ 0 h 830263"/>
                <a:gd name="T2" fmla="*/ 0 w 307975"/>
                <a:gd name="T3" fmla="*/ 0 h 830263"/>
                <a:gd name="T4" fmla="*/ 0 w 307975"/>
                <a:gd name="T5" fmla="*/ 0 h 830263"/>
                <a:gd name="T6" fmla="*/ 0 60000 65536"/>
                <a:gd name="T7" fmla="*/ 0 60000 65536"/>
                <a:gd name="T8" fmla="*/ 0 60000 65536"/>
                <a:gd name="T9" fmla="*/ 204788 w 307975"/>
                <a:gd name="T10" fmla="*/ 23813 h 830263"/>
                <a:gd name="T11" fmla="*/ 307975 w 307975"/>
                <a:gd name="T12" fmla="*/ 798513 h 830263"/>
              </a:gdLst>
              <a:ahLst/>
              <a:cxnLst>
                <a:cxn ang="T6">
                  <a:pos x="T0" y="T1"/>
                </a:cxn>
                <a:cxn ang="T7">
                  <a:pos x="T2" y="T3"/>
                </a:cxn>
                <a:cxn ang="T8">
                  <a:pos x="T4" y="T5"/>
                </a:cxn>
              </a:cxnLst>
              <a:rect l="T9" t="T10" r="T11" b="T12"/>
              <a:pathLst>
                <a:path w="307975" h="830263" stroke="0">
                  <a:moveTo>
                    <a:pt x="204781" y="23234"/>
                  </a:moveTo>
                  <a:lnTo>
                    <a:pt x="204781" y="23233"/>
                  </a:lnTo>
                  <a:cubicBezTo>
                    <a:pt x="266583" y="81448"/>
                    <a:pt x="307976" y="238643"/>
                    <a:pt x="307976" y="415132"/>
                  </a:cubicBezTo>
                  <a:cubicBezTo>
                    <a:pt x="307976" y="582753"/>
                    <a:pt x="270583" y="733927"/>
                    <a:pt x="213184" y="798364"/>
                  </a:cubicBezTo>
                  <a:lnTo>
                    <a:pt x="153988" y="415132"/>
                  </a:lnTo>
                  <a:close/>
                </a:path>
                <a:path w="307975" h="830263" fill="none">
                  <a:moveTo>
                    <a:pt x="204781" y="23234"/>
                  </a:moveTo>
                  <a:lnTo>
                    <a:pt x="204781" y="23233"/>
                  </a:lnTo>
                  <a:cubicBezTo>
                    <a:pt x="266583" y="81448"/>
                    <a:pt x="307976" y="238643"/>
                    <a:pt x="307976" y="415132"/>
                  </a:cubicBezTo>
                  <a:cubicBezTo>
                    <a:pt x="307976" y="582753"/>
                    <a:pt x="270583" y="733927"/>
                    <a:pt x="213184" y="798364"/>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s-MX"/>
            </a:p>
          </p:txBody>
        </p:sp>
        <p:sp>
          <p:nvSpPr>
            <p:cNvPr id="25617" name="36 Arco"/>
            <p:cNvSpPr>
              <a:spLocks noChangeArrowheads="1"/>
            </p:cNvSpPr>
            <p:nvPr/>
          </p:nvSpPr>
          <p:spPr bwMode="auto">
            <a:xfrm rot="-5400000">
              <a:off x="2243" y="2448"/>
              <a:ext cx="194" cy="522"/>
            </a:xfrm>
            <a:custGeom>
              <a:avLst/>
              <a:gdLst>
                <a:gd name="T0" fmla="*/ 0 w 307975"/>
                <a:gd name="T1" fmla="*/ 0 h 828675"/>
                <a:gd name="T2" fmla="*/ 0 w 307975"/>
                <a:gd name="T3" fmla="*/ 0 h 828675"/>
                <a:gd name="T4" fmla="*/ 0 w 307975"/>
                <a:gd name="T5" fmla="*/ 0 h 828675"/>
                <a:gd name="T6" fmla="*/ 0 60000 65536"/>
                <a:gd name="T7" fmla="*/ 0 60000 65536"/>
                <a:gd name="T8" fmla="*/ 0 60000 65536"/>
                <a:gd name="T9" fmla="*/ 204788 w 307975"/>
                <a:gd name="T10" fmla="*/ 23813 h 828675"/>
                <a:gd name="T11" fmla="*/ 307975 w 307975"/>
                <a:gd name="T12" fmla="*/ 796925 h 828675"/>
              </a:gdLst>
              <a:ahLst/>
              <a:cxnLst>
                <a:cxn ang="T6">
                  <a:pos x="T0" y="T1"/>
                </a:cxn>
                <a:cxn ang="T7">
                  <a:pos x="T2" y="T3"/>
                </a:cxn>
                <a:cxn ang="T8">
                  <a:pos x="T4" y="T5"/>
                </a:cxn>
              </a:cxnLst>
              <a:rect l="T9" t="T10" r="T11" b="T12"/>
              <a:pathLst>
                <a:path w="307975" h="828675" stroke="0">
                  <a:moveTo>
                    <a:pt x="204694" y="23108"/>
                  </a:moveTo>
                  <a:lnTo>
                    <a:pt x="204693" y="23108"/>
                  </a:lnTo>
                  <a:cubicBezTo>
                    <a:pt x="266540" y="81143"/>
                    <a:pt x="307975" y="238096"/>
                    <a:pt x="307975" y="414338"/>
                  </a:cubicBezTo>
                  <a:cubicBezTo>
                    <a:pt x="307975" y="581740"/>
                    <a:pt x="270537" y="732696"/>
                    <a:pt x="213087" y="796945"/>
                  </a:cubicBezTo>
                  <a:lnTo>
                    <a:pt x="153988" y="414338"/>
                  </a:lnTo>
                  <a:close/>
                </a:path>
                <a:path w="307975" h="828675" fill="none">
                  <a:moveTo>
                    <a:pt x="204694" y="23108"/>
                  </a:moveTo>
                  <a:lnTo>
                    <a:pt x="204693" y="23108"/>
                  </a:lnTo>
                  <a:cubicBezTo>
                    <a:pt x="266540" y="81143"/>
                    <a:pt x="307975" y="238096"/>
                    <a:pt x="307975" y="414338"/>
                  </a:cubicBezTo>
                  <a:cubicBezTo>
                    <a:pt x="307975" y="581740"/>
                    <a:pt x="270537" y="732696"/>
                    <a:pt x="213087" y="796945"/>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s-MX"/>
            </a:p>
          </p:txBody>
        </p:sp>
        <p:cxnSp>
          <p:nvCxnSpPr>
            <p:cNvPr id="25618" name="37 Conector recto"/>
            <p:cNvCxnSpPr>
              <a:cxnSpLocks noChangeShapeType="1"/>
            </p:cNvCxnSpPr>
            <p:nvPr/>
          </p:nvCxnSpPr>
          <p:spPr bwMode="auto">
            <a:xfrm flipV="1">
              <a:off x="1325" y="3507"/>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19" name="38 CuadroTexto"/>
            <p:cNvSpPr txBox="1">
              <a:spLocks noChangeArrowheads="1"/>
            </p:cNvSpPr>
            <p:nvPr/>
          </p:nvSpPr>
          <p:spPr bwMode="auto">
            <a:xfrm>
              <a:off x="1433"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1.1</a:t>
              </a:r>
            </a:p>
          </p:txBody>
        </p:sp>
        <p:cxnSp>
          <p:nvCxnSpPr>
            <p:cNvPr id="25620" name="39 Conector recto"/>
            <p:cNvCxnSpPr>
              <a:cxnSpLocks noChangeShapeType="1"/>
            </p:cNvCxnSpPr>
            <p:nvPr/>
          </p:nvCxnSpPr>
          <p:spPr bwMode="auto">
            <a:xfrm rot="16200000" flipV="1">
              <a:off x="1084" y="3448"/>
              <a:ext cx="4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621" name="41 CuadroTexto"/>
            <p:cNvSpPr txBox="1">
              <a:spLocks noChangeArrowheads="1"/>
            </p:cNvSpPr>
            <p:nvPr/>
          </p:nvSpPr>
          <p:spPr bwMode="auto">
            <a:xfrm>
              <a:off x="1925" y="3393"/>
              <a:ext cx="2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2.1</a:t>
              </a:r>
            </a:p>
          </p:txBody>
        </p:sp>
        <p:sp>
          <p:nvSpPr>
            <p:cNvPr id="25622" name="42 CuadroTexto"/>
            <p:cNvSpPr txBox="1">
              <a:spLocks noChangeArrowheads="1"/>
            </p:cNvSpPr>
            <p:nvPr/>
          </p:nvSpPr>
          <p:spPr bwMode="auto">
            <a:xfrm>
              <a:off x="2538"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2.2</a:t>
              </a:r>
            </a:p>
          </p:txBody>
        </p:sp>
        <p:sp>
          <p:nvSpPr>
            <p:cNvPr id="25623" name="43 CuadroTexto"/>
            <p:cNvSpPr txBox="1">
              <a:spLocks noChangeArrowheads="1"/>
            </p:cNvSpPr>
            <p:nvPr/>
          </p:nvSpPr>
          <p:spPr bwMode="auto">
            <a:xfrm>
              <a:off x="3031"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4.1</a:t>
              </a:r>
            </a:p>
          </p:txBody>
        </p:sp>
        <p:sp>
          <p:nvSpPr>
            <p:cNvPr id="25624" name="44 CuadroTexto"/>
            <p:cNvSpPr txBox="1">
              <a:spLocks noChangeArrowheads="1"/>
            </p:cNvSpPr>
            <p:nvPr/>
          </p:nvSpPr>
          <p:spPr bwMode="auto">
            <a:xfrm>
              <a:off x="985" y="3304"/>
              <a:ext cx="3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1.0</a:t>
              </a:r>
            </a:p>
          </p:txBody>
        </p:sp>
        <p:cxnSp>
          <p:nvCxnSpPr>
            <p:cNvPr id="25625" name="45 Conector recto"/>
            <p:cNvCxnSpPr>
              <a:cxnSpLocks noChangeShapeType="1"/>
            </p:cNvCxnSpPr>
            <p:nvPr/>
          </p:nvCxnSpPr>
          <p:spPr bwMode="auto">
            <a:xfrm rot="16200000" flipV="1">
              <a:off x="4202" y="3434"/>
              <a:ext cx="4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26" name="46 Conector recto"/>
            <p:cNvCxnSpPr>
              <a:cxnSpLocks noChangeShapeType="1"/>
            </p:cNvCxnSpPr>
            <p:nvPr/>
          </p:nvCxnSpPr>
          <p:spPr bwMode="auto">
            <a:xfrm flipV="1">
              <a:off x="4149" y="3509"/>
              <a:ext cx="2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27" name="47 CuadroTexto"/>
            <p:cNvSpPr txBox="1">
              <a:spLocks noChangeArrowheads="1"/>
            </p:cNvSpPr>
            <p:nvPr/>
          </p:nvSpPr>
          <p:spPr bwMode="auto">
            <a:xfrm>
              <a:off x="4451" y="3293"/>
              <a:ext cx="3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5.0</a:t>
              </a:r>
            </a:p>
          </p:txBody>
        </p:sp>
        <p:sp>
          <p:nvSpPr>
            <p:cNvPr id="25628" name="48 CuadroTexto"/>
            <p:cNvSpPr txBox="1">
              <a:spLocks noChangeArrowheads="1"/>
            </p:cNvSpPr>
            <p:nvPr/>
          </p:nvSpPr>
          <p:spPr bwMode="auto">
            <a:xfrm>
              <a:off x="2724" y="3836"/>
              <a:ext cx="3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3.0</a:t>
              </a:r>
            </a:p>
          </p:txBody>
        </p:sp>
        <p:sp>
          <p:nvSpPr>
            <p:cNvPr id="25629" name="49 CuadroTexto"/>
            <p:cNvSpPr txBox="1">
              <a:spLocks noChangeArrowheads="1"/>
            </p:cNvSpPr>
            <p:nvPr/>
          </p:nvSpPr>
          <p:spPr bwMode="auto">
            <a:xfrm>
              <a:off x="3643" y="3393"/>
              <a:ext cx="2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4.2</a:t>
              </a:r>
            </a:p>
          </p:txBody>
        </p:sp>
        <p:sp>
          <p:nvSpPr>
            <p:cNvPr id="25630" name="50 CuadroTexto"/>
            <p:cNvSpPr txBox="1">
              <a:spLocks noChangeArrowheads="1"/>
            </p:cNvSpPr>
            <p:nvPr/>
          </p:nvSpPr>
          <p:spPr bwMode="auto">
            <a:xfrm>
              <a:off x="4129" y="3393"/>
              <a:ext cx="2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5.1</a:t>
              </a:r>
            </a:p>
          </p:txBody>
        </p:sp>
        <p:cxnSp>
          <p:nvCxnSpPr>
            <p:cNvPr id="25631" name="51 Conector recto"/>
            <p:cNvCxnSpPr>
              <a:cxnSpLocks noChangeShapeType="1"/>
            </p:cNvCxnSpPr>
            <p:nvPr/>
          </p:nvCxnSpPr>
          <p:spPr bwMode="auto">
            <a:xfrm rot="16200000" flipV="1">
              <a:off x="2745" y="3668"/>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32" name="52 Conector recto"/>
            <p:cNvCxnSpPr>
              <a:cxnSpLocks noChangeShapeType="1"/>
            </p:cNvCxnSpPr>
            <p:nvPr/>
          </p:nvCxnSpPr>
          <p:spPr bwMode="auto">
            <a:xfrm flipV="1">
              <a:off x="2647" y="3819"/>
              <a:ext cx="4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633" name="53 CuadroTexto"/>
            <p:cNvSpPr txBox="1">
              <a:spLocks noChangeArrowheads="1"/>
            </p:cNvSpPr>
            <p:nvPr/>
          </p:nvSpPr>
          <p:spPr bwMode="auto">
            <a:xfrm>
              <a:off x="2845" y="3592"/>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3.1</a:t>
              </a:r>
            </a:p>
          </p:txBody>
        </p:sp>
        <p:pic>
          <p:nvPicPr>
            <p:cNvPr id="25634" name="8 Imagen" descr="RouterSt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1" y="3347"/>
              <a:ext cx="37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5" name="14 Imagen" descr="RouterSt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9" y="3347"/>
              <a:ext cx="37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6" name="15 Imagen" descr="RouterSt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2" y="3347"/>
              <a:ext cx="37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7" name="37 Rectángulo"/>
            <p:cNvSpPr>
              <a:spLocks noChangeArrowheads="1"/>
            </p:cNvSpPr>
            <p:nvPr/>
          </p:nvSpPr>
          <p:spPr bwMode="auto">
            <a:xfrm>
              <a:off x="1516" y="2716"/>
              <a:ext cx="544" cy="34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638" name="38 Rectángulo"/>
            <p:cNvSpPr>
              <a:spLocks noChangeArrowheads="1"/>
            </p:cNvSpPr>
            <p:nvPr/>
          </p:nvSpPr>
          <p:spPr bwMode="auto">
            <a:xfrm>
              <a:off x="3698" y="2715"/>
              <a:ext cx="544" cy="34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639" name="39 Rectángulo"/>
            <p:cNvSpPr>
              <a:spLocks noChangeArrowheads="1"/>
            </p:cNvSpPr>
            <p:nvPr/>
          </p:nvSpPr>
          <p:spPr bwMode="auto">
            <a:xfrm>
              <a:off x="2618" y="2715"/>
              <a:ext cx="545" cy="431"/>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640" name="48 CuadroTexto"/>
            <p:cNvSpPr txBox="1">
              <a:spLocks noChangeArrowheads="1"/>
            </p:cNvSpPr>
            <p:nvPr/>
          </p:nvSpPr>
          <p:spPr bwMode="auto">
            <a:xfrm>
              <a:off x="2166" y="3513"/>
              <a:ext cx="3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2.0</a:t>
              </a:r>
            </a:p>
          </p:txBody>
        </p:sp>
        <p:sp>
          <p:nvSpPr>
            <p:cNvPr id="25641" name="48 CuadroTexto"/>
            <p:cNvSpPr txBox="1">
              <a:spLocks noChangeArrowheads="1"/>
            </p:cNvSpPr>
            <p:nvPr/>
          </p:nvSpPr>
          <p:spPr bwMode="auto">
            <a:xfrm>
              <a:off x="3287" y="3507"/>
              <a:ext cx="3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Red 4.0</a:t>
              </a:r>
            </a:p>
          </p:txBody>
        </p:sp>
      </p:grpSp>
      <p:sp>
        <p:nvSpPr>
          <p:cNvPr id="2" name="Marcador de número de diapositiva 1">
            <a:extLst>
              <a:ext uri="{FF2B5EF4-FFF2-40B4-BE49-F238E27FC236}">
                <a16:creationId xmlns:a16="http://schemas.microsoft.com/office/drawing/2014/main" id="{D1BA3F45-BC72-4D16-B01A-32761BE52B92}"/>
              </a:ext>
            </a:extLst>
          </p:cNvPr>
          <p:cNvSpPr>
            <a:spLocks noGrp="1"/>
          </p:cNvSpPr>
          <p:nvPr>
            <p:ph type="sldNum" sz="quarter" idx="12"/>
          </p:nvPr>
        </p:nvSpPr>
        <p:spPr/>
        <p:txBody>
          <a:bodyPr/>
          <a:lstStyle/>
          <a:p>
            <a:fld id="{C52ECA4D-A3F8-4647-AC23-6753374BA101}" type="slidenum">
              <a:rPr lang="es-MX" smtClean="0"/>
              <a:t>24</a:t>
            </a:fld>
            <a:endParaRPr lang="es-MX"/>
          </a:p>
        </p:txBody>
      </p:sp>
    </p:spTree>
    <p:extLst>
      <p:ext uri="{BB962C8B-B14F-4D97-AF65-F5344CB8AC3E}">
        <p14:creationId xmlns:p14="http://schemas.microsoft.com/office/powerpoint/2010/main" val="3229123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Marcador de número de diapositiva 1">
            <a:extLst>
              <a:ext uri="{FF2B5EF4-FFF2-40B4-BE49-F238E27FC236}">
                <a16:creationId xmlns:a16="http://schemas.microsoft.com/office/drawing/2014/main" id="{4B1E3EA3-4E0D-4C64-B60D-A11E5FFC05C7}"/>
              </a:ext>
            </a:extLst>
          </p:cNvPr>
          <p:cNvSpPr>
            <a:spLocks noGrp="1"/>
          </p:cNvSpPr>
          <p:nvPr>
            <p:ph type="sldNum" sz="quarter" idx="12"/>
          </p:nvPr>
        </p:nvSpPr>
        <p:spPr>
          <a:xfrm>
            <a:off x="8763000" y="217710"/>
            <a:ext cx="2743200" cy="365125"/>
          </a:xfrm>
        </p:spPr>
        <p:txBody>
          <a:bodyPr>
            <a:normAutofit/>
          </a:bodyPr>
          <a:lstStyle/>
          <a:p>
            <a:pPr>
              <a:spcAft>
                <a:spcPts val="600"/>
              </a:spcAft>
            </a:pPr>
            <a:fld id="{C52ECA4D-A3F8-4647-AC23-6753374BA101}" type="slidenum">
              <a:rPr lang="es-MX">
                <a:solidFill>
                  <a:schemeClr val="tx1"/>
                </a:solidFill>
              </a:rPr>
              <a:pPr>
                <a:spcAft>
                  <a:spcPts val="600"/>
                </a:spcAft>
              </a:pPr>
              <a:t>25</a:t>
            </a:fld>
            <a:endParaRPr lang="es-MX">
              <a:solidFill>
                <a:schemeClr val="tx1"/>
              </a:solidFill>
            </a:endParaRPr>
          </a:p>
        </p:txBody>
      </p:sp>
      <p:pic>
        <p:nvPicPr>
          <p:cNvPr id="79" name="Picture 78">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650" name="1 Título"/>
          <p:cNvSpPr>
            <a:spLocks noGrp="1"/>
          </p:cNvSpPr>
          <p:nvPr>
            <p:ph type="title"/>
          </p:nvPr>
        </p:nvSpPr>
        <p:spPr>
          <a:xfrm>
            <a:off x="685800" y="1066163"/>
            <a:ext cx="3306744" cy="5148371"/>
          </a:xfrm>
        </p:spPr>
        <p:txBody>
          <a:bodyPr>
            <a:normAutofit/>
          </a:bodyPr>
          <a:lstStyle/>
          <a:p>
            <a:r>
              <a:rPr lang="es-MX" sz="3100">
                <a:solidFill>
                  <a:schemeClr val="bg1"/>
                </a:solidFill>
              </a:rPr>
              <a:t>Ejemplos de protocolos de enrutamiento</a:t>
            </a:r>
          </a:p>
        </p:txBody>
      </p:sp>
      <p:graphicFrame>
        <p:nvGraphicFramePr>
          <p:cNvPr id="27653" name="2 Marcador de contenido">
            <a:extLst>
              <a:ext uri="{FF2B5EF4-FFF2-40B4-BE49-F238E27FC236}">
                <a16:creationId xmlns:a16="http://schemas.microsoft.com/office/drawing/2014/main" id="{2D5D6E89-7392-4163-9276-B61DE59EBD92}"/>
              </a:ext>
            </a:extLst>
          </p:cNvPr>
          <p:cNvGraphicFramePr>
            <a:graphicFrameLocks noGrp="1"/>
          </p:cNvGraphicFramePr>
          <p:nvPr>
            <p:ph idx="1"/>
            <p:extLst>
              <p:ext uri="{D42A27DB-BD31-4B8C-83A1-F6EECF244321}">
                <p14:modId xmlns:p14="http://schemas.microsoft.com/office/powerpoint/2010/main" val="691731085"/>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8823551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p:txBody>
          <a:bodyPr/>
          <a:lstStyle/>
          <a:p>
            <a:r>
              <a:rPr lang="es-MX" dirty="0"/>
              <a:t>Objetivos de los protocolos de enrutamiento</a:t>
            </a:r>
          </a:p>
        </p:txBody>
      </p:sp>
      <p:sp>
        <p:nvSpPr>
          <p:cNvPr id="29699" name="2 Marcador de contenido"/>
          <p:cNvSpPr>
            <a:spLocks noGrp="1"/>
          </p:cNvSpPr>
          <p:nvPr>
            <p:ph idx="1"/>
          </p:nvPr>
        </p:nvSpPr>
        <p:spPr>
          <a:xfrm>
            <a:off x="956187" y="1690688"/>
            <a:ext cx="10515600" cy="4351338"/>
          </a:xfrm>
        </p:spPr>
        <p:txBody>
          <a:bodyPr>
            <a:normAutofit lnSpcReduction="10000"/>
          </a:bodyPr>
          <a:lstStyle/>
          <a:p>
            <a:pPr marL="0" indent="0">
              <a:lnSpc>
                <a:spcPct val="150000"/>
              </a:lnSpc>
              <a:spcBef>
                <a:spcPts val="0"/>
              </a:spcBef>
              <a:buNone/>
            </a:pPr>
            <a:r>
              <a:rPr lang="es-MX" sz="2400" dirty="0"/>
              <a:t>Los objetivos de un protocolo de enrutamiento son </a:t>
            </a:r>
            <a:r>
              <a:rPr lang="es-MX" sz="2400" dirty="0">
                <a:solidFill>
                  <a:srgbClr val="000066"/>
                </a:solidFill>
              </a:rPr>
              <a:t>la creación y mantenimiento de la información en la tabla de enrutamiento</a:t>
            </a:r>
            <a:r>
              <a:rPr lang="es-MX" sz="2400" dirty="0"/>
              <a:t> a través de procesos dinámicos. Esta información se genera a partir de:</a:t>
            </a:r>
          </a:p>
          <a:p>
            <a:pPr algn="just">
              <a:lnSpc>
                <a:spcPct val="150000"/>
              </a:lnSpc>
              <a:spcBef>
                <a:spcPts val="0"/>
              </a:spcBef>
              <a:buNone/>
            </a:pPr>
            <a:endParaRPr lang="es-MX" sz="2400" dirty="0"/>
          </a:p>
          <a:p>
            <a:pPr algn="just">
              <a:lnSpc>
                <a:spcPct val="150000"/>
              </a:lnSpc>
              <a:spcBef>
                <a:spcPts val="0"/>
              </a:spcBef>
            </a:pPr>
            <a:r>
              <a:rPr lang="es-MX" sz="2400" dirty="0"/>
              <a:t>La información en la configuración de las propias interfaces del </a:t>
            </a:r>
            <a:r>
              <a:rPr lang="es-MX" sz="2400" i="1" dirty="0" err="1"/>
              <a:t>router</a:t>
            </a:r>
            <a:r>
              <a:rPr lang="es-MX" sz="2400" dirty="0"/>
              <a:t>.</a:t>
            </a:r>
          </a:p>
          <a:p>
            <a:pPr algn="just">
              <a:lnSpc>
                <a:spcPct val="150000"/>
              </a:lnSpc>
              <a:spcBef>
                <a:spcPts val="0"/>
              </a:spcBef>
            </a:pPr>
            <a:r>
              <a:rPr lang="es-MX" sz="2400" dirty="0"/>
              <a:t>Las rutas configuradas manualmente.</a:t>
            </a:r>
          </a:p>
          <a:p>
            <a:pPr algn="just">
              <a:lnSpc>
                <a:spcPct val="150000"/>
              </a:lnSpc>
              <a:spcBef>
                <a:spcPts val="0"/>
              </a:spcBef>
            </a:pPr>
            <a:r>
              <a:rPr lang="es-MX" sz="2400" dirty="0"/>
              <a:t>El intercambio de información de enrutamiento con otros </a:t>
            </a:r>
            <a:r>
              <a:rPr lang="es-MX" sz="2400" i="1" dirty="0" err="1"/>
              <a:t>routers</a:t>
            </a:r>
            <a:r>
              <a:rPr lang="es-MX" sz="2400" dirty="0"/>
              <a:t>.</a:t>
            </a:r>
          </a:p>
          <a:p>
            <a:pPr algn="just">
              <a:lnSpc>
                <a:spcPct val="150000"/>
              </a:lnSpc>
              <a:spcBef>
                <a:spcPts val="0"/>
              </a:spcBef>
              <a:buNone/>
            </a:pPr>
            <a:endParaRPr lang="es-MX" sz="2400" dirty="0"/>
          </a:p>
        </p:txBody>
      </p:sp>
      <p:sp>
        <p:nvSpPr>
          <p:cNvPr id="2" name="Marcador de número de diapositiva 1">
            <a:extLst>
              <a:ext uri="{FF2B5EF4-FFF2-40B4-BE49-F238E27FC236}">
                <a16:creationId xmlns:a16="http://schemas.microsoft.com/office/drawing/2014/main" id="{2492240A-495A-4C00-A331-DEBAF7870DF5}"/>
              </a:ext>
            </a:extLst>
          </p:cNvPr>
          <p:cNvSpPr>
            <a:spLocks noGrp="1"/>
          </p:cNvSpPr>
          <p:nvPr>
            <p:ph type="sldNum" sz="quarter" idx="12"/>
          </p:nvPr>
        </p:nvSpPr>
        <p:spPr/>
        <p:txBody>
          <a:bodyPr/>
          <a:lstStyle/>
          <a:p>
            <a:fld id="{C52ECA4D-A3F8-4647-AC23-6753374BA101}" type="slidenum">
              <a:rPr lang="es-MX" smtClean="0"/>
              <a:t>26</a:t>
            </a:fld>
            <a:endParaRPr lang="es-MX"/>
          </a:p>
        </p:txBody>
      </p:sp>
    </p:spTree>
    <p:extLst>
      <p:ext uri="{BB962C8B-B14F-4D97-AF65-F5344CB8AC3E}">
        <p14:creationId xmlns:p14="http://schemas.microsoft.com/office/powerpoint/2010/main" val="2246355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idx="4294967295"/>
          </p:nvPr>
        </p:nvSpPr>
        <p:spPr>
          <a:xfrm>
            <a:off x="0" y="365125"/>
            <a:ext cx="10515600" cy="1325563"/>
          </a:xfrm>
        </p:spPr>
        <p:txBody>
          <a:bodyPr/>
          <a:lstStyle/>
          <a:p>
            <a:r>
              <a:rPr lang="es-MX" dirty="0"/>
              <a:t>Objetivos de los protocolos de enrutamiento</a:t>
            </a:r>
          </a:p>
        </p:txBody>
      </p:sp>
      <p:sp>
        <p:nvSpPr>
          <p:cNvPr id="30723" name="2 Marcador de contenido"/>
          <p:cNvSpPr>
            <a:spLocks noGrp="1"/>
          </p:cNvSpPr>
          <p:nvPr>
            <p:ph idx="4294967295"/>
          </p:nvPr>
        </p:nvSpPr>
        <p:spPr>
          <a:xfrm>
            <a:off x="0" y="1825625"/>
            <a:ext cx="10515600" cy="4351338"/>
          </a:xfrm>
        </p:spPr>
        <p:txBody>
          <a:bodyPr>
            <a:normAutofit/>
          </a:bodyPr>
          <a:lstStyle/>
          <a:p>
            <a:pPr algn="just">
              <a:lnSpc>
                <a:spcPct val="150000"/>
              </a:lnSpc>
              <a:spcBef>
                <a:spcPts val="300"/>
              </a:spcBef>
              <a:spcAft>
                <a:spcPts val="600"/>
              </a:spcAft>
              <a:buNone/>
            </a:pPr>
            <a:r>
              <a:rPr lang="es-MX" sz="2400" dirty="0"/>
              <a:t>Los protocolos de enrutamiento permiten que los </a:t>
            </a:r>
            <a:r>
              <a:rPr lang="es-MX" sz="2400" i="1" dirty="0" err="1"/>
              <a:t>routers</a:t>
            </a:r>
            <a:r>
              <a:rPr lang="es-MX" sz="2400" dirty="0"/>
              <a:t> realicen lo siguiente:</a:t>
            </a:r>
          </a:p>
          <a:p>
            <a:pPr lvl="1" algn="just">
              <a:lnSpc>
                <a:spcPct val="150000"/>
              </a:lnSpc>
              <a:spcBef>
                <a:spcPts val="300"/>
              </a:spcBef>
              <a:spcAft>
                <a:spcPts val="600"/>
              </a:spcAft>
              <a:buFont typeface="Wingdings" pitchFamily="2" charset="2"/>
              <a:buChar char="ü"/>
            </a:pPr>
            <a:r>
              <a:rPr lang="es-MX" sz="2000" b="1" dirty="0"/>
              <a:t>Identificar rutas potenciales </a:t>
            </a:r>
            <a:r>
              <a:rPr lang="es-MX" sz="2000" dirty="0"/>
              <a:t>a redes destino específicas.</a:t>
            </a:r>
          </a:p>
          <a:p>
            <a:pPr lvl="1" algn="just">
              <a:lnSpc>
                <a:spcPct val="150000"/>
              </a:lnSpc>
              <a:spcBef>
                <a:spcPts val="300"/>
              </a:spcBef>
              <a:spcAft>
                <a:spcPts val="600"/>
              </a:spcAft>
              <a:buFont typeface="Wingdings" pitchFamily="2" charset="2"/>
              <a:buChar char="ü"/>
            </a:pPr>
            <a:r>
              <a:rPr lang="es-MX" sz="2000" dirty="0"/>
              <a:t>Basado en el algoritmo de ruteo y en métricas, efectuar un cálculo matemático para </a:t>
            </a:r>
            <a:r>
              <a:rPr lang="es-MX" sz="2000" b="1" dirty="0"/>
              <a:t>determinar la ruta óptima </a:t>
            </a:r>
            <a:r>
              <a:rPr lang="es-MX" sz="2000" dirty="0"/>
              <a:t>a cada destino.</a:t>
            </a:r>
          </a:p>
          <a:p>
            <a:pPr lvl="1" algn="just">
              <a:lnSpc>
                <a:spcPct val="150000"/>
              </a:lnSpc>
              <a:spcBef>
                <a:spcPts val="300"/>
              </a:spcBef>
              <a:spcAft>
                <a:spcPts val="600"/>
              </a:spcAft>
              <a:buFont typeface="Wingdings" pitchFamily="2" charset="2"/>
              <a:buChar char="ü"/>
            </a:pPr>
            <a:r>
              <a:rPr lang="es-MX" sz="2000" b="1" dirty="0"/>
              <a:t>Detectar cualquier cambio en la topología</a:t>
            </a:r>
            <a:r>
              <a:rPr lang="es-MX" sz="2000" dirty="0"/>
              <a:t> de red que pueda representar rutas conocidas no válidas, y que refleje una visión exacta y coherente de la topología de red en un momento dado.</a:t>
            </a:r>
          </a:p>
          <a:p>
            <a:pPr algn="just">
              <a:spcBef>
                <a:spcPts val="600"/>
              </a:spcBef>
              <a:spcAft>
                <a:spcPts val="600"/>
              </a:spcAft>
            </a:pPr>
            <a:endParaRPr lang="es-MX" sz="2400" dirty="0"/>
          </a:p>
        </p:txBody>
      </p:sp>
      <p:sp>
        <p:nvSpPr>
          <p:cNvPr id="30724" name="3 Marcador de fecha"/>
          <p:cNvSpPr txBox="1">
            <a:spLocks noGrp="1"/>
          </p:cNvSpPr>
          <p:nvPr/>
        </p:nvSpPr>
        <p:spPr bwMode="auto">
          <a:xfrm>
            <a:off x="8610600" y="490539"/>
            <a:ext cx="1905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r" eaLnBrk="1" hangingPunct="1"/>
            <a:fld id="{868B6F16-CBF4-45D0-8549-7E5AC69593ED}" type="datetime2">
              <a:rPr lang="es-MX" sz="900"/>
              <a:pPr algn="r" eaLnBrk="1" hangingPunct="1"/>
              <a:t>jueves, 22 de octubre de 2020</a:t>
            </a:fld>
            <a:endParaRPr lang="en-US" sz="900"/>
          </a:p>
        </p:txBody>
      </p:sp>
      <p:sp>
        <p:nvSpPr>
          <p:cNvPr id="2" name="Marcador de número de diapositiva 1">
            <a:extLst>
              <a:ext uri="{FF2B5EF4-FFF2-40B4-BE49-F238E27FC236}">
                <a16:creationId xmlns:a16="http://schemas.microsoft.com/office/drawing/2014/main" id="{14C3819D-0481-4E2D-ABDB-F626B627760C}"/>
              </a:ext>
            </a:extLst>
          </p:cNvPr>
          <p:cNvSpPr>
            <a:spLocks noGrp="1"/>
          </p:cNvSpPr>
          <p:nvPr>
            <p:ph type="sldNum" sz="quarter" idx="12"/>
          </p:nvPr>
        </p:nvSpPr>
        <p:spPr/>
        <p:txBody>
          <a:bodyPr/>
          <a:lstStyle/>
          <a:p>
            <a:fld id="{C52ECA4D-A3F8-4647-AC23-6753374BA101}" type="slidenum">
              <a:rPr lang="es-MX" smtClean="0"/>
              <a:t>27</a:t>
            </a:fld>
            <a:endParaRPr lang="es-MX"/>
          </a:p>
        </p:txBody>
      </p:sp>
    </p:spTree>
    <p:extLst>
      <p:ext uri="{BB962C8B-B14F-4D97-AF65-F5344CB8AC3E}">
        <p14:creationId xmlns:p14="http://schemas.microsoft.com/office/powerpoint/2010/main" val="151687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4" name="Rectangle 73">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6" name="Picture 75">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31746" name="1 Título"/>
          <p:cNvSpPr>
            <a:spLocks noGrp="1"/>
          </p:cNvSpPr>
          <p:nvPr>
            <p:ph type="title"/>
          </p:nvPr>
        </p:nvSpPr>
        <p:spPr>
          <a:xfrm>
            <a:off x="643466" y="804334"/>
            <a:ext cx="3471333" cy="5249333"/>
          </a:xfrm>
        </p:spPr>
        <p:txBody>
          <a:bodyPr>
            <a:normAutofit/>
          </a:bodyPr>
          <a:lstStyle/>
          <a:p>
            <a:r>
              <a:rPr lang="es-MX" sz="3400">
                <a:solidFill>
                  <a:srgbClr val="FFFFFF"/>
                </a:solidFill>
              </a:rPr>
              <a:t>Objetivos de los protocolos de enrutamiento</a:t>
            </a:r>
          </a:p>
        </p:txBody>
      </p:sp>
      <p:sp>
        <p:nvSpPr>
          <p:cNvPr id="2" name="Marcador de número de diapositiva 1">
            <a:extLst>
              <a:ext uri="{FF2B5EF4-FFF2-40B4-BE49-F238E27FC236}">
                <a16:creationId xmlns:a16="http://schemas.microsoft.com/office/drawing/2014/main" id="{53DBFD29-696D-4E21-9C21-AAE34621329A}"/>
              </a:ext>
            </a:extLst>
          </p:cNvPr>
          <p:cNvSpPr>
            <a:spLocks noGrp="1"/>
          </p:cNvSpPr>
          <p:nvPr>
            <p:ph type="sldNum" sz="quarter" idx="12"/>
          </p:nvPr>
        </p:nvSpPr>
        <p:spPr>
          <a:xfrm>
            <a:off x="8763000" y="381000"/>
            <a:ext cx="2743200" cy="365125"/>
          </a:xfrm>
        </p:spPr>
        <p:txBody>
          <a:bodyPr>
            <a:normAutofit/>
          </a:bodyPr>
          <a:lstStyle/>
          <a:p>
            <a:pPr>
              <a:spcAft>
                <a:spcPts val="600"/>
              </a:spcAft>
            </a:pPr>
            <a:fld id="{C52ECA4D-A3F8-4647-AC23-6753374BA101}" type="slidenum">
              <a:rPr lang="es-MX">
                <a:solidFill>
                  <a:schemeClr val="tx2"/>
                </a:solidFill>
              </a:rPr>
              <a:pPr>
                <a:spcAft>
                  <a:spcPts val="600"/>
                </a:spcAft>
              </a:pPr>
              <a:t>28</a:t>
            </a:fld>
            <a:endParaRPr lang="es-MX">
              <a:solidFill>
                <a:schemeClr val="tx2"/>
              </a:solidFill>
            </a:endParaRPr>
          </a:p>
        </p:txBody>
      </p:sp>
      <p:sp>
        <p:nvSpPr>
          <p:cNvPr id="31747" name="2 Marcador de contenido"/>
          <p:cNvSpPr>
            <a:spLocks noGrp="1"/>
          </p:cNvSpPr>
          <p:nvPr>
            <p:ph idx="1"/>
          </p:nvPr>
        </p:nvSpPr>
        <p:spPr>
          <a:xfrm>
            <a:off x="5234722" y="804334"/>
            <a:ext cx="6271477" cy="5249333"/>
          </a:xfrm>
        </p:spPr>
        <p:txBody>
          <a:bodyPr anchor="ctr">
            <a:normAutofit/>
          </a:bodyPr>
          <a:lstStyle/>
          <a:p>
            <a:pPr marL="0" indent="0">
              <a:spcBef>
                <a:spcPts val="600"/>
              </a:spcBef>
              <a:spcAft>
                <a:spcPts val="600"/>
              </a:spcAft>
              <a:buNone/>
            </a:pPr>
            <a:r>
              <a:rPr lang="es-ES">
                <a:solidFill>
                  <a:schemeClr val="tx2"/>
                </a:solidFill>
              </a:rPr>
              <a:t>El diseño de los protocolos de enrutamiento con frecuencia incluye uno o más de los siguientes objetivos: </a:t>
            </a:r>
          </a:p>
          <a:p>
            <a:pPr marL="457200" lvl="1" indent="0">
              <a:spcBef>
                <a:spcPts val="600"/>
              </a:spcBef>
              <a:spcAft>
                <a:spcPts val="600"/>
              </a:spcAft>
              <a:buFont typeface="Wingdings" pitchFamily="2" charset="2"/>
              <a:buChar char="q"/>
            </a:pPr>
            <a:r>
              <a:rPr lang="es-ES" b="1">
                <a:solidFill>
                  <a:schemeClr val="tx2"/>
                </a:solidFill>
              </a:rPr>
              <a:t>Optimización: </a:t>
            </a:r>
            <a:r>
              <a:rPr lang="es-ES">
                <a:solidFill>
                  <a:schemeClr val="tx2"/>
                </a:solidFill>
              </a:rPr>
              <a:t>Describe la capacidad del algoritmo de enrutamiento para seleccionar la mejor ruta. Esta selección depende de las métricas y su peso usadas en el cálculo de rutas.</a:t>
            </a:r>
          </a:p>
          <a:p>
            <a:pPr marL="457200" lvl="1" indent="0">
              <a:spcBef>
                <a:spcPts val="600"/>
              </a:spcBef>
              <a:spcAft>
                <a:spcPts val="600"/>
              </a:spcAft>
              <a:buFont typeface="Wingdings" pitchFamily="2" charset="2"/>
              <a:buChar char="q"/>
            </a:pPr>
            <a:r>
              <a:rPr lang="es-ES" b="1">
                <a:solidFill>
                  <a:schemeClr val="tx2"/>
                </a:solidFill>
              </a:rPr>
              <a:t>Simplicidad y bajo gasto: </a:t>
            </a:r>
            <a:r>
              <a:rPr lang="es-ES">
                <a:solidFill>
                  <a:schemeClr val="tx2"/>
                </a:solidFill>
              </a:rPr>
              <a:t>Un algoritmo simple puede ser procesado más eficientemente por la CPU y la memoria del </a:t>
            </a:r>
            <a:r>
              <a:rPr lang="es-ES" i="1">
                <a:solidFill>
                  <a:schemeClr val="tx2"/>
                </a:solidFill>
              </a:rPr>
              <a:t>router</a:t>
            </a:r>
            <a:r>
              <a:rPr lang="es-ES">
                <a:solidFill>
                  <a:schemeClr val="tx2"/>
                </a:solidFill>
              </a:rPr>
              <a:t>. Importante en redes que pueden aumentar en grandes proporciones. </a:t>
            </a:r>
          </a:p>
        </p:txBody>
      </p:sp>
    </p:spTree>
    <p:extLst>
      <p:ext uri="{BB962C8B-B14F-4D97-AF65-F5344CB8AC3E}">
        <p14:creationId xmlns:p14="http://schemas.microsoft.com/office/powerpoint/2010/main" val="239745160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4" name="Rectangle 73">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6" name="Picture 75">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31746" name="1 Título"/>
          <p:cNvSpPr>
            <a:spLocks noGrp="1"/>
          </p:cNvSpPr>
          <p:nvPr>
            <p:ph type="title"/>
          </p:nvPr>
        </p:nvSpPr>
        <p:spPr>
          <a:xfrm>
            <a:off x="643466" y="804334"/>
            <a:ext cx="3471333" cy="5249333"/>
          </a:xfrm>
        </p:spPr>
        <p:txBody>
          <a:bodyPr>
            <a:normAutofit/>
          </a:bodyPr>
          <a:lstStyle/>
          <a:p>
            <a:r>
              <a:rPr lang="es-MX" sz="3400">
                <a:solidFill>
                  <a:srgbClr val="FFFFFF"/>
                </a:solidFill>
              </a:rPr>
              <a:t>Objetivos de los protocolos de Enrutamiento</a:t>
            </a:r>
          </a:p>
        </p:txBody>
      </p:sp>
      <p:sp>
        <p:nvSpPr>
          <p:cNvPr id="2" name="Marcador de número de diapositiva 1">
            <a:extLst>
              <a:ext uri="{FF2B5EF4-FFF2-40B4-BE49-F238E27FC236}">
                <a16:creationId xmlns:a16="http://schemas.microsoft.com/office/drawing/2014/main" id="{0FABDD13-538F-4A2B-AFC3-CB1ACF02E47F}"/>
              </a:ext>
            </a:extLst>
          </p:cNvPr>
          <p:cNvSpPr>
            <a:spLocks noGrp="1"/>
          </p:cNvSpPr>
          <p:nvPr>
            <p:ph type="sldNum" sz="quarter" idx="12"/>
          </p:nvPr>
        </p:nvSpPr>
        <p:spPr>
          <a:xfrm>
            <a:off x="8763000" y="381000"/>
            <a:ext cx="2743200" cy="365125"/>
          </a:xfrm>
        </p:spPr>
        <p:txBody>
          <a:bodyPr>
            <a:normAutofit/>
          </a:bodyPr>
          <a:lstStyle/>
          <a:p>
            <a:pPr>
              <a:spcAft>
                <a:spcPts val="600"/>
              </a:spcAft>
            </a:pPr>
            <a:fld id="{C52ECA4D-A3F8-4647-AC23-6753374BA101}" type="slidenum">
              <a:rPr lang="es-MX">
                <a:solidFill>
                  <a:schemeClr val="tx2"/>
                </a:solidFill>
              </a:rPr>
              <a:pPr>
                <a:spcAft>
                  <a:spcPts val="600"/>
                </a:spcAft>
              </a:pPr>
              <a:t>29</a:t>
            </a:fld>
            <a:endParaRPr lang="es-MX">
              <a:solidFill>
                <a:schemeClr val="tx2"/>
              </a:solidFill>
            </a:endParaRPr>
          </a:p>
        </p:txBody>
      </p:sp>
      <p:sp>
        <p:nvSpPr>
          <p:cNvPr id="31747" name="2 Marcador de contenido"/>
          <p:cNvSpPr>
            <a:spLocks noGrp="1"/>
          </p:cNvSpPr>
          <p:nvPr>
            <p:ph idx="1"/>
          </p:nvPr>
        </p:nvSpPr>
        <p:spPr>
          <a:xfrm>
            <a:off x="5234722" y="804334"/>
            <a:ext cx="6271477" cy="5249333"/>
          </a:xfrm>
        </p:spPr>
        <p:txBody>
          <a:bodyPr anchor="ctr">
            <a:normAutofit/>
          </a:bodyPr>
          <a:lstStyle/>
          <a:p>
            <a:pPr marL="0" indent="0">
              <a:spcBef>
                <a:spcPts val="600"/>
              </a:spcBef>
              <a:spcAft>
                <a:spcPts val="600"/>
              </a:spcAft>
              <a:buFont typeface="Wingdings" pitchFamily="2" charset="2"/>
              <a:buChar char="q"/>
            </a:pPr>
            <a:r>
              <a:rPr lang="es-ES" b="1">
                <a:solidFill>
                  <a:schemeClr val="tx2"/>
                </a:solidFill>
              </a:rPr>
              <a:t>Solidez y estabilidad: </a:t>
            </a:r>
            <a:r>
              <a:rPr lang="es-ES">
                <a:solidFill>
                  <a:schemeClr val="tx2"/>
                </a:solidFill>
              </a:rPr>
              <a:t>Ante situaciones inusuales o desconocidas, un algoritmo debe funcionar de manera correcta. </a:t>
            </a:r>
          </a:p>
          <a:p>
            <a:pPr marL="0" indent="0">
              <a:spcBef>
                <a:spcPts val="600"/>
              </a:spcBef>
              <a:spcAft>
                <a:spcPts val="600"/>
              </a:spcAft>
              <a:buFont typeface="Wingdings" pitchFamily="2" charset="2"/>
              <a:buChar char="q"/>
            </a:pPr>
            <a:r>
              <a:rPr lang="es-ES" b="1">
                <a:solidFill>
                  <a:schemeClr val="tx2"/>
                </a:solidFill>
              </a:rPr>
              <a:t>Flexibilidad: </a:t>
            </a:r>
            <a:r>
              <a:rPr lang="es-ES">
                <a:solidFill>
                  <a:schemeClr val="tx2"/>
                </a:solidFill>
              </a:rPr>
              <a:t>El algoritmo de enrutamiento debe adaptarse rápidamente a una gran variedad de cambios en la red.</a:t>
            </a:r>
          </a:p>
          <a:p>
            <a:pPr marL="0" indent="0">
              <a:spcBef>
                <a:spcPts val="600"/>
              </a:spcBef>
              <a:spcAft>
                <a:spcPts val="600"/>
              </a:spcAft>
              <a:buFont typeface="Wingdings" pitchFamily="2" charset="2"/>
              <a:buChar char="q"/>
            </a:pPr>
            <a:r>
              <a:rPr lang="es-ES" b="1">
                <a:solidFill>
                  <a:schemeClr val="tx2"/>
                </a:solidFill>
              </a:rPr>
              <a:t>Convergencia rápida: </a:t>
            </a:r>
            <a:r>
              <a:rPr lang="es-ES">
                <a:solidFill>
                  <a:schemeClr val="tx2"/>
                </a:solidFill>
              </a:rPr>
              <a:t>Cuando eventos provocan cambios en la disponibilidad de algún dispositivo o enlace, el algoritmo debe rápidamente actualizar la información de rutas disponibles en todos los routers.</a:t>
            </a:r>
            <a:endParaRPr lang="es-MX">
              <a:solidFill>
                <a:schemeClr val="tx2"/>
              </a:solidFill>
            </a:endParaRPr>
          </a:p>
        </p:txBody>
      </p:sp>
    </p:spTree>
    <p:extLst>
      <p:ext uri="{BB962C8B-B14F-4D97-AF65-F5344CB8AC3E}">
        <p14:creationId xmlns:p14="http://schemas.microsoft.com/office/powerpoint/2010/main" val="295203877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1 Título"/>
          <p:cNvSpPr>
            <a:spLocks noGrp="1"/>
          </p:cNvSpPr>
          <p:nvPr>
            <p:ph type="title"/>
          </p:nvPr>
        </p:nvSpPr>
        <p:spPr/>
        <p:txBody>
          <a:bodyPr/>
          <a:lstStyle/>
          <a:p>
            <a:r>
              <a:rPr lang="es-MX" dirty="0"/>
              <a:t>Enrutamiento estático y dinámico</a:t>
            </a:r>
            <a:endParaRPr lang="es-ES" dirty="0"/>
          </a:p>
        </p:txBody>
      </p:sp>
      <p:sp>
        <p:nvSpPr>
          <p:cNvPr id="112643" name="2 Marcador de contenido"/>
          <p:cNvSpPr>
            <a:spLocks noGrp="1"/>
          </p:cNvSpPr>
          <p:nvPr>
            <p:ph idx="1"/>
          </p:nvPr>
        </p:nvSpPr>
        <p:spPr/>
        <p:txBody>
          <a:bodyPr>
            <a:normAutofit fontScale="92500" lnSpcReduction="20000"/>
          </a:bodyPr>
          <a:lstStyle/>
          <a:p>
            <a:pPr algn="just">
              <a:spcAft>
                <a:spcPts val="300"/>
              </a:spcAft>
              <a:buNone/>
            </a:pPr>
            <a:r>
              <a:rPr lang="es-MX" sz="2000" dirty="0"/>
              <a:t>Un </a:t>
            </a:r>
            <a:r>
              <a:rPr lang="es-MX" sz="2000" i="1" dirty="0" err="1"/>
              <a:t>router</a:t>
            </a:r>
            <a:r>
              <a:rPr lang="es-MX" sz="2000" dirty="0"/>
              <a:t> puede enrutar paquetes con dos tipos primarios de operación: enrutamiento estático y enrutamiento dinámico.</a:t>
            </a:r>
          </a:p>
          <a:p>
            <a:pPr algn="just">
              <a:spcAft>
                <a:spcPts val="300"/>
              </a:spcAft>
              <a:buNone/>
            </a:pPr>
            <a:r>
              <a:rPr lang="es-MX" sz="2400" b="1" u="sng" dirty="0">
                <a:solidFill>
                  <a:srgbClr val="C00000"/>
                </a:solidFill>
              </a:rPr>
              <a:t>Enrutamiento Estático</a:t>
            </a:r>
          </a:p>
          <a:p>
            <a:pPr algn="just">
              <a:spcBef>
                <a:spcPts val="600"/>
              </a:spcBef>
              <a:spcAft>
                <a:spcPts val="1200"/>
              </a:spcAft>
              <a:buNone/>
            </a:pPr>
            <a:r>
              <a:rPr lang="es-MX" sz="2000" dirty="0"/>
              <a:t>Es la forma más simple de enrutamiento, en la que las tareas de descubrimiento de rutas y su propagación en la red son realizadas manualmente por el administrador de la </a:t>
            </a:r>
            <a:r>
              <a:rPr lang="es-MX" sz="2000" dirty="0" err="1"/>
              <a:t>internetwork</a:t>
            </a:r>
            <a:r>
              <a:rPr lang="es-MX" sz="2000" dirty="0"/>
              <a:t>.</a:t>
            </a:r>
          </a:p>
          <a:p>
            <a:pPr algn="just">
              <a:spcBef>
                <a:spcPts val="600"/>
              </a:spcBef>
              <a:spcAft>
                <a:spcPts val="1200"/>
              </a:spcAft>
              <a:buNone/>
            </a:pPr>
            <a:r>
              <a:rPr lang="es-MX" sz="2000" dirty="0"/>
              <a:t>En un esquema de enrutamiento estático una vez que una ruta es configurada, no hay necesidad de que los </a:t>
            </a:r>
            <a:r>
              <a:rPr lang="es-MX" sz="2000" i="1" dirty="0" err="1"/>
              <a:t>routers</a:t>
            </a:r>
            <a:r>
              <a:rPr lang="es-MX" sz="2000" dirty="0"/>
              <a:t> intenten descubrimientos de rutas para comunicar entre si información acerca de las mismas.</a:t>
            </a:r>
            <a:endParaRPr lang="es-ES" sz="2000" dirty="0"/>
          </a:p>
          <a:p>
            <a:pPr>
              <a:spcBef>
                <a:spcPts val="600"/>
              </a:spcBef>
              <a:spcAft>
                <a:spcPts val="1200"/>
              </a:spcAft>
            </a:pPr>
            <a:r>
              <a:rPr lang="es-MX" sz="2000" dirty="0"/>
              <a:t>La distancia administrativa predeterminada de una ruta estática es “1”.</a:t>
            </a:r>
          </a:p>
          <a:p>
            <a:pPr algn="just">
              <a:spcBef>
                <a:spcPts val="600"/>
              </a:spcBef>
              <a:spcAft>
                <a:spcPts val="1200"/>
              </a:spcAft>
            </a:pPr>
            <a:r>
              <a:rPr lang="es-MX" sz="2000" dirty="0"/>
              <a:t>Las rutas estáticas serán incluidas en la tabla de ruteo a menos que la red esté directamente conectada, o que la interfaz de salida especificada no pueda ser alcanzada por el </a:t>
            </a:r>
            <a:r>
              <a:rPr lang="es-MX" sz="2000" i="1" dirty="0" err="1"/>
              <a:t>router</a:t>
            </a:r>
            <a:r>
              <a:rPr lang="es-MX" sz="2000" dirty="0"/>
              <a:t>.</a:t>
            </a:r>
          </a:p>
        </p:txBody>
      </p:sp>
      <p:sp>
        <p:nvSpPr>
          <p:cNvPr id="2" name="Marcador de número de diapositiva 1">
            <a:extLst>
              <a:ext uri="{FF2B5EF4-FFF2-40B4-BE49-F238E27FC236}">
                <a16:creationId xmlns:a16="http://schemas.microsoft.com/office/drawing/2014/main" id="{1D58C538-A50F-4F40-9384-570661A40220}"/>
              </a:ext>
            </a:extLst>
          </p:cNvPr>
          <p:cNvSpPr>
            <a:spLocks noGrp="1"/>
          </p:cNvSpPr>
          <p:nvPr>
            <p:ph type="sldNum" sz="quarter" idx="12"/>
          </p:nvPr>
        </p:nvSpPr>
        <p:spPr/>
        <p:txBody>
          <a:bodyPr/>
          <a:lstStyle/>
          <a:p>
            <a:fld id="{C52ECA4D-A3F8-4647-AC23-6753374BA101}" type="slidenum">
              <a:rPr lang="es-MX" sz="2000" b="1" smtClean="0"/>
              <a:t>3</a:t>
            </a:fld>
            <a:endParaRPr lang="es-MX" sz="2000" b="1" dirty="0"/>
          </a:p>
        </p:txBody>
      </p:sp>
    </p:spTree>
    <p:extLst>
      <p:ext uri="{BB962C8B-B14F-4D97-AF65-F5344CB8AC3E}">
        <p14:creationId xmlns:p14="http://schemas.microsoft.com/office/powerpoint/2010/main" val="161918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885209" y="188512"/>
            <a:ext cx="10226040" cy="1293028"/>
          </a:xfrm>
        </p:spPr>
        <p:txBody>
          <a:bodyPr/>
          <a:lstStyle/>
          <a:p>
            <a:r>
              <a:rPr lang="es-MX" dirty="0"/>
              <a:t>Enrutamiento multiprotocolo</a:t>
            </a:r>
          </a:p>
        </p:txBody>
      </p:sp>
      <p:sp>
        <p:nvSpPr>
          <p:cNvPr id="33795" name="2 Marcador de contenido"/>
          <p:cNvSpPr>
            <a:spLocks noGrp="1"/>
          </p:cNvSpPr>
          <p:nvPr>
            <p:ph idx="1"/>
          </p:nvPr>
        </p:nvSpPr>
        <p:spPr>
          <a:xfrm>
            <a:off x="838201" y="1371602"/>
            <a:ext cx="10515600" cy="1919288"/>
          </a:xfrm>
        </p:spPr>
        <p:txBody>
          <a:bodyPr>
            <a:normAutofit fontScale="85000" lnSpcReduction="10000"/>
          </a:bodyPr>
          <a:lstStyle/>
          <a:p>
            <a:pPr algn="just">
              <a:lnSpc>
                <a:spcPct val="120000"/>
              </a:lnSpc>
              <a:spcBef>
                <a:spcPts val="600"/>
              </a:spcBef>
              <a:spcAft>
                <a:spcPts val="600"/>
              </a:spcAft>
              <a:buNone/>
            </a:pPr>
            <a:r>
              <a:rPr lang="es-MX" sz="2400" dirty="0"/>
              <a:t>Capacidad de los </a:t>
            </a:r>
            <a:r>
              <a:rPr lang="es-MX" sz="2400" i="1" dirty="0" err="1"/>
              <a:t>routers</a:t>
            </a:r>
            <a:r>
              <a:rPr lang="es-MX" sz="2400" dirty="0"/>
              <a:t> de soportar múltiples protocolos de enrutamiento independientes y de mantener las tablas de enrutamiento de diversos protocolos enrutables.</a:t>
            </a:r>
          </a:p>
          <a:p>
            <a:pPr algn="just">
              <a:lnSpc>
                <a:spcPct val="120000"/>
              </a:lnSpc>
              <a:spcBef>
                <a:spcPts val="600"/>
              </a:spcBef>
              <a:spcAft>
                <a:spcPts val="600"/>
              </a:spcAft>
              <a:buNone/>
            </a:pPr>
            <a:r>
              <a:rPr lang="es-MX" sz="2400" dirty="0"/>
              <a:t>Permite entregar paquetes de diferentes protocolos enrutables sobre un mismo enlace de datos.</a:t>
            </a:r>
          </a:p>
        </p:txBody>
      </p:sp>
      <p:grpSp>
        <p:nvGrpSpPr>
          <p:cNvPr id="33797" name="68 Grupo"/>
          <p:cNvGrpSpPr>
            <a:grpSpLocks/>
          </p:cNvGrpSpPr>
          <p:nvPr/>
        </p:nvGrpSpPr>
        <p:grpSpPr bwMode="auto">
          <a:xfrm>
            <a:off x="2857501" y="3492501"/>
            <a:ext cx="6469063" cy="3052763"/>
            <a:chOff x="1049338" y="3532188"/>
            <a:chExt cx="6469062" cy="3052762"/>
          </a:xfrm>
        </p:grpSpPr>
        <p:cxnSp>
          <p:nvCxnSpPr>
            <p:cNvPr id="33798" name="42 Conector recto"/>
            <p:cNvCxnSpPr>
              <a:cxnSpLocks noChangeShapeType="1"/>
            </p:cNvCxnSpPr>
            <p:nvPr/>
          </p:nvCxnSpPr>
          <p:spPr bwMode="auto">
            <a:xfrm flipH="1" flipV="1">
              <a:off x="5084763" y="5170488"/>
              <a:ext cx="1008062" cy="287337"/>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3799" name="66 Conector recto"/>
            <p:cNvCxnSpPr>
              <a:cxnSpLocks noChangeShapeType="1"/>
            </p:cNvCxnSpPr>
            <p:nvPr/>
          </p:nvCxnSpPr>
          <p:spPr bwMode="auto">
            <a:xfrm rot="5400000" flipH="1" flipV="1">
              <a:off x="4897438" y="611028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0" name="65 Conector recto"/>
            <p:cNvCxnSpPr>
              <a:cxnSpLocks noChangeShapeType="1"/>
            </p:cNvCxnSpPr>
            <p:nvPr/>
          </p:nvCxnSpPr>
          <p:spPr bwMode="auto">
            <a:xfrm flipH="1" flipV="1">
              <a:off x="5264150" y="5862638"/>
              <a:ext cx="274638"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1" name="62 Conector recto"/>
            <p:cNvCxnSpPr>
              <a:cxnSpLocks noChangeShapeType="1"/>
            </p:cNvCxnSpPr>
            <p:nvPr/>
          </p:nvCxnSpPr>
          <p:spPr bwMode="auto">
            <a:xfrm flipH="1" flipV="1">
              <a:off x="2625725" y="4152900"/>
              <a:ext cx="274638"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2" name="63 Conector recto"/>
            <p:cNvCxnSpPr>
              <a:cxnSpLocks noChangeShapeType="1"/>
            </p:cNvCxnSpPr>
            <p:nvPr/>
          </p:nvCxnSpPr>
          <p:spPr bwMode="auto">
            <a:xfrm flipH="1" flipV="1">
              <a:off x="2435225" y="4562475"/>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3" name="64 Conector recto"/>
            <p:cNvCxnSpPr>
              <a:cxnSpLocks noChangeShapeType="1"/>
            </p:cNvCxnSpPr>
            <p:nvPr/>
          </p:nvCxnSpPr>
          <p:spPr bwMode="auto">
            <a:xfrm rot="5400000" flipH="1" flipV="1">
              <a:off x="2787650" y="4243388"/>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4" name="61 Conector recto"/>
            <p:cNvCxnSpPr>
              <a:cxnSpLocks noChangeShapeType="1"/>
            </p:cNvCxnSpPr>
            <p:nvPr/>
          </p:nvCxnSpPr>
          <p:spPr bwMode="auto">
            <a:xfrm flipH="1" flipV="1">
              <a:off x="4573588" y="5157788"/>
              <a:ext cx="549275" cy="639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5" name="51 Conector recto"/>
            <p:cNvCxnSpPr>
              <a:cxnSpLocks noChangeShapeType="1"/>
            </p:cNvCxnSpPr>
            <p:nvPr/>
          </p:nvCxnSpPr>
          <p:spPr bwMode="auto">
            <a:xfrm rot="16200000" flipV="1">
              <a:off x="2767013" y="484505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6" name="28 Conector recto"/>
            <p:cNvCxnSpPr>
              <a:cxnSpLocks noChangeShapeType="1"/>
            </p:cNvCxnSpPr>
            <p:nvPr/>
          </p:nvCxnSpPr>
          <p:spPr bwMode="auto">
            <a:xfrm flipV="1">
              <a:off x="2190750" y="522605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7" name="30 Conector recto"/>
            <p:cNvCxnSpPr>
              <a:cxnSpLocks noChangeShapeType="1"/>
            </p:cNvCxnSpPr>
            <p:nvPr/>
          </p:nvCxnSpPr>
          <p:spPr bwMode="auto">
            <a:xfrm rot="16200000" flipV="1">
              <a:off x="1640681" y="5396707"/>
              <a:ext cx="1096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3808" name="34 CuadroTexto"/>
            <p:cNvSpPr txBox="1">
              <a:spLocks noChangeArrowheads="1"/>
            </p:cNvSpPr>
            <p:nvPr/>
          </p:nvSpPr>
          <p:spPr bwMode="auto">
            <a:xfrm>
              <a:off x="1049338" y="4735513"/>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AppleTalk</a:t>
              </a:r>
            </a:p>
            <a:p>
              <a:pPr algn="ctr" eaLnBrk="1" hangingPunct="1"/>
              <a:r>
                <a:rPr lang="es-MX" sz="900">
                  <a:solidFill>
                    <a:schemeClr val="tx1"/>
                  </a:solidFill>
                  <a:latin typeface="Book Antiqua" pitchFamily="18" charset="0"/>
                </a:rPr>
                <a:t>100.134</a:t>
              </a:r>
            </a:p>
          </p:txBody>
        </p:sp>
        <p:cxnSp>
          <p:nvCxnSpPr>
            <p:cNvPr id="33809" name="36 Conector recto"/>
            <p:cNvCxnSpPr>
              <a:cxnSpLocks noChangeShapeType="1"/>
            </p:cNvCxnSpPr>
            <p:nvPr/>
          </p:nvCxnSpPr>
          <p:spPr bwMode="auto">
            <a:xfrm flipV="1">
              <a:off x="4102100" y="5148263"/>
              <a:ext cx="457200" cy="639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10" name="37 CuadroTexto"/>
            <p:cNvSpPr txBox="1">
              <a:spLocks noChangeArrowheads="1"/>
            </p:cNvSpPr>
            <p:nvPr/>
          </p:nvSpPr>
          <p:spPr bwMode="auto">
            <a:xfrm>
              <a:off x="1376363" y="5784850"/>
              <a:ext cx="755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a:t>
              </a:r>
            </a:p>
            <a:p>
              <a:pPr algn="ctr" eaLnBrk="1" hangingPunct="1"/>
              <a:r>
                <a:rPr lang="es-MX" sz="900">
                  <a:solidFill>
                    <a:schemeClr val="tx1"/>
                  </a:solidFill>
                  <a:latin typeface="Book Antiqua" pitchFamily="18" charset="0"/>
                </a:rPr>
                <a:t>23.15.84.7</a:t>
              </a:r>
            </a:p>
          </p:txBody>
        </p:sp>
        <p:sp>
          <p:nvSpPr>
            <p:cNvPr id="33811" name="38 CuadroTexto"/>
            <p:cNvSpPr txBox="1">
              <a:spLocks noChangeArrowheads="1"/>
            </p:cNvSpPr>
            <p:nvPr/>
          </p:nvSpPr>
          <p:spPr bwMode="auto">
            <a:xfrm>
              <a:off x="1995488" y="3719513"/>
              <a:ext cx="611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DECnet</a:t>
              </a:r>
            </a:p>
            <a:p>
              <a:pPr algn="ctr" eaLnBrk="1" hangingPunct="1"/>
              <a:r>
                <a:rPr lang="es-MX" sz="900">
                  <a:solidFill>
                    <a:schemeClr val="tx1"/>
                  </a:solidFill>
                  <a:latin typeface="Book Antiqua" pitchFamily="18" charset="0"/>
                </a:rPr>
                <a:t>10.4</a:t>
              </a:r>
            </a:p>
          </p:txBody>
        </p:sp>
        <p:sp>
          <p:nvSpPr>
            <p:cNvPr id="33812" name="40 CuadroTexto"/>
            <p:cNvSpPr txBox="1">
              <a:spLocks noChangeArrowheads="1"/>
            </p:cNvSpPr>
            <p:nvPr/>
          </p:nvSpPr>
          <p:spPr bwMode="auto">
            <a:xfrm rot="960000">
              <a:off x="5372100" y="5187628"/>
              <a:ext cx="431800" cy="230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BGP</a:t>
              </a:r>
            </a:p>
          </p:txBody>
        </p:sp>
        <p:cxnSp>
          <p:nvCxnSpPr>
            <p:cNvPr id="33813" name="42 Conector recto"/>
            <p:cNvCxnSpPr>
              <a:cxnSpLocks noChangeShapeType="1"/>
            </p:cNvCxnSpPr>
            <p:nvPr/>
          </p:nvCxnSpPr>
          <p:spPr bwMode="auto">
            <a:xfrm flipV="1">
              <a:off x="3148013" y="5803900"/>
              <a:ext cx="10969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3814" name="43 CuadroTexto"/>
            <p:cNvSpPr txBox="1">
              <a:spLocks noChangeArrowheads="1"/>
            </p:cNvSpPr>
            <p:nvPr/>
          </p:nvSpPr>
          <p:spPr bwMode="auto">
            <a:xfrm>
              <a:off x="3529013" y="6213475"/>
              <a:ext cx="915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a:t>
              </a:r>
            </a:p>
            <a:p>
              <a:pPr algn="ctr" eaLnBrk="1" hangingPunct="1"/>
              <a:r>
                <a:rPr lang="es-MX" sz="900">
                  <a:solidFill>
                    <a:schemeClr val="tx1"/>
                  </a:solidFill>
                  <a:latin typeface="Book Antiqua" pitchFamily="18" charset="0"/>
                </a:rPr>
                <a:t>23.17.235.131</a:t>
              </a:r>
            </a:p>
          </p:txBody>
        </p:sp>
        <p:sp>
          <p:nvSpPr>
            <p:cNvPr id="33815" name="50 Elipse"/>
            <p:cNvSpPr>
              <a:spLocks noChangeArrowheads="1"/>
            </p:cNvSpPr>
            <p:nvPr/>
          </p:nvSpPr>
          <p:spPr bwMode="auto">
            <a:xfrm>
              <a:off x="2771775" y="4295775"/>
              <a:ext cx="485775" cy="485775"/>
            </a:xfrm>
            <a:prstGeom prst="ellipse">
              <a:avLst/>
            </a:prstGeom>
            <a:solidFill>
              <a:schemeClr val="bg1"/>
            </a:solidFill>
            <a:ln w="9525">
              <a:solidFill>
                <a:schemeClr val="tx1"/>
              </a:solidFill>
              <a:round/>
              <a:headEnd/>
              <a:tailEnd/>
            </a:ln>
          </p:spPr>
          <p:txBody>
            <a:bodyPr wrap="none" anchor="ctr"/>
            <a:lstStyle/>
            <a:p>
              <a:pPr algn="ctr"/>
              <a:r>
                <a:rPr lang="es-MX" sz="900"/>
                <a:t>Token</a:t>
              </a:r>
            </a:p>
            <a:p>
              <a:pPr algn="ctr"/>
              <a:r>
                <a:rPr lang="es-MX" sz="900"/>
                <a:t>Ring</a:t>
              </a:r>
            </a:p>
          </p:txBody>
        </p:sp>
        <p:pic>
          <p:nvPicPr>
            <p:cNvPr id="33816"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5363" y="4384675"/>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1100" y="6226175"/>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8"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4425" y="3960813"/>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9"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425" y="4953000"/>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0"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5913" y="3871913"/>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1"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050" y="6016625"/>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2" name="60 Elipse"/>
            <p:cNvSpPr>
              <a:spLocks noChangeArrowheads="1"/>
            </p:cNvSpPr>
            <p:nvPr/>
          </p:nvSpPr>
          <p:spPr bwMode="auto">
            <a:xfrm>
              <a:off x="4881563" y="5543550"/>
              <a:ext cx="485775" cy="485775"/>
            </a:xfrm>
            <a:prstGeom prst="ellipse">
              <a:avLst/>
            </a:prstGeom>
            <a:solidFill>
              <a:schemeClr val="bg1"/>
            </a:solidFill>
            <a:ln w="9525">
              <a:solidFill>
                <a:schemeClr val="tx1"/>
              </a:solidFill>
              <a:round/>
              <a:headEnd/>
              <a:tailEnd/>
            </a:ln>
          </p:spPr>
          <p:txBody>
            <a:bodyPr wrap="none" anchor="ctr"/>
            <a:lstStyle/>
            <a:p>
              <a:pPr algn="ctr"/>
              <a:r>
                <a:rPr lang="es-MX" sz="900"/>
                <a:t>Token</a:t>
              </a:r>
            </a:p>
            <a:p>
              <a:pPr algn="ctr"/>
              <a:r>
                <a:rPr lang="es-MX" sz="900"/>
                <a:t>Ring</a:t>
              </a:r>
            </a:p>
          </p:txBody>
        </p:sp>
        <p:pic>
          <p:nvPicPr>
            <p:cNvPr id="33823" name="35 Imagen" descr="SerialLine(Thick).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0550" y="5183188"/>
              <a:ext cx="12604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24" name="42 Conector recto"/>
            <p:cNvCxnSpPr>
              <a:cxnSpLocks noChangeShapeType="1"/>
            </p:cNvCxnSpPr>
            <p:nvPr/>
          </p:nvCxnSpPr>
          <p:spPr bwMode="auto">
            <a:xfrm flipH="1" flipV="1">
              <a:off x="4873625" y="5226050"/>
              <a:ext cx="1368425" cy="395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33825" name="47 Imagen" descr="RouterSt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929188"/>
              <a:ext cx="679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6" name="12 Imagen" descr="Cloud gif.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1713" y="5175250"/>
              <a:ext cx="14366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7" name="38 Imagen" descr="Server.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5381625"/>
              <a:ext cx="2984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8" name="34 CuadroTexto"/>
            <p:cNvSpPr txBox="1">
              <a:spLocks noChangeArrowheads="1"/>
            </p:cNvSpPr>
            <p:nvPr/>
          </p:nvSpPr>
          <p:spPr bwMode="auto">
            <a:xfrm>
              <a:off x="2922588" y="6215063"/>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AppleTalk </a:t>
              </a:r>
            </a:p>
            <a:p>
              <a:pPr algn="ctr" eaLnBrk="1" hangingPunct="1"/>
              <a:r>
                <a:rPr lang="es-MX" sz="900">
                  <a:solidFill>
                    <a:schemeClr val="tx1"/>
                  </a:solidFill>
                  <a:latin typeface="Book Antiqua" pitchFamily="18" charset="0"/>
                </a:rPr>
                <a:t>110.100</a:t>
              </a:r>
            </a:p>
          </p:txBody>
        </p:sp>
        <p:sp>
          <p:nvSpPr>
            <p:cNvPr id="33829" name="34 CuadroTexto"/>
            <p:cNvSpPr txBox="1">
              <a:spLocks noChangeArrowheads="1"/>
            </p:cNvSpPr>
            <p:nvPr/>
          </p:nvSpPr>
          <p:spPr bwMode="auto">
            <a:xfrm>
              <a:off x="2527300" y="3532188"/>
              <a:ext cx="1149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IPX</a:t>
              </a:r>
            </a:p>
            <a:p>
              <a:pPr algn="ctr" eaLnBrk="1" hangingPunct="1"/>
              <a:r>
                <a:rPr lang="es-MX" sz="900">
                  <a:solidFill>
                    <a:schemeClr val="tx1"/>
                  </a:solidFill>
                  <a:latin typeface="Book Antiqua" pitchFamily="18" charset="0"/>
                </a:rPr>
                <a:t>3b.0800.5621.11ab</a:t>
              </a:r>
            </a:p>
          </p:txBody>
        </p:sp>
        <p:cxnSp>
          <p:nvCxnSpPr>
            <p:cNvPr id="33830" name="64 Conector recto"/>
            <p:cNvCxnSpPr>
              <a:cxnSpLocks noChangeShapeType="1"/>
            </p:cNvCxnSpPr>
            <p:nvPr/>
          </p:nvCxnSpPr>
          <p:spPr bwMode="auto">
            <a:xfrm rot="5400000" flipH="1" flipV="1">
              <a:off x="3244056" y="5920582"/>
              <a:ext cx="2524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1" name="64 Conector recto"/>
            <p:cNvCxnSpPr>
              <a:cxnSpLocks noChangeShapeType="1"/>
            </p:cNvCxnSpPr>
            <p:nvPr/>
          </p:nvCxnSpPr>
          <p:spPr bwMode="auto">
            <a:xfrm rot="5400000" flipH="1" flipV="1">
              <a:off x="3867944" y="5925344"/>
              <a:ext cx="252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pic>
          <p:nvPicPr>
            <p:cNvPr id="33832"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5400" y="5949950"/>
              <a:ext cx="3397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3" name="7 Imagen" descr="PC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9450" y="5945188"/>
              <a:ext cx="3397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34" name="63 Conector recto"/>
            <p:cNvCxnSpPr>
              <a:cxnSpLocks noChangeShapeType="1"/>
            </p:cNvCxnSpPr>
            <p:nvPr/>
          </p:nvCxnSpPr>
          <p:spPr bwMode="auto">
            <a:xfrm flipH="1" flipV="1">
              <a:off x="1879600" y="5059363"/>
              <a:ext cx="323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5" name="63 Conector recto"/>
            <p:cNvCxnSpPr>
              <a:cxnSpLocks noChangeShapeType="1"/>
            </p:cNvCxnSpPr>
            <p:nvPr/>
          </p:nvCxnSpPr>
          <p:spPr bwMode="auto">
            <a:xfrm flipH="1" flipV="1">
              <a:off x="1874838" y="5624513"/>
              <a:ext cx="323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36" name="43 CuadroTexto"/>
            <p:cNvSpPr txBox="1">
              <a:spLocks noChangeArrowheads="1"/>
            </p:cNvSpPr>
            <p:nvPr/>
          </p:nvSpPr>
          <p:spPr bwMode="auto">
            <a:xfrm>
              <a:off x="1524000" y="4321175"/>
              <a:ext cx="836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a:t>
              </a:r>
            </a:p>
            <a:p>
              <a:pPr algn="ctr" eaLnBrk="1" hangingPunct="1"/>
              <a:r>
                <a:rPr lang="es-MX" sz="900">
                  <a:solidFill>
                    <a:schemeClr val="tx1"/>
                  </a:solidFill>
                  <a:latin typeface="Book Antiqua" pitchFamily="18" charset="0"/>
                </a:rPr>
                <a:t>23.14.179.33</a:t>
              </a:r>
            </a:p>
          </p:txBody>
        </p:sp>
        <p:sp>
          <p:nvSpPr>
            <p:cNvPr id="33837" name="43 CuadroTexto"/>
            <p:cNvSpPr txBox="1">
              <a:spLocks noChangeArrowheads="1"/>
            </p:cNvSpPr>
            <p:nvPr/>
          </p:nvSpPr>
          <p:spPr bwMode="auto">
            <a:xfrm>
              <a:off x="5403850" y="6178550"/>
              <a:ext cx="1163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IPX</a:t>
              </a:r>
            </a:p>
            <a:p>
              <a:pPr algn="ctr" eaLnBrk="1" hangingPunct="1"/>
              <a:r>
                <a:rPr lang="es-MX" sz="900">
                  <a:solidFill>
                    <a:schemeClr val="tx1"/>
                  </a:solidFill>
                  <a:latin typeface="Book Antiqua" pitchFamily="18" charset="0"/>
                </a:rPr>
                <a:t>4a.0800.0178.ab12</a:t>
              </a:r>
            </a:p>
          </p:txBody>
        </p:sp>
        <p:sp>
          <p:nvSpPr>
            <p:cNvPr id="33838" name="43 CuadroTexto"/>
            <p:cNvSpPr txBox="1">
              <a:spLocks noChangeArrowheads="1"/>
            </p:cNvSpPr>
            <p:nvPr/>
          </p:nvSpPr>
          <p:spPr bwMode="auto">
            <a:xfrm>
              <a:off x="4425950" y="6189663"/>
              <a:ext cx="657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DECnet</a:t>
              </a:r>
            </a:p>
            <a:p>
              <a:pPr algn="ctr" eaLnBrk="1" hangingPunct="1"/>
              <a:r>
                <a:rPr lang="es-MX" sz="900">
                  <a:solidFill>
                    <a:schemeClr val="tx1"/>
                  </a:solidFill>
                  <a:latin typeface="Book Antiqua" pitchFamily="18" charset="0"/>
                </a:rPr>
                <a:t>3.7</a:t>
              </a:r>
            </a:p>
          </p:txBody>
        </p:sp>
        <p:pic>
          <p:nvPicPr>
            <p:cNvPr id="33839" name="58 Imagen" descr="SerialLine(Thick).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0000">
              <a:off x="4786313" y="4875213"/>
              <a:ext cx="133350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40" name="9 Imagen" descr="RouterSt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9475" y="4397375"/>
              <a:ext cx="679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41" name="9 Imagen" descr="RouterStd.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33863" y="4929188"/>
              <a:ext cx="679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42" name="42 Conector recto"/>
            <p:cNvCxnSpPr>
              <a:cxnSpLocks noChangeShapeType="1"/>
            </p:cNvCxnSpPr>
            <p:nvPr/>
          </p:nvCxnSpPr>
          <p:spPr bwMode="auto">
            <a:xfrm rot="21540000" flipH="1">
              <a:off x="4794250" y="4683125"/>
              <a:ext cx="1081088" cy="28733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3843" name="40 CuadroTexto"/>
            <p:cNvSpPr txBox="1">
              <a:spLocks noChangeArrowheads="1"/>
            </p:cNvSpPr>
            <p:nvPr/>
          </p:nvSpPr>
          <p:spPr bwMode="auto">
            <a:xfrm rot="20640000">
              <a:off x="4943475" y="4695503"/>
              <a:ext cx="792163" cy="230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RIP, OSPF</a:t>
              </a:r>
            </a:p>
          </p:txBody>
        </p:sp>
        <p:grpSp>
          <p:nvGrpSpPr>
            <p:cNvPr id="33844" name="75 Grupo"/>
            <p:cNvGrpSpPr>
              <a:grpSpLocks/>
            </p:cNvGrpSpPr>
            <p:nvPr/>
          </p:nvGrpSpPr>
          <p:grpSpPr bwMode="auto">
            <a:xfrm>
              <a:off x="5840413" y="3563938"/>
              <a:ext cx="625475" cy="785812"/>
              <a:chOff x="6793349" y="3603520"/>
              <a:chExt cx="626400" cy="784800"/>
            </a:xfrm>
          </p:grpSpPr>
          <p:sp>
            <p:nvSpPr>
              <p:cNvPr id="33857" name="73 Rectángulo"/>
              <p:cNvSpPr>
                <a:spLocks noChangeArrowheads="1"/>
              </p:cNvSpPr>
              <p:nvPr/>
            </p:nvSpPr>
            <p:spPr bwMode="auto">
              <a:xfrm>
                <a:off x="6793349" y="3603520"/>
                <a:ext cx="626400" cy="784800"/>
              </a:xfrm>
              <a:prstGeom prst="rect">
                <a:avLst/>
              </a:prstGeom>
              <a:solidFill>
                <a:schemeClr val="bg1"/>
              </a:solidFill>
              <a:ln w="19050">
                <a:solidFill>
                  <a:schemeClr val="tx1"/>
                </a:solidFill>
                <a:round/>
                <a:headEnd/>
                <a:tailEnd/>
              </a:ln>
            </p:spPr>
            <p:txBody>
              <a:bodyPr wrap="none" anchor="ctr"/>
              <a:lstStyle/>
              <a:p>
                <a:pPr algn="ctr"/>
                <a:endParaRPr lang="en-US"/>
              </a:p>
            </p:txBody>
          </p:sp>
          <p:sp>
            <p:nvSpPr>
              <p:cNvPr id="49" name="40 CuadroTexto"/>
              <p:cNvSpPr txBox="1">
                <a:spLocks noChangeArrowheads="1"/>
              </p:cNvSpPr>
              <p:nvPr/>
            </p:nvSpPr>
            <p:spPr bwMode="auto">
              <a:xfrm>
                <a:off x="6814017" y="3617790"/>
                <a:ext cx="575525" cy="231477"/>
              </a:xfrm>
              <a:prstGeom prst="rect">
                <a:avLst/>
              </a:prstGeom>
              <a:solidFill>
                <a:schemeClr val="accent2">
                  <a:lumMod val="20000"/>
                  <a:lumOff val="80000"/>
                </a:schemeClr>
              </a:solidFill>
              <a:ln w="9525">
                <a:solidFill>
                  <a:schemeClr val="tx1"/>
                </a:solidFill>
                <a:miter lim="800000"/>
                <a:headEnd/>
                <a:tailEnd/>
              </a:ln>
            </p:spPr>
            <p:txBody>
              <a:bodyPr anchor="ctr">
                <a:spAutoFit/>
              </a:bodyPr>
              <a:lstStyle/>
              <a:p>
                <a:pPr algn="ctr">
                  <a:defRPr/>
                </a:pPr>
                <a:r>
                  <a:rPr lang="es-MX" sz="900">
                    <a:latin typeface="Book Antiqua" pitchFamily="18" charset="0"/>
                    <a:ea typeface="Osaka" pitchFamily="36" charset="-128"/>
                  </a:rPr>
                  <a:t>OSPF</a:t>
                </a:r>
              </a:p>
            </p:txBody>
          </p:sp>
          <p:sp>
            <p:nvSpPr>
              <p:cNvPr id="50" name="40 CuadroTexto"/>
              <p:cNvSpPr txBox="1">
                <a:spLocks noChangeArrowheads="1"/>
              </p:cNvSpPr>
              <p:nvPr/>
            </p:nvSpPr>
            <p:spPr bwMode="auto">
              <a:xfrm>
                <a:off x="6814017" y="3874633"/>
                <a:ext cx="575525" cy="229891"/>
              </a:xfrm>
              <a:prstGeom prst="rect">
                <a:avLst/>
              </a:prstGeom>
              <a:solidFill>
                <a:schemeClr val="accent2">
                  <a:lumMod val="40000"/>
                  <a:lumOff val="60000"/>
                </a:schemeClr>
              </a:solidFill>
              <a:ln w="9525">
                <a:solidFill>
                  <a:schemeClr val="tx1"/>
                </a:solidFill>
                <a:miter lim="800000"/>
                <a:headEnd/>
                <a:tailEnd/>
              </a:ln>
            </p:spPr>
            <p:txBody>
              <a:bodyPr anchor="ctr">
                <a:spAutoFit/>
              </a:bodyPr>
              <a:lstStyle/>
              <a:p>
                <a:pPr algn="ctr">
                  <a:defRPr/>
                </a:pPr>
                <a:r>
                  <a:rPr lang="es-MX" sz="900">
                    <a:latin typeface="Book Antiqua" pitchFamily="18" charset="0"/>
                    <a:ea typeface="Osaka" pitchFamily="36" charset="-128"/>
                  </a:rPr>
                  <a:t>BGP</a:t>
                </a:r>
              </a:p>
            </p:txBody>
          </p:sp>
          <p:sp>
            <p:nvSpPr>
              <p:cNvPr id="63" name="40 CuadroTexto"/>
              <p:cNvSpPr txBox="1">
                <a:spLocks noChangeArrowheads="1"/>
              </p:cNvSpPr>
              <p:nvPr/>
            </p:nvSpPr>
            <p:spPr bwMode="auto">
              <a:xfrm>
                <a:off x="6818786" y="4125135"/>
                <a:ext cx="575525" cy="229891"/>
              </a:xfrm>
              <a:prstGeom prst="rect">
                <a:avLst/>
              </a:prstGeom>
              <a:solidFill>
                <a:schemeClr val="accent2">
                  <a:lumMod val="60000"/>
                  <a:lumOff val="40000"/>
                </a:schemeClr>
              </a:solidFill>
              <a:ln w="9525">
                <a:solidFill>
                  <a:schemeClr val="tx1"/>
                </a:solidFill>
                <a:miter lim="800000"/>
                <a:headEnd/>
                <a:tailEnd/>
              </a:ln>
            </p:spPr>
            <p:txBody>
              <a:bodyPr anchor="ctr">
                <a:spAutoFit/>
              </a:bodyPr>
              <a:lstStyle/>
              <a:p>
                <a:pPr algn="ctr">
                  <a:defRPr/>
                </a:pPr>
                <a:r>
                  <a:rPr lang="es-MX" sz="900">
                    <a:latin typeface="Book Antiqua" pitchFamily="18" charset="0"/>
                    <a:ea typeface="Osaka" pitchFamily="36" charset="-128"/>
                  </a:rPr>
                  <a:t>OSPF</a:t>
                </a:r>
              </a:p>
            </p:txBody>
          </p:sp>
        </p:grpSp>
        <p:sp>
          <p:nvSpPr>
            <p:cNvPr id="71" name="70 Flecha arriba y abajo"/>
            <p:cNvSpPr/>
            <p:nvPr/>
          </p:nvSpPr>
          <p:spPr bwMode="auto">
            <a:xfrm>
              <a:off x="4448175" y="4541838"/>
              <a:ext cx="250825" cy="431800"/>
            </a:xfrm>
            <a:prstGeom prst="upDown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s-MX">
                <a:latin typeface="Arial" charset="0"/>
                <a:ea typeface="Osaka" pitchFamily="36" charset="-128"/>
              </a:endParaRPr>
            </a:p>
          </p:txBody>
        </p:sp>
        <p:grpSp>
          <p:nvGrpSpPr>
            <p:cNvPr id="33846" name="76 Grupo"/>
            <p:cNvGrpSpPr>
              <a:grpSpLocks/>
            </p:cNvGrpSpPr>
            <p:nvPr/>
          </p:nvGrpSpPr>
          <p:grpSpPr bwMode="auto">
            <a:xfrm>
              <a:off x="3856038" y="3638550"/>
              <a:ext cx="1435100" cy="882650"/>
              <a:chOff x="3856370" y="3637935"/>
              <a:chExt cx="1434435" cy="883823"/>
            </a:xfrm>
          </p:grpSpPr>
          <p:sp>
            <p:nvSpPr>
              <p:cNvPr id="33848" name="42 Rectángulo"/>
              <p:cNvSpPr>
                <a:spLocks noChangeArrowheads="1"/>
              </p:cNvSpPr>
              <p:nvPr/>
            </p:nvSpPr>
            <p:spPr bwMode="auto">
              <a:xfrm>
                <a:off x="3907588" y="3637935"/>
                <a:ext cx="1332000" cy="883823"/>
              </a:xfrm>
              <a:prstGeom prst="rect">
                <a:avLst/>
              </a:prstGeom>
              <a:solidFill>
                <a:schemeClr val="bg1"/>
              </a:solidFill>
              <a:ln w="19050">
                <a:solidFill>
                  <a:schemeClr val="tx1"/>
                </a:solidFill>
                <a:round/>
                <a:headEnd/>
                <a:tailEnd/>
              </a:ln>
            </p:spPr>
            <p:txBody>
              <a:bodyPr wrap="none" anchor="ctr"/>
              <a:lstStyle/>
              <a:p>
                <a:pPr algn="ctr"/>
                <a:endParaRPr lang="en-US"/>
              </a:p>
            </p:txBody>
          </p:sp>
          <p:sp>
            <p:nvSpPr>
              <p:cNvPr id="33849" name="40 CuadroTexto"/>
              <p:cNvSpPr txBox="1">
                <a:spLocks noChangeArrowheads="1"/>
              </p:cNvSpPr>
              <p:nvPr/>
            </p:nvSpPr>
            <p:spPr bwMode="auto">
              <a:xfrm>
                <a:off x="3948428" y="3945987"/>
                <a:ext cx="576000" cy="230832"/>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IPX</a:t>
                </a:r>
              </a:p>
            </p:txBody>
          </p:sp>
          <p:sp>
            <p:nvSpPr>
              <p:cNvPr id="33850" name="40 CuadroTexto"/>
              <p:cNvSpPr txBox="1">
                <a:spLocks noChangeArrowheads="1"/>
              </p:cNvSpPr>
              <p:nvPr/>
            </p:nvSpPr>
            <p:spPr bwMode="auto">
              <a:xfrm>
                <a:off x="4613780" y="3955754"/>
                <a:ext cx="576000" cy="215730"/>
              </a:xfrm>
              <a:prstGeom prst="rect">
                <a:avLst/>
              </a:prstGeom>
              <a:solidFill>
                <a:srgbClr val="B1C7F9"/>
              </a:solidFill>
              <a:ln w="9525">
                <a:solidFill>
                  <a:schemeClr val="tx1"/>
                </a:solidFill>
                <a:miter lim="800000"/>
                <a:headEnd/>
                <a:tailEnd/>
              </a:ln>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IP</a:t>
                </a:r>
              </a:p>
            </p:txBody>
          </p:sp>
          <p:sp>
            <p:nvSpPr>
              <p:cNvPr id="47" name="46 Rectángulo"/>
              <p:cNvSpPr/>
              <p:nvPr/>
            </p:nvSpPr>
            <p:spPr bwMode="auto">
              <a:xfrm>
                <a:off x="3937295" y="4235629"/>
                <a:ext cx="575995" cy="230493"/>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33852" name="40 CuadroTexto"/>
              <p:cNvSpPr txBox="1">
                <a:spLocks noChangeArrowheads="1"/>
              </p:cNvSpPr>
              <p:nvPr/>
            </p:nvSpPr>
            <p:spPr bwMode="auto">
              <a:xfrm>
                <a:off x="3872820" y="4249369"/>
                <a:ext cx="720000" cy="21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AppleTalk</a:t>
                </a:r>
              </a:p>
            </p:txBody>
          </p:sp>
          <p:sp>
            <p:nvSpPr>
              <p:cNvPr id="33853" name="40 CuadroTexto"/>
              <p:cNvSpPr txBox="1">
                <a:spLocks noChangeArrowheads="1"/>
              </p:cNvSpPr>
              <p:nvPr/>
            </p:nvSpPr>
            <p:spPr bwMode="auto">
              <a:xfrm>
                <a:off x="4613780" y="4232473"/>
                <a:ext cx="576000" cy="230832"/>
              </a:xfrm>
              <a:prstGeom prst="rect">
                <a:avLst/>
              </a:prstGeom>
              <a:solidFill>
                <a:srgbClr val="F8DDC0"/>
              </a:solidFill>
              <a:ln w="9525">
                <a:solidFill>
                  <a:schemeClr val="tx1"/>
                </a:solidFill>
                <a:miter lim="800000"/>
                <a:headEnd/>
                <a:tailEnd/>
              </a:ln>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endParaRPr lang="es-MX" sz="900">
                  <a:solidFill>
                    <a:schemeClr val="tx1"/>
                  </a:solidFill>
                  <a:latin typeface="Book Antiqua" pitchFamily="18" charset="0"/>
                </a:endParaRPr>
              </a:p>
            </p:txBody>
          </p:sp>
          <p:sp>
            <p:nvSpPr>
              <p:cNvPr id="33854" name="40 CuadroTexto"/>
              <p:cNvSpPr txBox="1">
                <a:spLocks noChangeArrowheads="1"/>
              </p:cNvSpPr>
              <p:nvPr/>
            </p:nvSpPr>
            <p:spPr bwMode="auto">
              <a:xfrm>
                <a:off x="4543444" y="4233661"/>
                <a:ext cx="72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800">
                    <a:solidFill>
                      <a:schemeClr val="tx1"/>
                    </a:solidFill>
                    <a:latin typeface="Book Antiqua" pitchFamily="18" charset="0"/>
                  </a:rPr>
                  <a:t>DECnet</a:t>
                </a:r>
              </a:p>
            </p:txBody>
          </p:sp>
          <p:cxnSp>
            <p:nvCxnSpPr>
              <p:cNvPr id="33855" name="42 Conector recto"/>
              <p:cNvCxnSpPr>
                <a:cxnSpLocks noChangeShapeType="1"/>
              </p:cNvCxnSpPr>
              <p:nvPr/>
            </p:nvCxnSpPr>
            <p:spPr bwMode="auto">
              <a:xfrm flipV="1">
                <a:off x="3907121" y="3871861"/>
                <a:ext cx="1332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3856" name="38 CuadroTexto"/>
              <p:cNvSpPr txBox="1">
                <a:spLocks noChangeArrowheads="1"/>
              </p:cNvSpPr>
              <p:nvPr/>
            </p:nvSpPr>
            <p:spPr bwMode="auto">
              <a:xfrm>
                <a:off x="3856370" y="3655038"/>
                <a:ext cx="143443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900">
                    <a:solidFill>
                      <a:schemeClr val="tx1"/>
                    </a:solidFill>
                    <a:latin typeface="Book Antiqua" pitchFamily="18" charset="0"/>
                  </a:rPr>
                  <a:t>Tabla de Enrutamiento</a:t>
                </a:r>
              </a:p>
            </p:txBody>
          </p:sp>
        </p:grpSp>
        <p:sp>
          <p:nvSpPr>
            <p:cNvPr id="75" name="74 Flecha izquierda y derecha"/>
            <p:cNvSpPr/>
            <p:nvPr/>
          </p:nvSpPr>
          <p:spPr bwMode="auto">
            <a:xfrm>
              <a:off x="5280025" y="3805238"/>
              <a:ext cx="520700" cy="285750"/>
            </a:xfrm>
            <a:prstGeom prst="lef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s-MX">
                <a:latin typeface="Arial" charset="0"/>
                <a:ea typeface="Osaka" pitchFamily="36" charset="-128"/>
              </a:endParaRPr>
            </a:p>
          </p:txBody>
        </p:sp>
      </p:grpSp>
      <p:sp>
        <p:nvSpPr>
          <p:cNvPr id="2" name="Marcador de número de diapositiva 1">
            <a:extLst>
              <a:ext uri="{FF2B5EF4-FFF2-40B4-BE49-F238E27FC236}">
                <a16:creationId xmlns:a16="http://schemas.microsoft.com/office/drawing/2014/main" id="{6C1214B0-A3AC-463C-9741-B967FBD78CAC}"/>
              </a:ext>
            </a:extLst>
          </p:cNvPr>
          <p:cNvSpPr>
            <a:spLocks noGrp="1"/>
          </p:cNvSpPr>
          <p:nvPr>
            <p:ph type="sldNum" sz="quarter" idx="12"/>
          </p:nvPr>
        </p:nvSpPr>
        <p:spPr/>
        <p:txBody>
          <a:bodyPr/>
          <a:lstStyle/>
          <a:p>
            <a:fld id="{C52ECA4D-A3F8-4647-AC23-6753374BA101}" type="slidenum">
              <a:rPr lang="es-MX" smtClean="0"/>
              <a:t>30</a:t>
            </a:fld>
            <a:endParaRPr lang="es-MX"/>
          </a:p>
        </p:txBody>
      </p:sp>
    </p:spTree>
    <p:extLst>
      <p:ext uri="{BB962C8B-B14F-4D97-AF65-F5344CB8AC3E}">
        <p14:creationId xmlns:p14="http://schemas.microsoft.com/office/powerpoint/2010/main" val="3083412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a:xfrm>
            <a:off x="342900" y="185841"/>
            <a:ext cx="11506200" cy="1293028"/>
          </a:xfrm>
        </p:spPr>
        <p:txBody>
          <a:bodyPr/>
          <a:lstStyle/>
          <a:p>
            <a:r>
              <a:rPr lang="es-MX" dirty="0"/>
              <a:t>Operaciones de enrutamiento dinámico</a:t>
            </a:r>
            <a:endParaRPr lang="es-ES" dirty="0"/>
          </a:p>
        </p:txBody>
      </p:sp>
      <p:sp>
        <p:nvSpPr>
          <p:cNvPr id="35843" name="2 Marcador de contenido"/>
          <p:cNvSpPr>
            <a:spLocks noGrp="1"/>
          </p:cNvSpPr>
          <p:nvPr>
            <p:ph idx="1"/>
          </p:nvPr>
        </p:nvSpPr>
        <p:spPr>
          <a:xfrm>
            <a:off x="838200" y="1371601"/>
            <a:ext cx="10515600" cy="2640013"/>
          </a:xfrm>
        </p:spPr>
        <p:txBody>
          <a:bodyPr>
            <a:normAutofit fontScale="92500" lnSpcReduction="20000"/>
          </a:bodyPr>
          <a:lstStyle/>
          <a:p>
            <a:pPr algn="just">
              <a:lnSpc>
                <a:spcPct val="120000"/>
              </a:lnSpc>
              <a:spcBef>
                <a:spcPct val="0"/>
              </a:spcBef>
              <a:buFontTx/>
              <a:buNone/>
            </a:pPr>
            <a:r>
              <a:rPr lang="es-MX" sz="2400" dirty="0"/>
              <a:t>Para que el enrutamiento dinámico sea exitoso, requiere de dos operaciones básicas del </a:t>
            </a:r>
            <a:r>
              <a:rPr lang="es-MX" sz="2400" i="1" dirty="0" err="1"/>
              <a:t>router</a:t>
            </a:r>
            <a:r>
              <a:rPr lang="es-MX" sz="2400" dirty="0"/>
              <a:t>:</a:t>
            </a:r>
          </a:p>
          <a:p>
            <a:pPr algn="just">
              <a:lnSpc>
                <a:spcPct val="120000"/>
              </a:lnSpc>
              <a:spcBef>
                <a:spcPct val="0"/>
              </a:spcBef>
            </a:pPr>
            <a:endParaRPr lang="es-MX" sz="2400" dirty="0"/>
          </a:p>
          <a:p>
            <a:pPr algn="just">
              <a:lnSpc>
                <a:spcPct val="120000"/>
              </a:lnSpc>
              <a:spcBef>
                <a:spcPct val="0"/>
              </a:spcBef>
            </a:pPr>
            <a:r>
              <a:rPr lang="es-MX" sz="2400" dirty="0"/>
              <a:t>Mantenimiento de la tabla de enrutamiento.</a:t>
            </a:r>
          </a:p>
          <a:p>
            <a:pPr algn="just">
              <a:lnSpc>
                <a:spcPct val="120000"/>
              </a:lnSpc>
              <a:spcBef>
                <a:spcPct val="0"/>
              </a:spcBef>
            </a:pPr>
            <a:endParaRPr lang="es-MX" sz="2400" dirty="0"/>
          </a:p>
          <a:p>
            <a:pPr algn="just">
              <a:lnSpc>
                <a:spcPct val="120000"/>
              </a:lnSpc>
              <a:spcBef>
                <a:spcPct val="0"/>
              </a:spcBef>
            </a:pPr>
            <a:r>
              <a:rPr lang="es-MX" sz="2400" dirty="0"/>
              <a:t>La distribución periódica (o por cambios de en la topología de la red) de la configuración, al resto de los </a:t>
            </a:r>
            <a:r>
              <a:rPr lang="es-MX" sz="2400" dirty="0" err="1"/>
              <a:t>routers</a:t>
            </a:r>
            <a:r>
              <a:rPr lang="es-MX" sz="2400" dirty="0"/>
              <a:t> en forma de actualizaciones</a:t>
            </a:r>
          </a:p>
        </p:txBody>
      </p:sp>
      <p:grpSp>
        <p:nvGrpSpPr>
          <p:cNvPr id="35845" name="24 Grupo"/>
          <p:cNvGrpSpPr>
            <a:grpSpLocks/>
          </p:cNvGrpSpPr>
          <p:nvPr/>
        </p:nvGrpSpPr>
        <p:grpSpPr bwMode="auto">
          <a:xfrm>
            <a:off x="4173538" y="4070350"/>
            <a:ext cx="3835400" cy="2509838"/>
            <a:chOff x="2661222" y="3738788"/>
            <a:chExt cx="3835575" cy="2509612"/>
          </a:xfrm>
        </p:grpSpPr>
        <p:sp>
          <p:nvSpPr>
            <p:cNvPr id="24" name="23 Arco"/>
            <p:cNvSpPr/>
            <p:nvPr/>
          </p:nvSpPr>
          <p:spPr bwMode="auto">
            <a:xfrm>
              <a:off x="4209105" y="4541991"/>
              <a:ext cx="719171" cy="719073"/>
            </a:xfrm>
            <a:prstGeom prst="arc">
              <a:avLst>
                <a:gd name="adj1" fmla="val 16516956"/>
                <a:gd name="adj2" fmla="val 16178366"/>
              </a:avLst>
            </a:prstGeom>
            <a:noFill/>
            <a:ln w="76200" cap="flat" cmpd="sng" algn="ctr">
              <a:solidFill>
                <a:schemeClr val="bg1">
                  <a:lumMod val="85000"/>
                </a:schemeClr>
              </a:solidFill>
              <a:prstDash val="solid"/>
              <a:round/>
              <a:headEnd type="triangl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22" name="21 Arco"/>
            <p:cNvSpPr/>
            <p:nvPr/>
          </p:nvSpPr>
          <p:spPr bwMode="auto">
            <a:xfrm>
              <a:off x="4036060" y="4349921"/>
              <a:ext cx="1081136" cy="1080990"/>
            </a:xfrm>
            <a:prstGeom prst="arc">
              <a:avLst>
                <a:gd name="adj1" fmla="val 16516956"/>
                <a:gd name="adj2" fmla="val 16178366"/>
              </a:avLst>
            </a:prstGeom>
            <a:noFill/>
            <a:ln w="76200" cap="flat" cmpd="sng" algn="ctr">
              <a:solidFill>
                <a:schemeClr val="bg1">
                  <a:lumMod val="85000"/>
                </a:schemeClr>
              </a:solidFill>
              <a:prstDash val="solid"/>
              <a:round/>
              <a:headEnd type="none" w="med" len="med"/>
              <a:tailEnd type="triangle" w="med" len="med"/>
            </a:ln>
            <a:effectLst/>
          </p:spPr>
          <p:txBody>
            <a:bodyPr wrap="none" anchor="ctr"/>
            <a:lstStyle/>
            <a:p>
              <a:pPr algn="ctr">
                <a:defRPr/>
              </a:pPr>
              <a:endParaRPr lang="es-MX">
                <a:latin typeface="Arial" charset="0"/>
                <a:ea typeface="Osaka" pitchFamily="36" charset="-128"/>
              </a:endParaRPr>
            </a:p>
          </p:txBody>
        </p:sp>
        <p:pic>
          <p:nvPicPr>
            <p:cNvPr id="35848" name="4 Imagen" descr="RouterStd.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3931" y="5581650"/>
              <a:ext cx="76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5 Imagen" descr="RouterStd.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3136" y="5562600"/>
              <a:ext cx="76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6 CuadroTexto"/>
            <p:cNvSpPr txBox="1">
              <a:spLocks noChangeArrowheads="1"/>
            </p:cNvSpPr>
            <p:nvPr/>
          </p:nvSpPr>
          <p:spPr bwMode="auto">
            <a:xfrm>
              <a:off x="2699723" y="3738788"/>
              <a:ext cx="1203158" cy="43088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100"/>
                <a:t>Protocolo de Enrutamiento</a:t>
              </a:r>
              <a:endParaRPr lang="es-ES" sz="1100"/>
            </a:p>
          </p:txBody>
        </p:sp>
        <p:sp>
          <p:nvSpPr>
            <p:cNvPr id="8" name="7 CuadroTexto"/>
            <p:cNvSpPr txBox="1"/>
            <p:nvPr/>
          </p:nvSpPr>
          <p:spPr bwMode="auto">
            <a:xfrm>
              <a:off x="2669159" y="4830890"/>
              <a:ext cx="1258945" cy="21588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Tabla de Enrutamiento</a:t>
              </a:r>
            </a:p>
          </p:txBody>
        </p:sp>
        <p:sp>
          <p:nvSpPr>
            <p:cNvPr id="35852" name="29 CuadroTexto"/>
            <p:cNvSpPr txBox="1">
              <a:spLocks noChangeArrowheads="1"/>
            </p:cNvSpPr>
            <p:nvPr/>
          </p:nvSpPr>
          <p:spPr bwMode="auto">
            <a:xfrm>
              <a:off x="2667910" y="5042916"/>
              <a:ext cx="1260000" cy="50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endParaRPr lang="es-MX" sz="800">
                <a:solidFill>
                  <a:schemeClr val="tx1"/>
                </a:solidFill>
                <a:latin typeface="Courier New" pitchFamily="49" charset="0"/>
                <a:cs typeface="Courier New" pitchFamily="49" charset="0"/>
              </a:endParaRPr>
            </a:p>
          </p:txBody>
        </p:sp>
        <p:sp>
          <p:nvSpPr>
            <p:cNvPr id="35853" name="9 Rectángulo"/>
            <p:cNvSpPr>
              <a:spLocks noChangeArrowheads="1"/>
            </p:cNvSpPr>
            <p:nvPr/>
          </p:nvSpPr>
          <p:spPr bwMode="auto">
            <a:xfrm>
              <a:off x="2661222" y="4834934"/>
              <a:ext cx="1260000" cy="72000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 name="11 CuadroTexto"/>
            <p:cNvSpPr txBox="1"/>
            <p:nvPr/>
          </p:nvSpPr>
          <p:spPr bwMode="auto">
            <a:xfrm>
              <a:off x="5236264" y="4862637"/>
              <a:ext cx="1260533" cy="215881"/>
            </a:xfrm>
            <a:prstGeom prst="rect">
              <a:avLst/>
            </a:prstGeom>
            <a:solidFill>
              <a:schemeClr val="accent3">
                <a:lumMod val="75000"/>
              </a:schemeClr>
            </a:solidFill>
            <a:ln w="9525">
              <a:solidFill>
                <a:schemeClr val="tx1"/>
              </a:solidFill>
            </a:ln>
          </p:spPr>
          <p:txBody>
            <a:bodyPr>
              <a:spAutoFit/>
            </a:bodyPr>
            <a:lstStyle/>
            <a:p>
              <a:pPr algn="just">
                <a:defRPr/>
              </a:pPr>
              <a:r>
                <a:rPr lang="es-MX" sz="800">
                  <a:latin typeface="Book Antiqua" pitchFamily="18" charset="0"/>
                  <a:ea typeface="Osaka" pitchFamily="36" charset="-128"/>
                </a:rPr>
                <a:t>Tabla de Enrutamiento</a:t>
              </a:r>
            </a:p>
          </p:txBody>
        </p:sp>
        <p:sp>
          <p:nvSpPr>
            <p:cNvPr id="35855" name="29 CuadroTexto"/>
            <p:cNvSpPr txBox="1">
              <a:spLocks noChangeArrowheads="1"/>
            </p:cNvSpPr>
            <p:nvPr/>
          </p:nvSpPr>
          <p:spPr bwMode="auto">
            <a:xfrm>
              <a:off x="5236247" y="5073693"/>
              <a:ext cx="1260000" cy="50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r>
                <a:rPr lang="es-MX" sz="800">
                  <a:solidFill>
                    <a:schemeClr val="tx1"/>
                  </a:solidFill>
                  <a:latin typeface="Courier New" pitchFamily="49" charset="0"/>
                  <a:cs typeface="Courier New" pitchFamily="49" charset="0"/>
                </a:rPr>
                <a:t>---    ---    ---</a:t>
              </a:r>
            </a:p>
            <a:p>
              <a:pPr algn="just" eaLnBrk="1" hangingPunct="1"/>
              <a:endParaRPr lang="es-MX" sz="800">
                <a:solidFill>
                  <a:schemeClr val="tx1"/>
                </a:solidFill>
                <a:latin typeface="Courier New" pitchFamily="49" charset="0"/>
                <a:cs typeface="Courier New" pitchFamily="49" charset="0"/>
              </a:endParaRPr>
            </a:p>
          </p:txBody>
        </p:sp>
        <p:sp>
          <p:nvSpPr>
            <p:cNvPr id="35856" name="13 Rectángulo"/>
            <p:cNvSpPr>
              <a:spLocks noChangeArrowheads="1"/>
            </p:cNvSpPr>
            <p:nvPr/>
          </p:nvSpPr>
          <p:spPr bwMode="auto">
            <a:xfrm>
              <a:off x="5229559" y="4865711"/>
              <a:ext cx="1260000" cy="72000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857" name="14 Flecha izquierda y derecha"/>
            <p:cNvSpPr>
              <a:spLocks noChangeArrowheads="1"/>
            </p:cNvSpPr>
            <p:nvPr/>
          </p:nvSpPr>
          <p:spPr bwMode="auto">
            <a:xfrm>
              <a:off x="4162763" y="3831050"/>
              <a:ext cx="828000" cy="252000"/>
            </a:xfrm>
            <a:prstGeom prst="leftRightArrow">
              <a:avLst>
                <a:gd name="adj1" fmla="val 50000"/>
                <a:gd name="adj2" fmla="val 50001"/>
              </a:avLst>
            </a:pr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p>
          </p:txBody>
        </p:sp>
        <p:sp>
          <p:nvSpPr>
            <p:cNvPr id="17" name="16 Arco"/>
            <p:cNvSpPr/>
            <p:nvPr/>
          </p:nvSpPr>
          <p:spPr bwMode="auto">
            <a:xfrm rot="10800000">
              <a:off x="3054940" y="4213408"/>
              <a:ext cx="539775" cy="539701"/>
            </a:xfrm>
            <a:prstGeom prst="arc">
              <a:avLst>
                <a:gd name="adj1" fmla="val 17056808"/>
                <a:gd name="adj2" fmla="val 3907748"/>
              </a:avLst>
            </a:prstGeom>
            <a:noFill/>
            <a:ln w="57150" cap="flat" cmpd="sng" algn="ctr">
              <a:solidFill>
                <a:srgbClr val="002060"/>
              </a:solidFill>
              <a:prstDash val="solid"/>
              <a:round/>
              <a:headEnd type="triangl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35859" name="17 Arco"/>
            <p:cNvSpPr>
              <a:spLocks noChangeArrowheads="1"/>
            </p:cNvSpPr>
            <p:nvPr/>
          </p:nvSpPr>
          <p:spPr bwMode="auto">
            <a:xfrm rot="10800000" flipH="1" flipV="1">
              <a:off x="3062877" y="4207059"/>
              <a:ext cx="539775" cy="541288"/>
            </a:xfrm>
            <a:custGeom>
              <a:avLst/>
              <a:gdLst>
                <a:gd name="T0" fmla="*/ 336634 w 539775"/>
                <a:gd name="T1" fmla="*/ 8407 h 541288"/>
                <a:gd name="T2" fmla="*/ 269888 w 539775"/>
                <a:gd name="T3" fmla="*/ 270644 h 541288"/>
                <a:gd name="T4" fmla="*/ 383657 w 539775"/>
                <a:gd name="T5" fmla="*/ 516066 h 541288"/>
                <a:gd name="T6" fmla="*/ 0 60000 65536"/>
                <a:gd name="T7" fmla="*/ 0 60000 65536"/>
                <a:gd name="T8" fmla="*/ 0 60000 65536"/>
                <a:gd name="T9" fmla="*/ 336634 w 539775"/>
                <a:gd name="T10" fmla="*/ 8407 h 541288"/>
                <a:gd name="T11" fmla="*/ 539775 w 539775"/>
                <a:gd name="T12" fmla="*/ 516066 h 541288"/>
              </a:gdLst>
              <a:ahLst/>
              <a:cxnLst>
                <a:cxn ang="T6">
                  <a:pos x="T0" y="T1"/>
                </a:cxn>
                <a:cxn ang="T7">
                  <a:pos x="T2" y="T3"/>
                </a:cxn>
                <a:cxn ang="T8">
                  <a:pos x="T4" y="T5"/>
                </a:cxn>
              </a:cxnLst>
              <a:rect l="T9" t="T10" r="T11" b="T12"/>
              <a:pathLst>
                <a:path w="539775" h="541288" stroke="0">
                  <a:moveTo>
                    <a:pt x="336634" y="8407"/>
                  </a:moveTo>
                  <a:lnTo>
                    <a:pt x="336633" y="8407"/>
                  </a:lnTo>
                  <a:cubicBezTo>
                    <a:pt x="456149" y="38997"/>
                    <a:pt x="539776" y="146950"/>
                    <a:pt x="539776" y="270644"/>
                  </a:cubicBezTo>
                  <a:cubicBezTo>
                    <a:pt x="539776" y="375941"/>
                    <a:pt x="478874" y="471679"/>
                    <a:pt x="383656" y="516066"/>
                  </a:cubicBezTo>
                  <a:lnTo>
                    <a:pt x="269888" y="270644"/>
                  </a:lnTo>
                  <a:close/>
                </a:path>
                <a:path w="539775" h="541288" fill="none">
                  <a:moveTo>
                    <a:pt x="336634" y="8407"/>
                  </a:moveTo>
                  <a:lnTo>
                    <a:pt x="336633" y="8407"/>
                  </a:lnTo>
                  <a:cubicBezTo>
                    <a:pt x="456149" y="38997"/>
                    <a:pt x="539776" y="146950"/>
                    <a:pt x="539776" y="270644"/>
                  </a:cubicBezTo>
                  <a:cubicBezTo>
                    <a:pt x="539776" y="375941"/>
                    <a:pt x="478874" y="471679"/>
                    <a:pt x="383656" y="516066"/>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s-MX"/>
            </a:p>
          </p:txBody>
        </p:sp>
        <p:sp>
          <p:nvSpPr>
            <p:cNvPr id="19" name="18 Arco"/>
            <p:cNvSpPr/>
            <p:nvPr/>
          </p:nvSpPr>
          <p:spPr bwMode="auto">
            <a:xfrm rot="10800000">
              <a:off x="5564891" y="4243568"/>
              <a:ext cx="539775" cy="539701"/>
            </a:xfrm>
            <a:prstGeom prst="arc">
              <a:avLst>
                <a:gd name="adj1" fmla="val 17056808"/>
                <a:gd name="adj2" fmla="val 3907748"/>
              </a:avLst>
            </a:prstGeom>
            <a:noFill/>
            <a:ln w="57150" cap="flat" cmpd="sng" algn="ctr">
              <a:solidFill>
                <a:srgbClr val="002060"/>
              </a:solidFill>
              <a:prstDash val="solid"/>
              <a:round/>
              <a:headEnd type="triangle" w="med" len="med"/>
              <a:tailEnd type="none" w="med" len="med"/>
            </a:ln>
            <a:effectLst/>
          </p:spPr>
          <p:txBody>
            <a:bodyPr wrap="none" anchor="ctr"/>
            <a:lstStyle/>
            <a:p>
              <a:pPr algn="ctr">
                <a:defRPr/>
              </a:pPr>
              <a:endParaRPr lang="es-MX">
                <a:latin typeface="Arial" charset="0"/>
                <a:ea typeface="Osaka" pitchFamily="36" charset="-128"/>
              </a:endParaRPr>
            </a:p>
          </p:txBody>
        </p:sp>
        <p:sp>
          <p:nvSpPr>
            <p:cNvPr id="35861" name="19 Arco"/>
            <p:cNvSpPr>
              <a:spLocks noChangeArrowheads="1"/>
            </p:cNvSpPr>
            <p:nvPr/>
          </p:nvSpPr>
          <p:spPr bwMode="auto">
            <a:xfrm rot="10800000" flipH="1" flipV="1">
              <a:off x="5572830" y="4238806"/>
              <a:ext cx="541362" cy="539701"/>
            </a:xfrm>
            <a:custGeom>
              <a:avLst/>
              <a:gdLst>
                <a:gd name="T0" fmla="*/ 337256 w 541362"/>
                <a:gd name="T1" fmla="*/ 8289 h 539701"/>
                <a:gd name="T2" fmla="*/ 270681 w 541362"/>
                <a:gd name="T3" fmla="*/ 269851 h 539701"/>
                <a:gd name="T4" fmla="*/ 384235 w 541362"/>
                <a:gd name="T5" fmla="*/ 514807 h 539701"/>
                <a:gd name="T6" fmla="*/ 0 60000 65536"/>
                <a:gd name="T7" fmla="*/ 0 60000 65536"/>
                <a:gd name="T8" fmla="*/ 0 60000 65536"/>
                <a:gd name="T9" fmla="*/ 337256 w 541362"/>
                <a:gd name="T10" fmla="*/ 8289 h 539701"/>
                <a:gd name="T11" fmla="*/ 541362 w 541362"/>
                <a:gd name="T12" fmla="*/ 514807 h 539701"/>
              </a:gdLst>
              <a:ahLst/>
              <a:cxnLst>
                <a:cxn ang="T6">
                  <a:pos x="T0" y="T1"/>
                </a:cxn>
                <a:cxn ang="T7">
                  <a:pos x="T2" y="T3"/>
                </a:cxn>
                <a:cxn ang="T8">
                  <a:pos x="T4" y="T5"/>
                </a:cxn>
              </a:cxnLst>
              <a:rect l="T9" t="T10" r="T11" b="T12"/>
              <a:pathLst>
                <a:path w="541362" h="539701" stroke="0">
                  <a:moveTo>
                    <a:pt x="337256" y="8289"/>
                  </a:moveTo>
                  <a:lnTo>
                    <a:pt x="337255" y="8289"/>
                  </a:lnTo>
                  <a:cubicBezTo>
                    <a:pt x="457302" y="38657"/>
                    <a:pt x="541362" y="146379"/>
                    <a:pt x="541362" y="269851"/>
                  </a:cubicBezTo>
                  <a:cubicBezTo>
                    <a:pt x="541362" y="375057"/>
                    <a:pt x="480030" y="470672"/>
                    <a:pt x="384235" y="514808"/>
                  </a:cubicBezTo>
                  <a:lnTo>
                    <a:pt x="270681" y="269851"/>
                  </a:lnTo>
                  <a:close/>
                </a:path>
                <a:path w="541362" h="539701" fill="none">
                  <a:moveTo>
                    <a:pt x="337256" y="8289"/>
                  </a:moveTo>
                  <a:lnTo>
                    <a:pt x="337255" y="8289"/>
                  </a:lnTo>
                  <a:cubicBezTo>
                    <a:pt x="457302" y="38657"/>
                    <a:pt x="541362" y="146379"/>
                    <a:pt x="541362" y="269851"/>
                  </a:cubicBezTo>
                  <a:cubicBezTo>
                    <a:pt x="541362" y="375057"/>
                    <a:pt x="480030" y="470672"/>
                    <a:pt x="384235" y="514808"/>
                  </a:cubicBezTo>
                </a:path>
              </a:pathLst>
            </a:custGeom>
            <a:noFill/>
            <a:ln w="5715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s-MX"/>
            </a:p>
          </p:txBody>
        </p:sp>
        <p:sp>
          <p:nvSpPr>
            <p:cNvPr id="35862" name="20 CuadroTexto"/>
            <p:cNvSpPr txBox="1">
              <a:spLocks noChangeArrowheads="1"/>
            </p:cNvSpPr>
            <p:nvPr/>
          </p:nvSpPr>
          <p:spPr bwMode="auto">
            <a:xfrm>
              <a:off x="5268060" y="3738788"/>
              <a:ext cx="1203158" cy="43088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100"/>
                <a:t>Protocolo de Enrutamiento</a:t>
              </a:r>
              <a:endParaRPr lang="es-ES" sz="1100"/>
            </a:p>
          </p:txBody>
        </p:sp>
      </p:grpSp>
      <p:sp>
        <p:nvSpPr>
          <p:cNvPr id="2" name="Marcador de número de diapositiva 1">
            <a:extLst>
              <a:ext uri="{FF2B5EF4-FFF2-40B4-BE49-F238E27FC236}">
                <a16:creationId xmlns:a16="http://schemas.microsoft.com/office/drawing/2014/main" id="{C2D4D88E-8C65-4B6C-9383-D2B43B00C78E}"/>
              </a:ext>
            </a:extLst>
          </p:cNvPr>
          <p:cNvSpPr>
            <a:spLocks noGrp="1"/>
          </p:cNvSpPr>
          <p:nvPr>
            <p:ph type="sldNum" sz="quarter" idx="12"/>
          </p:nvPr>
        </p:nvSpPr>
        <p:spPr/>
        <p:txBody>
          <a:bodyPr/>
          <a:lstStyle/>
          <a:p>
            <a:fld id="{C52ECA4D-A3F8-4647-AC23-6753374BA101}" type="slidenum">
              <a:rPr lang="es-MX" smtClean="0"/>
              <a:t>31</a:t>
            </a:fld>
            <a:endParaRPr lang="es-MX"/>
          </a:p>
        </p:txBody>
      </p:sp>
    </p:spTree>
    <p:extLst>
      <p:ext uri="{BB962C8B-B14F-4D97-AF65-F5344CB8AC3E}">
        <p14:creationId xmlns:p14="http://schemas.microsoft.com/office/powerpoint/2010/main" val="1061835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3" name="Picture 72">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5" name="Rectangle 74">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6" name="1 Título"/>
          <p:cNvSpPr>
            <a:spLocks noGrp="1"/>
          </p:cNvSpPr>
          <p:nvPr>
            <p:ph type="title"/>
          </p:nvPr>
        </p:nvSpPr>
        <p:spPr>
          <a:xfrm>
            <a:off x="792483" y="821265"/>
            <a:ext cx="6098705" cy="5222117"/>
          </a:xfrm>
        </p:spPr>
        <p:txBody>
          <a:bodyPr vert="horz" lIns="91440" tIns="45720" rIns="91440" bIns="45720" rtlCol="0" anchor="ctr">
            <a:normAutofit/>
          </a:bodyPr>
          <a:lstStyle/>
          <a:p>
            <a:r>
              <a:rPr lang="en-US" sz="5400" b="1"/>
              <a:t>Concepto de métrica y sus componentes</a:t>
            </a:r>
            <a:endParaRPr lang="en-US" sz="5400"/>
          </a:p>
        </p:txBody>
      </p:sp>
      <p:cxnSp>
        <p:nvCxnSpPr>
          <p:cNvPr id="77" name="Straight Connector 76">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2" name="Marcador de texto 1">
            <a:extLst>
              <a:ext uri="{FF2B5EF4-FFF2-40B4-BE49-F238E27FC236}">
                <a16:creationId xmlns:a16="http://schemas.microsoft.com/office/drawing/2014/main" id="{917E9E16-813C-4F83-8497-CCC47B1C1FB6}"/>
              </a:ext>
            </a:extLst>
          </p:cNvPr>
          <p:cNvSpPr>
            <a:spLocks noGrp="1"/>
          </p:cNvSpPr>
          <p:nvPr>
            <p:ph type="body" idx="1"/>
          </p:nvPr>
        </p:nvSpPr>
        <p:spPr>
          <a:xfrm>
            <a:off x="7903028" y="821265"/>
            <a:ext cx="3265713" cy="5222117"/>
          </a:xfrm>
        </p:spPr>
        <p:txBody>
          <a:bodyPr vert="horz" lIns="91440" tIns="45720" rIns="91440" bIns="45720" rtlCol="0" anchor="ctr">
            <a:normAutofit/>
          </a:bodyPr>
          <a:lstStyle/>
          <a:p>
            <a:pPr algn="l"/>
            <a:endParaRPr lang="en-US" sz="2000">
              <a:solidFill>
                <a:schemeClr val="tx1"/>
              </a:solidFill>
            </a:endParaRPr>
          </a:p>
        </p:txBody>
      </p:sp>
      <p:sp>
        <p:nvSpPr>
          <p:cNvPr id="3" name="Marcador de número de diapositiva 2">
            <a:extLst>
              <a:ext uri="{FF2B5EF4-FFF2-40B4-BE49-F238E27FC236}">
                <a16:creationId xmlns:a16="http://schemas.microsoft.com/office/drawing/2014/main" id="{773514F6-7750-4D86-A015-2A112F92086F}"/>
              </a:ext>
            </a:extLst>
          </p:cNvPr>
          <p:cNvSpPr>
            <a:spLocks noGrp="1"/>
          </p:cNvSpPr>
          <p:nvPr>
            <p:ph type="sldNum" sz="quarter" idx="12"/>
          </p:nvPr>
        </p:nvSpPr>
        <p:spPr>
          <a:xfrm>
            <a:off x="10929257" y="6197599"/>
            <a:ext cx="870857" cy="365125"/>
          </a:xfrm>
        </p:spPr>
        <p:txBody>
          <a:bodyPr vert="horz" lIns="91440" tIns="45720" rIns="91440" bIns="45720" rtlCol="0" anchor="ctr">
            <a:normAutofit/>
          </a:bodyPr>
          <a:lstStyle/>
          <a:p>
            <a:pPr>
              <a:spcAft>
                <a:spcPts val="600"/>
              </a:spcAft>
            </a:pPr>
            <a:fld id="{C52ECA4D-A3F8-4647-AC23-6753374BA101}" type="slidenum">
              <a:rPr lang="en-US">
                <a:solidFill>
                  <a:schemeClr val="tx1"/>
                </a:solidFill>
              </a:rPr>
              <a:pPr>
                <a:spcAft>
                  <a:spcPts val="600"/>
                </a:spcAft>
              </a:pPr>
              <a:t>32</a:t>
            </a:fld>
            <a:endParaRPr lang="en-US">
              <a:solidFill>
                <a:schemeClr val="tx1"/>
              </a:solidFill>
            </a:endParaRPr>
          </a:p>
        </p:txBody>
      </p:sp>
    </p:spTree>
    <p:extLst>
      <p:ext uri="{BB962C8B-B14F-4D97-AF65-F5344CB8AC3E}">
        <p14:creationId xmlns:p14="http://schemas.microsoft.com/office/powerpoint/2010/main" val="167879256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a:xfrm>
            <a:off x="2895600" y="167062"/>
            <a:ext cx="8610600" cy="1293028"/>
          </a:xfrm>
        </p:spPr>
        <p:txBody>
          <a:bodyPr/>
          <a:lstStyle/>
          <a:p>
            <a:r>
              <a:rPr lang="es-MX" dirty="0"/>
              <a:t>Distancia administrativa</a:t>
            </a:r>
          </a:p>
        </p:txBody>
      </p:sp>
      <p:sp>
        <p:nvSpPr>
          <p:cNvPr id="37891" name="2 Marcador de contenido"/>
          <p:cNvSpPr>
            <a:spLocks noGrp="1"/>
          </p:cNvSpPr>
          <p:nvPr>
            <p:ph idx="1"/>
          </p:nvPr>
        </p:nvSpPr>
        <p:spPr>
          <a:xfrm>
            <a:off x="838200" y="1460090"/>
            <a:ext cx="10515600" cy="4843874"/>
          </a:xfrm>
        </p:spPr>
        <p:txBody>
          <a:bodyPr>
            <a:normAutofit fontScale="92500" lnSpcReduction="10000"/>
          </a:bodyPr>
          <a:lstStyle/>
          <a:p>
            <a:pPr algn="just">
              <a:lnSpc>
                <a:spcPct val="130000"/>
              </a:lnSpc>
              <a:spcBef>
                <a:spcPts val="300"/>
              </a:spcBef>
              <a:spcAft>
                <a:spcPts val="300"/>
              </a:spcAft>
            </a:pPr>
            <a:r>
              <a:rPr lang="es-MX" sz="2400" dirty="0"/>
              <a:t>Puede existir más de una fuente de información acerca de una red destino particular, por lo que el proceso de enrutamiento debe ser capaz de selecciona la fuente de información a usarse en la tabla de enrutamiento.</a:t>
            </a:r>
          </a:p>
          <a:p>
            <a:pPr algn="just">
              <a:lnSpc>
                <a:spcPct val="130000"/>
              </a:lnSpc>
              <a:spcBef>
                <a:spcPts val="300"/>
              </a:spcBef>
              <a:spcAft>
                <a:spcPts val="300"/>
              </a:spcAft>
            </a:pPr>
            <a:r>
              <a:rPr lang="es-MX" sz="2400" dirty="0"/>
              <a:t>Cada fuente de información tiene un peso asignado que indica la confiabilidad de método utilizado, y que es conocido como distancia administrativa.</a:t>
            </a:r>
          </a:p>
          <a:p>
            <a:pPr algn="just">
              <a:lnSpc>
                <a:spcPct val="130000"/>
              </a:lnSpc>
              <a:spcBef>
                <a:spcPts val="300"/>
              </a:spcBef>
              <a:spcAft>
                <a:spcPts val="300"/>
              </a:spcAft>
            </a:pPr>
            <a:r>
              <a:rPr lang="es-MX" sz="2400" dirty="0"/>
              <a:t>Las rutas con distancias administrativas inferiores son preferidas a las rutas con distancias administrativas mayores.</a:t>
            </a:r>
          </a:p>
          <a:p>
            <a:pPr algn="just">
              <a:lnSpc>
                <a:spcPct val="130000"/>
              </a:lnSpc>
              <a:spcBef>
                <a:spcPts val="300"/>
              </a:spcBef>
              <a:spcAft>
                <a:spcPts val="300"/>
              </a:spcAft>
            </a:pPr>
            <a:r>
              <a:rPr lang="es-MX" sz="2400" dirty="0"/>
              <a:t>El valor que puede tomar la distancia administrativa es un valor comprendido entre 0 y 255, siendo preferida la ruta con distancia menor.</a:t>
            </a:r>
            <a:endParaRPr lang="es-ES" sz="2400" dirty="0"/>
          </a:p>
        </p:txBody>
      </p:sp>
      <p:sp>
        <p:nvSpPr>
          <p:cNvPr id="2" name="Marcador de número de diapositiva 1">
            <a:extLst>
              <a:ext uri="{FF2B5EF4-FFF2-40B4-BE49-F238E27FC236}">
                <a16:creationId xmlns:a16="http://schemas.microsoft.com/office/drawing/2014/main" id="{5F40DDFB-A224-402F-8614-DF3ABEA972B6}"/>
              </a:ext>
            </a:extLst>
          </p:cNvPr>
          <p:cNvSpPr>
            <a:spLocks noGrp="1"/>
          </p:cNvSpPr>
          <p:nvPr>
            <p:ph type="sldNum" sz="quarter" idx="12"/>
          </p:nvPr>
        </p:nvSpPr>
        <p:spPr/>
        <p:txBody>
          <a:bodyPr/>
          <a:lstStyle/>
          <a:p>
            <a:fld id="{C52ECA4D-A3F8-4647-AC23-6753374BA101}" type="slidenum">
              <a:rPr lang="es-MX" smtClean="0"/>
              <a:t>33</a:t>
            </a:fld>
            <a:endParaRPr lang="es-MX"/>
          </a:p>
        </p:txBody>
      </p:sp>
    </p:spTree>
    <p:extLst>
      <p:ext uri="{BB962C8B-B14F-4D97-AF65-F5344CB8AC3E}">
        <p14:creationId xmlns:p14="http://schemas.microsoft.com/office/powerpoint/2010/main" val="518064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923" name="Picture 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8930" name="Picture 7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8914" name="1 Título"/>
          <p:cNvSpPr>
            <a:spLocks noGrp="1"/>
          </p:cNvSpPr>
          <p:nvPr>
            <p:ph type="title"/>
          </p:nvPr>
        </p:nvSpPr>
        <p:spPr>
          <a:xfrm>
            <a:off x="7056808" y="673240"/>
            <a:ext cx="4510994" cy="3446373"/>
          </a:xfrm>
          <a:noFill/>
          <a:ln w="19050">
            <a:noFill/>
            <a:prstDash val="dash"/>
          </a:ln>
        </p:spPr>
        <p:txBody>
          <a:bodyPr vert="horz" lIns="91440" tIns="45720" rIns="91440" bIns="45720" rtlCol="0" anchor="b">
            <a:normAutofit/>
          </a:bodyPr>
          <a:lstStyle/>
          <a:p>
            <a:r>
              <a:rPr lang="en-US" sz="3700" b="1"/>
              <a:t>Valores predeterminados de la distancia administrativa</a:t>
            </a:r>
          </a:p>
        </p:txBody>
      </p:sp>
      <p:sp useBgFill="1">
        <p:nvSpPr>
          <p:cNvPr id="38931" name="Rectangle 74">
            <a:extLst>
              <a:ext uri="{FF2B5EF4-FFF2-40B4-BE49-F238E27FC236}">
                <a16:creationId xmlns:a16="http://schemas.microsoft.com/office/drawing/2014/main" id="{A6621E27-B4D3-4EEA-8F4D-BB759FD24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5706359"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932" name="Rectangle 76">
            <a:extLst>
              <a:ext uri="{FF2B5EF4-FFF2-40B4-BE49-F238E27FC236}">
                <a16:creationId xmlns:a16="http://schemas.microsoft.com/office/drawing/2014/main" id="{9DCD9119-A5D2-4D09-BCB2-70ABD368D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5A8E7D36-6498-4FD0-BA36-D7F87E710C27}"/>
              </a:ext>
            </a:extLst>
          </p:cNvPr>
          <p:cNvSpPr>
            <a:spLocks noGrp="1"/>
          </p:cNvSpPr>
          <p:nvPr>
            <p:ph type="sldNum" sz="quarter" idx="12"/>
          </p:nvPr>
        </p:nvSpPr>
        <p:spPr>
          <a:xfrm>
            <a:off x="10991654" y="6351325"/>
            <a:ext cx="798641" cy="365760"/>
          </a:xfrm>
        </p:spPr>
        <p:txBody>
          <a:bodyPr vert="horz" lIns="91440" tIns="45720" rIns="91440" bIns="45720" rtlCol="0" anchor="ctr">
            <a:normAutofit/>
          </a:bodyPr>
          <a:lstStyle/>
          <a:p>
            <a:pPr>
              <a:spcAft>
                <a:spcPts val="600"/>
              </a:spcAft>
            </a:pPr>
            <a:fld id="{C52ECA4D-A3F8-4647-AC23-6753374BA101}" type="slidenum">
              <a:rPr lang="en-US" smtClean="0"/>
              <a:pPr>
                <a:spcAft>
                  <a:spcPts val="600"/>
                </a:spcAft>
              </a:pPr>
              <a:t>34</a:t>
            </a:fld>
            <a:endParaRPr lang="en-US"/>
          </a:p>
        </p:txBody>
      </p:sp>
      <p:graphicFrame>
        <p:nvGraphicFramePr>
          <p:cNvPr id="5" name="4 Tabla"/>
          <p:cNvGraphicFramePr>
            <a:graphicFrameLocks noGrp="1"/>
          </p:cNvGraphicFramePr>
          <p:nvPr>
            <p:extLst>
              <p:ext uri="{D42A27DB-BD31-4B8C-83A1-F6EECF244321}">
                <p14:modId xmlns:p14="http://schemas.microsoft.com/office/powerpoint/2010/main" val="3049098760"/>
              </p:ext>
            </p:extLst>
          </p:nvPr>
        </p:nvGraphicFramePr>
        <p:xfrm>
          <a:off x="624840" y="198120"/>
          <a:ext cx="6431968" cy="6586961"/>
        </p:xfrm>
        <a:graphic>
          <a:graphicData uri="http://schemas.openxmlformats.org/drawingml/2006/table">
            <a:tbl>
              <a:tblPr firstRow="1" bandRow="1"/>
              <a:tblGrid>
                <a:gridCol w="3298712">
                  <a:extLst>
                    <a:ext uri="{9D8B030D-6E8A-4147-A177-3AD203B41FA5}">
                      <a16:colId xmlns:a16="http://schemas.microsoft.com/office/drawing/2014/main" val="20000"/>
                    </a:ext>
                  </a:extLst>
                </a:gridCol>
                <a:gridCol w="3133256">
                  <a:extLst>
                    <a:ext uri="{9D8B030D-6E8A-4147-A177-3AD203B41FA5}">
                      <a16:colId xmlns:a16="http://schemas.microsoft.com/office/drawing/2014/main" val="20001"/>
                    </a:ext>
                  </a:extLst>
                </a:gridCol>
              </a:tblGrid>
              <a:tr h="6819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a:ln>
                            <a:noFill/>
                          </a:ln>
                          <a:solidFill>
                            <a:srgbClr val="FFFFFF"/>
                          </a:solidFill>
                          <a:effectLst/>
                          <a:latin typeface="Arial" charset="0"/>
                          <a:ea typeface="Osaka" pitchFamily="36" charset="-128"/>
                        </a:rPr>
                        <a:t>Origen de la Ruta</a:t>
                      </a:r>
                      <a:endParaRPr kumimoji="0" lang="es-ES" sz="2000" b="1" i="0" u="none" strike="noStrike" cap="none" normalizeH="0" baseline="0">
                        <a:ln>
                          <a:noFill/>
                        </a:ln>
                        <a:solidFill>
                          <a:srgbClr val="FFFFFF"/>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8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a:ln>
                            <a:noFill/>
                          </a:ln>
                          <a:solidFill>
                            <a:srgbClr val="FFFFFF"/>
                          </a:solidFill>
                          <a:effectLst/>
                          <a:latin typeface="Arial" charset="0"/>
                          <a:ea typeface="Osaka" pitchFamily="36" charset="-128"/>
                        </a:rPr>
                        <a:t>Valores Predeterminados de la Distancia</a:t>
                      </a:r>
                      <a:endParaRPr kumimoji="0" lang="es-ES" sz="2000" b="1" i="0" u="none" strike="noStrike" cap="none" normalizeH="0" baseline="0">
                        <a:ln>
                          <a:noFill/>
                        </a:ln>
                        <a:solidFill>
                          <a:srgbClr val="FFFFFF"/>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8A"/>
                    </a:solidFill>
                  </a:tcPr>
                </a:tc>
                <a:extLst>
                  <a:ext uri="{0D108BD9-81ED-4DB2-BD59-A6C34878D82A}">
                    <a16:rowId xmlns:a16="http://schemas.microsoft.com/office/drawing/2014/main" val="10000"/>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Interfaz conectada</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0</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1"/>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Ruta estática</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1</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2"/>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Ruta Resumen EIGRP</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5</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3"/>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Protocolo BGP</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20</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4"/>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EIGRP interno</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90</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5"/>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IGRP</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100</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6"/>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OSPF</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110</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7"/>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IS-IS</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115</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08"/>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RIP</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120</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09"/>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EGP</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rgbClr val="000000"/>
                          </a:solidFill>
                          <a:effectLst/>
                          <a:latin typeface="Arial" charset="0"/>
                          <a:ea typeface="Osaka" pitchFamily="36" charset="-128"/>
                        </a:rPr>
                        <a:t>140</a:t>
                      </a:r>
                      <a:endParaRPr kumimoji="0" lang="es-ES" sz="2000" b="0" i="0" u="none" strike="noStrike" cap="none" normalizeH="0" baseline="0" dirty="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10"/>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EIGRP externo</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150</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11"/>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BGP interno</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200</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D"/>
                    </a:solidFill>
                  </a:tcPr>
                </a:tc>
                <a:extLst>
                  <a:ext uri="{0D108BD9-81ED-4DB2-BD59-A6C34878D82A}">
                    <a16:rowId xmlns:a16="http://schemas.microsoft.com/office/drawing/2014/main" val="10012"/>
                  </a:ext>
                </a:extLst>
              </a:tr>
              <a:tr h="42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a:ln>
                            <a:noFill/>
                          </a:ln>
                          <a:solidFill>
                            <a:srgbClr val="000000"/>
                          </a:solidFill>
                          <a:effectLst/>
                          <a:latin typeface="Arial" charset="0"/>
                          <a:ea typeface="Osaka" pitchFamily="36" charset="-128"/>
                        </a:rPr>
                        <a:t>Desconocido</a:t>
                      </a:r>
                      <a:endParaRPr kumimoji="0" lang="es-ES" sz="2000" b="0" i="0" u="none" strike="noStrike" cap="none" normalizeH="0" baseline="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rgbClr val="000000"/>
                          </a:solidFill>
                          <a:effectLst/>
                          <a:latin typeface="Arial" charset="0"/>
                          <a:ea typeface="Osaka" pitchFamily="36" charset="-128"/>
                        </a:rPr>
                        <a:t>255</a:t>
                      </a:r>
                      <a:endParaRPr kumimoji="0" lang="es-ES" sz="2000" b="0" i="0" u="none" strike="noStrike" cap="none" normalizeH="0" baseline="0" dirty="0">
                        <a:ln>
                          <a:noFill/>
                        </a:ln>
                        <a:solidFill>
                          <a:srgbClr val="000000"/>
                        </a:solidFill>
                        <a:effectLst/>
                        <a:latin typeface="Arial" charset="0"/>
                        <a:ea typeface="Osaka" pitchFamily="36" charset="-128"/>
                      </a:endParaRPr>
                    </a:p>
                  </a:txBody>
                  <a:tcPr marL="90827" marR="90827" marT="45421" marB="454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A"/>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985247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p:cNvSpPr>
            <a:spLocks noGrp="1"/>
          </p:cNvSpPr>
          <p:nvPr>
            <p:ph type="title"/>
          </p:nvPr>
        </p:nvSpPr>
        <p:spPr>
          <a:xfrm>
            <a:off x="210164" y="99611"/>
            <a:ext cx="11771671" cy="1293028"/>
          </a:xfrm>
        </p:spPr>
        <p:txBody>
          <a:bodyPr/>
          <a:lstStyle/>
          <a:p>
            <a:r>
              <a:rPr lang="es-MX" dirty="0"/>
              <a:t>Concepto de métrica y sus componentes</a:t>
            </a:r>
            <a:endParaRPr lang="es-ES" dirty="0"/>
          </a:p>
        </p:txBody>
      </p:sp>
      <p:sp>
        <p:nvSpPr>
          <p:cNvPr id="39939" name="2 Marcador de contenido"/>
          <p:cNvSpPr>
            <a:spLocks noGrp="1"/>
          </p:cNvSpPr>
          <p:nvPr>
            <p:ph idx="1"/>
          </p:nvPr>
        </p:nvSpPr>
        <p:spPr>
          <a:xfrm>
            <a:off x="838200" y="1461407"/>
            <a:ext cx="10515600" cy="4898118"/>
          </a:xfrm>
        </p:spPr>
        <p:txBody>
          <a:bodyPr>
            <a:normAutofit lnSpcReduction="10000"/>
          </a:bodyPr>
          <a:lstStyle/>
          <a:p>
            <a:pPr algn="just">
              <a:lnSpc>
                <a:spcPct val="150000"/>
              </a:lnSpc>
              <a:spcBef>
                <a:spcPts val="1200"/>
              </a:spcBef>
              <a:spcAft>
                <a:spcPts val="1200"/>
              </a:spcAft>
            </a:pPr>
            <a:r>
              <a:rPr lang="es-MX" sz="2000" dirty="0"/>
              <a:t>Un algoritmo de enrutamiento debe determinar </a:t>
            </a:r>
            <a:r>
              <a:rPr lang="es-ES" sz="2000" dirty="0"/>
              <a:t>las ventajas de una ruta sobre otra.</a:t>
            </a:r>
          </a:p>
          <a:p>
            <a:pPr algn="just">
              <a:lnSpc>
                <a:spcPct val="150000"/>
              </a:lnSpc>
              <a:spcBef>
                <a:spcPts val="1200"/>
              </a:spcBef>
              <a:spcAft>
                <a:spcPts val="1200"/>
              </a:spcAft>
            </a:pPr>
            <a:r>
              <a:rPr lang="es-MX" sz="2000" dirty="0"/>
              <a:t>Para cada ruta a través de la red, un protocolo utiliza valores llamados </a:t>
            </a:r>
            <a:r>
              <a:rPr lang="es-MX" sz="2000" dirty="0">
                <a:solidFill>
                  <a:srgbClr val="0066CC"/>
                </a:solidFill>
              </a:rPr>
              <a:t>métricas</a:t>
            </a:r>
            <a:r>
              <a:rPr lang="es-MX" sz="2000" dirty="0"/>
              <a:t> para determinar cuál es la ruta óptima.</a:t>
            </a:r>
          </a:p>
          <a:p>
            <a:pPr algn="just">
              <a:lnSpc>
                <a:spcPct val="150000"/>
              </a:lnSpc>
              <a:spcBef>
                <a:spcPts val="1200"/>
              </a:spcBef>
              <a:spcAft>
                <a:spcPts val="1200"/>
              </a:spcAft>
            </a:pPr>
            <a:r>
              <a:rPr lang="es-ES" sz="2000" dirty="0"/>
              <a:t>Las métricas pueden tomar como base una sola característica de la ruta, o pueden calcularse tomando en cuenta distintas características.</a:t>
            </a:r>
            <a:endParaRPr lang="es-MX" sz="2000" dirty="0"/>
          </a:p>
          <a:p>
            <a:pPr algn="just">
              <a:lnSpc>
                <a:spcPct val="150000"/>
              </a:lnSpc>
              <a:spcBef>
                <a:spcPts val="1200"/>
              </a:spcBef>
              <a:spcAft>
                <a:spcPts val="1200"/>
              </a:spcAft>
            </a:pPr>
            <a:r>
              <a:rPr lang="es-MX" sz="2000" dirty="0"/>
              <a:t>Con las métricas, el algoritmo genera un número denominado </a:t>
            </a:r>
            <a:r>
              <a:rPr lang="es-MX" sz="2000" dirty="0">
                <a:solidFill>
                  <a:srgbClr val="0066CC"/>
                </a:solidFill>
              </a:rPr>
              <a:t>valor métrico</a:t>
            </a:r>
            <a:r>
              <a:rPr lang="es-MX" sz="2000" dirty="0"/>
              <a:t>.</a:t>
            </a:r>
          </a:p>
          <a:p>
            <a:pPr algn="just">
              <a:lnSpc>
                <a:spcPct val="150000"/>
              </a:lnSpc>
              <a:spcBef>
                <a:spcPts val="1200"/>
              </a:spcBef>
              <a:spcAft>
                <a:spcPts val="1200"/>
              </a:spcAft>
            </a:pPr>
            <a:r>
              <a:rPr lang="es-MX" sz="2000" dirty="0"/>
              <a:t>Normalmente, los valores métricos menores indican la ruta preferida.</a:t>
            </a:r>
          </a:p>
        </p:txBody>
      </p:sp>
      <p:sp>
        <p:nvSpPr>
          <p:cNvPr id="2" name="Marcador de número de diapositiva 1">
            <a:extLst>
              <a:ext uri="{FF2B5EF4-FFF2-40B4-BE49-F238E27FC236}">
                <a16:creationId xmlns:a16="http://schemas.microsoft.com/office/drawing/2014/main" id="{23CE2222-03B3-41F1-B091-C14C39D48ADE}"/>
              </a:ext>
            </a:extLst>
          </p:cNvPr>
          <p:cNvSpPr>
            <a:spLocks noGrp="1"/>
          </p:cNvSpPr>
          <p:nvPr>
            <p:ph type="sldNum" sz="quarter" idx="12"/>
          </p:nvPr>
        </p:nvSpPr>
        <p:spPr/>
        <p:txBody>
          <a:bodyPr/>
          <a:lstStyle/>
          <a:p>
            <a:fld id="{C52ECA4D-A3F8-4647-AC23-6753374BA101}" type="slidenum">
              <a:rPr lang="es-MX" smtClean="0"/>
              <a:t>35</a:t>
            </a:fld>
            <a:endParaRPr lang="es-MX"/>
          </a:p>
        </p:txBody>
      </p:sp>
    </p:spTree>
    <p:extLst>
      <p:ext uri="{BB962C8B-B14F-4D97-AF65-F5344CB8AC3E}">
        <p14:creationId xmlns:p14="http://schemas.microsoft.com/office/powerpoint/2010/main" val="2562452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p:cNvSpPr>
            <a:spLocks noGrp="1"/>
          </p:cNvSpPr>
          <p:nvPr>
            <p:ph type="title"/>
          </p:nvPr>
        </p:nvSpPr>
        <p:spPr/>
        <p:txBody>
          <a:bodyPr/>
          <a:lstStyle/>
          <a:p>
            <a:r>
              <a:rPr lang="es-MX" dirty="0"/>
              <a:t>Concepto de métrica y sus componentes</a:t>
            </a:r>
            <a:endParaRPr lang="es-ES" dirty="0"/>
          </a:p>
        </p:txBody>
      </p:sp>
      <p:sp>
        <p:nvSpPr>
          <p:cNvPr id="40963" name="2 Marcador de contenido"/>
          <p:cNvSpPr>
            <a:spLocks noGrp="1"/>
          </p:cNvSpPr>
          <p:nvPr>
            <p:ph idx="1"/>
          </p:nvPr>
        </p:nvSpPr>
        <p:spPr/>
        <p:txBody>
          <a:bodyPr>
            <a:normAutofit fontScale="77500" lnSpcReduction="20000"/>
          </a:bodyPr>
          <a:lstStyle/>
          <a:p>
            <a:pPr algn="just">
              <a:lnSpc>
                <a:spcPct val="150000"/>
              </a:lnSpc>
              <a:spcBef>
                <a:spcPts val="1200"/>
              </a:spcBef>
              <a:spcAft>
                <a:spcPts val="1200"/>
              </a:spcAft>
            </a:pPr>
            <a:r>
              <a:rPr lang="es-MX" sz="2400" dirty="0"/>
              <a:t>Ciertos factores que constituyen una métrica son estáticos. Permanecen iguales para cada interfaz hasta una reconfiguración del </a:t>
            </a:r>
            <a:r>
              <a:rPr lang="es-MX" sz="2400" i="1" dirty="0" err="1"/>
              <a:t>router</a:t>
            </a:r>
            <a:r>
              <a:rPr lang="es-MX" sz="2400" dirty="0"/>
              <a:t> o un rediseño de red.</a:t>
            </a:r>
          </a:p>
          <a:p>
            <a:pPr algn="just">
              <a:lnSpc>
                <a:spcPct val="150000"/>
              </a:lnSpc>
              <a:spcBef>
                <a:spcPts val="1200"/>
              </a:spcBef>
              <a:spcAft>
                <a:spcPts val="1200"/>
              </a:spcAft>
            </a:pPr>
            <a:r>
              <a:rPr lang="es-MX" sz="2400" dirty="0"/>
              <a:t>Los factores dinámicos, son calculados por el </a:t>
            </a:r>
            <a:r>
              <a:rPr lang="es-MX" sz="2400" i="1" dirty="0" err="1"/>
              <a:t>router</a:t>
            </a:r>
            <a:r>
              <a:rPr lang="es-MX" sz="2400" dirty="0"/>
              <a:t> en tiempo real para cada interfaz.</a:t>
            </a:r>
          </a:p>
          <a:p>
            <a:pPr algn="just">
              <a:lnSpc>
                <a:spcPct val="150000"/>
              </a:lnSpc>
              <a:spcBef>
                <a:spcPts val="1200"/>
              </a:spcBef>
              <a:spcAft>
                <a:spcPts val="1200"/>
              </a:spcAft>
            </a:pPr>
            <a:r>
              <a:rPr lang="es-MX" sz="2400" dirty="0"/>
              <a:t>Los protocolos de enrutamiento simples soportan una o dos métricas. Otros más sofisticados pueden soportar más métricas (incluso cinco o más) combinándolas en un solo valor compuesto.</a:t>
            </a:r>
          </a:p>
          <a:p>
            <a:pPr algn="just">
              <a:lnSpc>
                <a:spcPct val="150000"/>
              </a:lnSpc>
              <a:spcBef>
                <a:spcPts val="1200"/>
              </a:spcBef>
              <a:spcAft>
                <a:spcPts val="1200"/>
              </a:spcAft>
              <a:buNone/>
            </a:pPr>
            <a:r>
              <a:rPr lang="es-MX" sz="2400" dirty="0"/>
              <a:t> </a:t>
            </a:r>
          </a:p>
        </p:txBody>
      </p:sp>
      <p:sp>
        <p:nvSpPr>
          <p:cNvPr id="2" name="Marcador de número de diapositiva 1">
            <a:extLst>
              <a:ext uri="{FF2B5EF4-FFF2-40B4-BE49-F238E27FC236}">
                <a16:creationId xmlns:a16="http://schemas.microsoft.com/office/drawing/2014/main" id="{48448161-75A7-4560-BFC3-48119E2C9FF5}"/>
              </a:ext>
            </a:extLst>
          </p:cNvPr>
          <p:cNvSpPr>
            <a:spLocks noGrp="1"/>
          </p:cNvSpPr>
          <p:nvPr>
            <p:ph type="sldNum" sz="quarter" idx="12"/>
          </p:nvPr>
        </p:nvSpPr>
        <p:spPr/>
        <p:txBody>
          <a:bodyPr/>
          <a:lstStyle/>
          <a:p>
            <a:fld id="{C52ECA4D-A3F8-4647-AC23-6753374BA101}" type="slidenum">
              <a:rPr lang="es-MX" smtClean="0"/>
              <a:t>36</a:t>
            </a:fld>
            <a:endParaRPr lang="es-MX"/>
          </a:p>
        </p:txBody>
      </p:sp>
    </p:spTree>
    <p:extLst>
      <p:ext uri="{BB962C8B-B14F-4D97-AF65-F5344CB8AC3E}">
        <p14:creationId xmlns:p14="http://schemas.microsoft.com/office/powerpoint/2010/main" val="1587338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a:xfrm>
            <a:off x="3581400" y="341950"/>
            <a:ext cx="8610600" cy="1293028"/>
          </a:xfrm>
        </p:spPr>
        <p:txBody>
          <a:bodyPr/>
          <a:lstStyle/>
          <a:p>
            <a:pPr algn="ctr">
              <a:lnSpc>
                <a:spcPct val="140000"/>
              </a:lnSpc>
              <a:spcBef>
                <a:spcPts val="1200"/>
              </a:spcBef>
              <a:spcAft>
                <a:spcPts val="1200"/>
              </a:spcAft>
            </a:pPr>
            <a:r>
              <a:rPr lang="es-MX" b="1" dirty="0"/>
              <a:t>Las métricas de enrutamiento</a:t>
            </a:r>
          </a:p>
        </p:txBody>
      </p:sp>
      <p:sp>
        <p:nvSpPr>
          <p:cNvPr id="41987" name="2 Marcador de contenido"/>
          <p:cNvSpPr>
            <a:spLocks noGrp="1"/>
          </p:cNvSpPr>
          <p:nvPr>
            <p:ph idx="1"/>
          </p:nvPr>
        </p:nvSpPr>
        <p:spPr>
          <a:xfrm>
            <a:off x="838200" y="1641021"/>
            <a:ext cx="10515600" cy="4789942"/>
          </a:xfrm>
        </p:spPr>
        <p:txBody>
          <a:bodyPr>
            <a:normAutofit fontScale="85000" lnSpcReduction="10000"/>
          </a:bodyPr>
          <a:lstStyle/>
          <a:p>
            <a:pPr algn="just">
              <a:lnSpc>
                <a:spcPct val="150000"/>
              </a:lnSpc>
              <a:spcBef>
                <a:spcPts val="1800"/>
              </a:spcBef>
              <a:spcAft>
                <a:spcPts val="1200"/>
              </a:spcAft>
            </a:pPr>
            <a:r>
              <a:rPr lang="es-ES" sz="2400" b="1" dirty="0">
                <a:solidFill>
                  <a:srgbClr val="C00000"/>
                </a:solidFill>
              </a:rPr>
              <a:t>Ancho de banda: </a:t>
            </a:r>
            <a:r>
              <a:rPr lang="es-ES" sz="2400" dirty="0"/>
              <a:t>La capacidad de datos de un enlace (la conexión entre dos dispositivos de red). </a:t>
            </a:r>
          </a:p>
          <a:p>
            <a:pPr algn="just">
              <a:lnSpc>
                <a:spcPct val="150000"/>
              </a:lnSpc>
              <a:spcBef>
                <a:spcPts val="1200"/>
              </a:spcBef>
              <a:spcAft>
                <a:spcPts val="1200"/>
              </a:spcAft>
            </a:pPr>
            <a:r>
              <a:rPr lang="es-ES" sz="2400" b="1" dirty="0">
                <a:solidFill>
                  <a:srgbClr val="C00000"/>
                </a:solidFill>
              </a:rPr>
              <a:t>Retardo: </a:t>
            </a:r>
            <a:r>
              <a:rPr lang="es-ES" sz="2400" dirty="0"/>
              <a:t>El tiempo requerido para transportar un paquete a lo largo de cada enlace desde el origen hacia el destino. Depende del ancho de banda de los enlaces intermedios, del almacenamiento de datos temporal en cada </a:t>
            </a:r>
            <a:r>
              <a:rPr lang="es-ES" sz="2400" dirty="0" err="1"/>
              <a:t>router</a:t>
            </a:r>
            <a:r>
              <a:rPr lang="es-ES" sz="2400" dirty="0"/>
              <a:t> (</a:t>
            </a:r>
            <a:r>
              <a:rPr lang="es-ES" sz="2400" i="1" dirty="0" err="1"/>
              <a:t>port</a:t>
            </a:r>
            <a:r>
              <a:rPr lang="es-ES" sz="2400" i="1" dirty="0"/>
              <a:t> </a:t>
            </a:r>
            <a:r>
              <a:rPr lang="es-ES" sz="2400" i="1" dirty="0" err="1"/>
              <a:t>queues</a:t>
            </a:r>
            <a:r>
              <a:rPr lang="es-ES" sz="2400" dirty="0"/>
              <a:t>), de la congestión de la red, y de la distancia física .</a:t>
            </a:r>
          </a:p>
          <a:p>
            <a:pPr algn="just">
              <a:lnSpc>
                <a:spcPct val="150000"/>
              </a:lnSpc>
              <a:spcBef>
                <a:spcPts val="1200"/>
              </a:spcBef>
              <a:spcAft>
                <a:spcPts val="1200"/>
              </a:spcAft>
            </a:pPr>
            <a:r>
              <a:rPr lang="es-ES" sz="2400" b="1" dirty="0">
                <a:solidFill>
                  <a:srgbClr val="C00000"/>
                </a:solidFill>
              </a:rPr>
              <a:t>Carga: </a:t>
            </a:r>
            <a:r>
              <a:rPr lang="es-ES" sz="2400" dirty="0"/>
              <a:t>La cantidad de actividad en un recurso de red como, por ejemplo, </a:t>
            </a:r>
            <a:r>
              <a:rPr lang="es-ES" sz="2400" i="1" dirty="0"/>
              <a:t>un </a:t>
            </a:r>
            <a:r>
              <a:rPr lang="es-ES" sz="2400" i="1" dirty="0" err="1"/>
              <a:t>router</a:t>
            </a:r>
            <a:r>
              <a:rPr lang="es-ES" sz="2400" i="1" dirty="0"/>
              <a:t> </a:t>
            </a:r>
            <a:r>
              <a:rPr lang="es-ES" sz="2400" dirty="0"/>
              <a:t>o un enlace. Su valor puede variar entre 1 (menor carga) y 255 (mayor carga). </a:t>
            </a:r>
          </a:p>
        </p:txBody>
      </p:sp>
      <p:sp>
        <p:nvSpPr>
          <p:cNvPr id="2" name="Marcador de número de diapositiva 1">
            <a:extLst>
              <a:ext uri="{FF2B5EF4-FFF2-40B4-BE49-F238E27FC236}">
                <a16:creationId xmlns:a16="http://schemas.microsoft.com/office/drawing/2014/main" id="{AC12F676-A09F-4362-AFFD-B2C6F940636B}"/>
              </a:ext>
            </a:extLst>
          </p:cNvPr>
          <p:cNvSpPr>
            <a:spLocks noGrp="1"/>
          </p:cNvSpPr>
          <p:nvPr>
            <p:ph type="sldNum" sz="quarter" idx="12"/>
          </p:nvPr>
        </p:nvSpPr>
        <p:spPr/>
        <p:txBody>
          <a:bodyPr/>
          <a:lstStyle/>
          <a:p>
            <a:fld id="{C52ECA4D-A3F8-4647-AC23-6753374BA101}" type="slidenum">
              <a:rPr lang="es-MX" smtClean="0"/>
              <a:t>37</a:t>
            </a:fld>
            <a:endParaRPr lang="es-MX"/>
          </a:p>
        </p:txBody>
      </p:sp>
    </p:spTree>
    <p:extLst>
      <p:ext uri="{BB962C8B-B14F-4D97-AF65-F5344CB8AC3E}">
        <p14:creationId xmlns:p14="http://schemas.microsoft.com/office/powerpoint/2010/main" val="1964583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p:cNvSpPr>
            <a:spLocks noGrp="1"/>
          </p:cNvSpPr>
          <p:nvPr>
            <p:ph type="title"/>
          </p:nvPr>
        </p:nvSpPr>
        <p:spPr>
          <a:xfrm>
            <a:off x="838200" y="365126"/>
            <a:ext cx="10515600" cy="938214"/>
          </a:xfrm>
        </p:spPr>
        <p:txBody>
          <a:bodyPr/>
          <a:lstStyle/>
          <a:p>
            <a:pPr algn="ctr"/>
            <a:r>
              <a:rPr lang="es-MX" b="1" dirty="0"/>
              <a:t>Las métricas de enrutamiento</a:t>
            </a:r>
            <a:endParaRPr lang="es-ES" dirty="0"/>
          </a:p>
        </p:txBody>
      </p:sp>
      <p:sp>
        <p:nvSpPr>
          <p:cNvPr id="43011" name="2 Marcador de contenido"/>
          <p:cNvSpPr>
            <a:spLocks noGrp="1"/>
          </p:cNvSpPr>
          <p:nvPr>
            <p:ph idx="1"/>
          </p:nvPr>
        </p:nvSpPr>
        <p:spPr>
          <a:xfrm>
            <a:off x="838200" y="1303339"/>
            <a:ext cx="10515600" cy="5127625"/>
          </a:xfrm>
        </p:spPr>
        <p:txBody>
          <a:bodyPr>
            <a:normAutofit fontScale="85000" lnSpcReduction="10000"/>
          </a:bodyPr>
          <a:lstStyle/>
          <a:p>
            <a:pPr algn="just">
              <a:lnSpc>
                <a:spcPct val="150000"/>
              </a:lnSpc>
              <a:spcBef>
                <a:spcPts val="1200"/>
              </a:spcBef>
              <a:spcAft>
                <a:spcPts val="1200"/>
              </a:spcAft>
            </a:pPr>
            <a:r>
              <a:rPr lang="es-ES" sz="2400" b="1" dirty="0">
                <a:solidFill>
                  <a:srgbClr val="C00000"/>
                </a:solidFill>
              </a:rPr>
              <a:t>Confiabilidad: </a:t>
            </a:r>
            <a:r>
              <a:rPr lang="es-ES" sz="2400" dirty="0"/>
              <a:t>El índice de error de cada enlace de red. Puede tomar valores entre 1 y 255, donde 255 es la fiabilidad más alta.</a:t>
            </a:r>
          </a:p>
          <a:p>
            <a:pPr algn="just">
              <a:lnSpc>
                <a:spcPct val="150000"/>
              </a:lnSpc>
              <a:spcBef>
                <a:spcPts val="1200"/>
              </a:spcBef>
              <a:spcAft>
                <a:spcPts val="1200"/>
              </a:spcAft>
            </a:pPr>
            <a:r>
              <a:rPr lang="es-ES" sz="2400" b="1" dirty="0">
                <a:solidFill>
                  <a:srgbClr val="C00000"/>
                </a:solidFill>
              </a:rPr>
              <a:t>Número de saltos: </a:t>
            </a:r>
            <a:r>
              <a:rPr lang="es-ES" sz="2400" dirty="0"/>
              <a:t>El número de </a:t>
            </a:r>
            <a:r>
              <a:rPr lang="es-ES" sz="2400" i="1" dirty="0" err="1"/>
              <a:t>routers</a:t>
            </a:r>
            <a:r>
              <a:rPr lang="es-ES" sz="2400" dirty="0"/>
              <a:t> que un paquete debe atravesar antes de llegar a su destino. La ruta elegida es la que tiene el menor número de saltos. </a:t>
            </a:r>
          </a:p>
          <a:p>
            <a:pPr algn="just">
              <a:lnSpc>
                <a:spcPct val="150000"/>
              </a:lnSpc>
              <a:spcBef>
                <a:spcPts val="1200"/>
              </a:spcBef>
              <a:spcAft>
                <a:spcPts val="1200"/>
              </a:spcAft>
            </a:pPr>
            <a:r>
              <a:rPr lang="es-ES" sz="2400" b="1" dirty="0">
                <a:solidFill>
                  <a:srgbClr val="C00000"/>
                </a:solidFill>
              </a:rPr>
              <a:t>Tictacs: </a:t>
            </a:r>
            <a:r>
              <a:rPr lang="es-ES" sz="2400" dirty="0"/>
              <a:t>El retardo en el enlace de datos medido en tictacs de reloj PC de IBM. Un tictac dura aproximadamente 1/18 de segundo o 55 milisegundos. </a:t>
            </a:r>
          </a:p>
          <a:p>
            <a:pPr algn="just">
              <a:lnSpc>
                <a:spcPct val="150000"/>
              </a:lnSpc>
              <a:spcBef>
                <a:spcPts val="1200"/>
              </a:spcBef>
              <a:spcAft>
                <a:spcPts val="1200"/>
              </a:spcAft>
            </a:pPr>
            <a:r>
              <a:rPr lang="es-ES" sz="2400" b="1" dirty="0">
                <a:solidFill>
                  <a:srgbClr val="C00000"/>
                </a:solidFill>
              </a:rPr>
              <a:t>Costo: </a:t>
            </a:r>
            <a:r>
              <a:rPr lang="es-ES" sz="2400" dirty="0"/>
              <a:t>Un valor arbitrario asignado por un administrador de red. Se basa por lo general en el ancho de banda, la preferencia del administrador u otra medida. </a:t>
            </a:r>
          </a:p>
        </p:txBody>
      </p:sp>
      <p:sp>
        <p:nvSpPr>
          <p:cNvPr id="2" name="Marcador de número de diapositiva 1">
            <a:extLst>
              <a:ext uri="{FF2B5EF4-FFF2-40B4-BE49-F238E27FC236}">
                <a16:creationId xmlns:a16="http://schemas.microsoft.com/office/drawing/2014/main" id="{68F9F751-F7D3-4F63-B910-6074BB0B1AD3}"/>
              </a:ext>
            </a:extLst>
          </p:cNvPr>
          <p:cNvSpPr>
            <a:spLocks noGrp="1"/>
          </p:cNvSpPr>
          <p:nvPr>
            <p:ph type="sldNum" sz="quarter" idx="12"/>
          </p:nvPr>
        </p:nvSpPr>
        <p:spPr/>
        <p:txBody>
          <a:bodyPr/>
          <a:lstStyle/>
          <a:p>
            <a:fld id="{C52ECA4D-A3F8-4647-AC23-6753374BA101}" type="slidenum">
              <a:rPr lang="es-MX" smtClean="0"/>
              <a:t>38</a:t>
            </a:fld>
            <a:endParaRPr lang="es-MX"/>
          </a:p>
        </p:txBody>
      </p:sp>
    </p:spTree>
    <p:extLst>
      <p:ext uri="{BB962C8B-B14F-4D97-AF65-F5344CB8AC3E}">
        <p14:creationId xmlns:p14="http://schemas.microsoft.com/office/powerpoint/2010/main" val="2830713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Título"/>
          <p:cNvSpPr>
            <a:spLocks noGrp="1"/>
          </p:cNvSpPr>
          <p:nvPr>
            <p:ph type="title"/>
          </p:nvPr>
        </p:nvSpPr>
        <p:spPr>
          <a:xfrm>
            <a:off x="685800" y="240149"/>
            <a:ext cx="11402961" cy="1293028"/>
          </a:xfrm>
        </p:spPr>
        <p:txBody>
          <a:bodyPr/>
          <a:lstStyle/>
          <a:p>
            <a:r>
              <a:rPr lang="es-MX" dirty="0"/>
              <a:t>Clases de protocolos de enrutamiento</a:t>
            </a:r>
            <a:endParaRPr lang="es-ES" dirty="0"/>
          </a:p>
        </p:txBody>
      </p:sp>
      <p:sp>
        <p:nvSpPr>
          <p:cNvPr id="45059" name="2 Marcador de contenido"/>
          <p:cNvSpPr>
            <a:spLocks noGrp="1"/>
          </p:cNvSpPr>
          <p:nvPr>
            <p:ph idx="1"/>
          </p:nvPr>
        </p:nvSpPr>
        <p:spPr>
          <a:xfrm>
            <a:off x="838200" y="1598213"/>
            <a:ext cx="10515600" cy="4761313"/>
          </a:xfrm>
        </p:spPr>
        <p:txBody>
          <a:bodyPr>
            <a:normAutofit fontScale="85000" lnSpcReduction="20000"/>
          </a:bodyPr>
          <a:lstStyle/>
          <a:p>
            <a:pPr algn="just">
              <a:lnSpc>
                <a:spcPct val="120000"/>
              </a:lnSpc>
              <a:spcBef>
                <a:spcPts val="600"/>
              </a:spcBef>
              <a:spcAft>
                <a:spcPts val="600"/>
              </a:spcAft>
              <a:buNone/>
            </a:pPr>
            <a:r>
              <a:rPr lang="es-MX" sz="2400" dirty="0"/>
              <a:t>Las formas más comunes de clasificar a los protocolos de enrutamiento son:</a:t>
            </a:r>
          </a:p>
          <a:p>
            <a:pPr algn="just">
              <a:lnSpc>
                <a:spcPct val="120000"/>
              </a:lnSpc>
              <a:spcBef>
                <a:spcPts val="600"/>
              </a:spcBef>
              <a:spcAft>
                <a:spcPts val="600"/>
              </a:spcAft>
            </a:pPr>
            <a:r>
              <a:rPr lang="es-MX" sz="2400" dirty="0"/>
              <a:t>Campo de uso. Sus características funcionales por el rol que desempeñan en la red:</a:t>
            </a:r>
          </a:p>
          <a:p>
            <a:pPr lvl="1" algn="just">
              <a:lnSpc>
                <a:spcPct val="120000"/>
              </a:lnSpc>
            </a:pPr>
            <a:r>
              <a:rPr lang="es-MX" sz="2000" b="1" dirty="0" err="1">
                <a:solidFill>
                  <a:srgbClr val="0070C0"/>
                </a:solidFill>
              </a:rPr>
              <a:t>IGPs</a:t>
            </a:r>
            <a:r>
              <a:rPr lang="es-MX" sz="2000" b="1" dirty="0">
                <a:solidFill>
                  <a:srgbClr val="0070C0"/>
                </a:solidFill>
              </a:rPr>
              <a:t> - Protocolos de Enrutamiento Interior (</a:t>
            </a:r>
            <a:r>
              <a:rPr lang="es-MX" sz="2000" b="1" i="1" dirty="0">
                <a:solidFill>
                  <a:srgbClr val="0070C0"/>
                </a:solidFill>
              </a:rPr>
              <a:t>Interior Gateway </a:t>
            </a:r>
            <a:r>
              <a:rPr lang="es-MX" sz="2000" b="1" i="1" dirty="0" err="1">
                <a:solidFill>
                  <a:srgbClr val="0070C0"/>
                </a:solidFill>
              </a:rPr>
              <a:t>Protocols</a:t>
            </a:r>
            <a:r>
              <a:rPr lang="es-MX" sz="2000" b="1" dirty="0">
                <a:solidFill>
                  <a:srgbClr val="0070C0"/>
                </a:solidFill>
              </a:rPr>
              <a:t>).</a:t>
            </a:r>
          </a:p>
          <a:p>
            <a:pPr lvl="1" algn="just">
              <a:lnSpc>
                <a:spcPct val="120000"/>
              </a:lnSpc>
            </a:pPr>
            <a:r>
              <a:rPr lang="es-MX" sz="2000" b="1" dirty="0" err="1">
                <a:solidFill>
                  <a:srgbClr val="0070C0"/>
                </a:solidFill>
              </a:rPr>
              <a:t>EGPs</a:t>
            </a:r>
            <a:r>
              <a:rPr lang="es-MX" sz="2000" b="1" dirty="0">
                <a:solidFill>
                  <a:srgbClr val="0070C0"/>
                </a:solidFill>
              </a:rPr>
              <a:t> – Protocolos de Enrutamiento Exterior (</a:t>
            </a:r>
            <a:r>
              <a:rPr lang="es-MX" sz="2000" b="1" i="1" dirty="0">
                <a:solidFill>
                  <a:srgbClr val="0070C0"/>
                </a:solidFill>
              </a:rPr>
              <a:t>Exterior Gateway </a:t>
            </a:r>
            <a:r>
              <a:rPr lang="es-MX" sz="2000" b="1" i="1" dirty="0" err="1">
                <a:solidFill>
                  <a:srgbClr val="0070C0"/>
                </a:solidFill>
              </a:rPr>
              <a:t>Protocols</a:t>
            </a:r>
            <a:r>
              <a:rPr lang="es-MX" sz="2000" b="1" dirty="0">
                <a:solidFill>
                  <a:srgbClr val="0070C0"/>
                </a:solidFill>
              </a:rPr>
              <a:t>).</a:t>
            </a:r>
          </a:p>
          <a:p>
            <a:pPr algn="just">
              <a:lnSpc>
                <a:spcPct val="120000"/>
              </a:lnSpc>
              <a:spcBef>
                <a:spcPts val="1800"/>
              </a:spcBef>
              <a:spcAft>
                <a:spcPts val="600"/>
              </a:spcAft>
            </a:pPr>
            <a:r>
              <a:rPr lang="es-MX" sz="2400" dirty="0"/>
              <a:t>El método en que descubren y calculan rutas:</a:t>
            </a:r>
          </a:p>
          <a:p>
            <a:pPr lvl="1" algn="just">
              <a:lnSpc>
                <a:spcPct val="120000"/>
              </a:lnSpc>
            </a:pPr>
            <a:r>
              <a:rPr lang="es-MX" sz="2000" b="1" dirty="0">
                <a:solidFill>
                  <a:srgbClr val="0070C0"/>
                </a:solidFill>
              </a:rPr>
              <a:t>Protocolos Vector-Distancia.</a:t>
            </a:r>
          </a:p>
          <a:p>
            <a:pPr lvl="1" algn="just">
              <a:lnSpc>
                <a:spcPct val="120000"/>
              </a:lnSpc>
            </a:pPr>
            <a:r>
              <a:rPr lang="es-MX" sz="2000" b="1" dirty="0">
                <a:solidFill>
                  <a:srgbClr val="0070C0"/>
                </a:solidFill>
              </a:rPr>
              <a:t>Protocolos de estado de enlace.</a:t>
            </a:r>
          </a:p>
          <a:p>
            <a:pPr lvl="1" algn="just">
              <a:lnSpc>
                <a:spcPct val="120000"/>
              </a:lnSpc>
            </a:pPr>
            <a:r>
              <a:rPr lang="es-MX" sz="2000" b="1" dirty="0">
                <a:solidFill>
                  <a:srgbClr val="0070C0"/>
                </a:solidFill>
              </a:rPr>
              <a:t>Protocolos híbridos balanceados.</a:t>
            </a:r>
          </a:p>
          <a:p>
            <a:pPr algn="just">
              <a:lnSpc>
                <a:spcPct val="120000"/>
              </a:lnSpc>
              <a:spcBef>
                <a:spcPts val="1800"/>
              </a:spcBef>
            </a:pPr>
            <a:r>
              <a:rPr lang="es-MX" sz="2400" dirty="0"/>
              <a:t>El soporte de direccionamiento IP:</a:t>
            </a:r>
          </a:p>
          <a:p>
            <a:pPr lvl="1" algn="just">
              <a:lnSpc>
                <a:spcPct val="120000"/>
              </a:lnSpc>
            </a:pPr>
            <a:r>
              <a:rPr lang="es-MX" sz="2000" b="1" dirty="0">
                <a:solidFill>
                  <a:srgbClr val="0070C0"/>
                </a:solidFill>
              </a:rPr>
              <a:t>Protocolos </a:t>
            </a:r>
            <a:r>
              <a:rPr lang="es-MX" sz="2000" b="1" dirty="0" err="1">
                <a:solidFill>
                  <a:srgbClr val="0070C0"/>
                </a:solidFill>
              </a:rPr>
              <a:t>Classful</a:t>
            </a:r>
            <a:r>
              <a:rPr lang="es-MX" sz="2000" b="1" dirty="0">
                <a:solidFill>
                  <a:srgbClr val="0070C0"/>
                </a:solidFill>
              </a:rPr>
              <a:t>.</a:t>
            </a:r>
          </a:p>
          <a:p>
            <a:pPr lvl="1" algn="just">
              <a:lnSpc>
                <a:spcPct val="120000"/>
              </a:lnSpc>
            </a:pPr>
            <a:r>
              <a:rPr lang="es-MX" sz="2000" b="1" dirty="0">
                <a:solidFill>
                  <a:srgbClr val="0070C0"/>
                </a:solidFill>
              </a:rPr>
              <a:t>Protocolos </a:t>
            </a:r>
            <a:r>
              <a:rPr lang="es-MX" sz="2000" b="1" dirty="0" err="1">
                <a:solidFill>
                  <a:srgbClr val="0070C0"/>
                </a:solidFill>
              </a:rPr>
              <a:t>Classless</a:t>
            </a:r>
            <a:r>
              <a:rPr lang="es-MX" sz="2000" b="1" dirty="0"/>
              <a:t>.</a:t>
            </a:r>
          </a:p>
        </p:txBody>
      </p:sp>
      <p:sp>
        <p:nvSpPr>
          <p:cNvPr id="2" name="Marcador de número de diapositiva 1">
            <a:extLst>
              <a:ext uri="{FF2B5EF4-FFF2-40B4-BE49-F238E27FC236}">
                <a16:creationId xmlns:a16="http://schemas.microsoft.com/office/drawing/2014/main" id="{47D817C0-ADF5-4B13-A82E-5510CEF93D1A}"/>
              </a:ext>
            </a:extLst>
          </p:cNvPr>
          <p:cNvSpPr>
            <a:spLocks noGrp="1"/>
          </p:cNvSpPr>
          <p:nvPr>
            <p:ph type="sldNum" sz="quarter" idx="12"/>
          </p:nvPr>
        </p:nvSpPr>
        <p:spPr/>
        <p:txBody>
          <a:bodyPr/>
          <a:lstStyle/>
          <a:p>
            <a:fld id="{C52ECA4D-A3F8-4647-AC23-6753374BA101}" type="slidenum">
              <a:rPr lang="es-MX" smtClean="0"/>
              <a:t>39</a:t>
            </a:fld>
            <a:endParaRPr lang="es-MX"/>
          </a:p>
        </p:txBody>
      </p:sp>
    </p:spTree>
    <p:extLst>
      <p:ext uri="{BB962C8B-B14F-4D97-AF65-F5344CB8AC3E}">
        <p14:creationId xmlns:p14="http://schemas.microsoft.com/office/powerpoint/2010/main" val="141068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Título"/>
          <p:cNvSpPr>
            <a:spLocks noGrp="1"/>
          </p:cNvSpPr>
          <p:nvPr>
            <p:ph type="title"/>
          </p:nvPr>
        </p:nvSpPr>
        <p:spPr/>
        <p:txBody>
          <a:bodyPr/>
          <a:lstStyle/>
          <a:p>
            <a:r>
              <a:rPr lang="es-MX" dirty="0"/>
              <a:t>Enrutamiento estático y dinámico</a:t>
            </a:r>
            <a:endParaRPr lang="es-ES" dirty="0"/>
          </a:p>
        </p:txBody>
      </p:sp>
      <p:sp>
        <p:nvSpPr>
          <p:cNvPr id="113667" name="2 Marcador de contenido"/>
          <p:cNvSpPr>
            <a:spLocks noGrp="1"/>
          </p:cNvSpPr>
          <p:nvPr>
            <p:ph idx="1"/>
          </p:nvPr>
        </p:nvSpPr>
        <p:spPr/>
        <p:txBody>
          <a:bodyPr>
            <a:normAutofit fontScale="92500"/>
          </a:bodyPr>
          <a:lstStyle/>
          <a:p>
            <a:pPr algn="just">
              <a:lnSpc>
                <a:spcPct val="120000"/>
              </a:lnSpc>
              <a:buFontTx/>
              <a:buNone/>
            </a:pPr>
            <a:r>
              <a:rPr lang="es-MX" b="1" u="sng" dirty="0">
                <a:solidFill>
                  <a:srgbClr val="C00000"/>
                </a:solidFill>
              </a:rPr>
              <a:t>Enrutamiento Dinámico</a:t>
            </a:r>
          </a:p>
          <a:p>
            <a:pPr algn="just">
              <a:lnSpc>
                <a:spcPct val="120000"/>
              </a:lnSpc>
              <a:buFontTx/>
              <a:buNone/>
            </a:pPr>
            <a:r>
              <a:rPr lang="es-MX" sz="2400" dirty="0"/>
              <a:t>En el enrutamiento dinámico, la determinación de una ruta se hace usando información que es obtenida de los protocolos de enrutamiento.</a:t>
            </a:r>
          </a:p>
          <a:p>
            <a:pPr algn="just">
              <a:lnSpc>
                <a:spcPct val="120000"/>
              </a:lnSpc>
              <a:buFontTx/>
              <a:buNone/>
            </a:pPr>
            <a:r>
              <a:rPr lang="es-MX" sz="2400" dirty="0"/>
              <a:t>Esta información se genera en respuesta a cambios en la red.</a:t>
            </a:r>
          </a:p>
          <a:p>
            <a:pPr algn="just">
              <a:lnSpc>
                <a:spcPct val="120000"/>
              </a:lnSpc>
              <a:buFontTx/>
              <a:buNone/>
            </a:pPr>
            <a:r>
              <a:rPr lang="es-MX" sz="2400" dirty="0"/>
              <a:t>Las rutas dinámicas son reajustadas automáticamente por los protocolos de enrutamiento.</a:t>
            </a:r>
          </a:p>
          <a:p>
            <a:pPr algn="just">
              <a:lnSpc>
                <a:spcPct val="120000"/>
              </a:lnSpc>
              <a:buFontTx/>
              <a:buNone/>
            </a:pPr>
            <a:r>
              <a:rPr lang="es-MX" sz="2400" dirty="0"/>
              <a:t>Existe un tiempo de reconocimiento entre algún cambio en la topología de la  red y la propagación de la actualización en las tablas de ruteo.</a:t>
            </a:r>
          </a:p>
          <a:p>
            <a:pPr algn="just">
              <a:lnSpc>
                <a:spcPct val="120000"/>
              </a:lnSpc>
              <a:buFontTx/>
              <a:buNone/>
            </a:pPr>
            <a:endParaRPr lang="es-MX" sz="2400" dirty="0"/>
          </a:p>
        </p:txBody>
      </p:sp>
      <p:sp>
        <p:nvSpPr>
          <p:cNvPr id="2" name="Marcador de número de diapositiva 1">
            <a:extLst>
              <a:ext uri="{FF2B5EF4-FFF2-40B4-BE49-F238E27FC236}">
                <a16:creationId xmlns:a16="http://schemas.microsoft.com/office/drawing/2014/main" id="{DDF6F2EF-DEFC-4BCA-AE71-8F70A1670C93}"/>
              </a:ext>
            </a:extLst>
          </p:cNvPr>
          <p:cNvSpPr>
            <a:spLocks noGrp="1"/>
          </p:cNvSpPr>
          <p:nvPr>
            <p:ph type="sldNum" sz="quarter" idx="12"/>
          </p:nvPr>
        </p:nvSpPr>
        <p:spPr/>
        <p:txBody>
          <a:bodyPr/>
          <a:lstStyle/>
          <a:p>
            <a:fld id="{C52ECA4D-A3F8-4647-AC23-6753374BA101}" type="slidenum">
              <a:rPr lang="es-MX" smtClean="0"/>
              <a:t>4</a:t>
            </a:fld>
            <a:endParaRPr lang="es-MX"/>
          </a:p>
        </p:txBody>
      </p:sp>
    </p:spTree>
    <p:extLst>
      <p:ext uri="{BB962C8B-B14F-4D97-AF65-F5344CB8AC3E}">
        <p14:creationId xmlns:p14="http://schemas.microsoft.com/office/powerpoint/2010/main" val="2887608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a:spLocks noGrp="1"/>
          </p:cNvSpPr>
          <p:nvPr>
            <p:ph type="title"/>
          </p:nvPr>
        </p:nvSpPr>
        <p:spPr/>
        <p:txBody>
          <a:bodyPr/>
          <a:lstStyle/>
          <a:p>
            <a:r>
              <a:rPr lang="es-MX"/>
              <a:t>Convergencia</a:t>
            </a:r>
            <a:endParaRPr lang="es-ES"/>
          </a:p>
        </p:txBody>
      </p:sp>
      <p:sp>
        <p:nvSpPr>
          <p:cNvPr id="47107" name="2 Marcador de contenido"/>
          <p:cNvSpPr>
            <a:spLocks noGrp="1"/>
          </p:cNvSpPr>
          <p:nvPr>
            <p:ph idx="1"/>
          </p:nvPr>
        </p:nvSpPr>
        <p:spPr/>
        <p:txBody>
          <a:bodyPr>
            <a:normAutofit fontScale="92500"/>
          </a:bodyPr>
          <a:lstStyle/>
          <a:p>
            <a:pPr algn="just">
              <a:lnSpc>
                <a:spcPct val="120000"/>
              </a:lnSpc>
              <a:spcBef>
                <a:spcPts val="600"/>
              </a:spcBef>
              <a:spcAft>
                <a:spcPts val="600"/>
              </a:spcAft>
              <a:buNone/>
            </a:pPr>
            <a:r>
              <a:rPr lang="es-MX" dirty="0"/>
              <a:t>En el enrutamiento dinámico, siempre que un cambio ocurre en una red, todos los </a:t>
            </a:r>
            <a:r>
              <a:rPr lang="es-MX" i="1" dirty="0" err="1"/>
              <a:t>routers</a:t>
            </a:r>
            <a:r>
              <a:rPr lang="es-MX" dirty="0"/>
              <a:t> en esa red deben desarrollar una nueva comprensión de la topología.</a:t>
            </a:r>
          </a:p>
          <a:p>
            <a:pPr algn="just">
              <a:lnSpc>
                <a:spcPct val="120000"/>
              </a:lnSpc>
              <a:spcBef>
                <a:spcPts val="600"/>
              </a:spcBef>
              <a:spcAft>
                <a:spcPts val="600"/>
              </a:spcAft>
            </a:pPr>
            <a:r>
              <a:rPr lang="es-MX" dirty="0"/>
              <a:t>La convergencia implica un proceso tanto colaborativo como independiente:</a:t>
            </a:r>
          </a:p>
          <a:p>
            <a:pPr lvl="1" algn="just">
              <a:lnSpc>
                <a:spcPct val="120000"/>
              </a:lnSpc>
              <a:spcBef>
                <a:spcPts val="600"/>
              </a:spcBef>
              <a:spcAft>
                <a:spcPts val="600"/>
              </a:spcAft>
            </a:pPr>
            <a:r>
              <a:rPr lang="es-MX" dirty="0"/>
              <a:t>Los </a:t>
            </a:r>
            <a:r>
              <a:rPr lang="es-MX" i="1" dirty="0" err="1"/>
              <a:t>routers</a:t>
            </a:r>
            <a:r>
              <a:rPr lang="es-MX" dirty="0"/>
              <a:t> comparten información uno con otro para ser enterados de los cambios.</a:t>
            </a:r>
          </a:p>
          <a:p>
            <a:pPr lvl="1" algn="just">
              <a:lnSpc>
                <a:spcPct val="120000"/>
              </a:lnSpc>
              <a:spcBef>
                <a:spcPts val="600"/>
              </a:spcBef>
              <a:spcAft>
                <a:spcPts val="600"/>
              </a:spcAft>
            </a:pPr>
            <a:r>
              <a:rPr lang="es-MX" dirty="0"/>
              <a:t>De forma independiente, cada </a:t>
            </a:r>
            <a:r>
              <a:rPr lang="es-MX" i="1" dirty="0" err="1"/>
              <a:t>router</a:t>
            </a:r>
            <a:r>
              <a:rPr lang="es-MX" dirty="0"/>
              <a:t> debe calcular los impactos de la topología en sus rutas.</a:t>
            </a:r>
          </a:p>
          <a:p>
            <a:pPr>
              <a:lnSpc>
                <a:spcPct val="120000"/>
              </a:lnSpc>
              <a:spcBef>
                <a:spcPts val="600"/>
              </a:spcBef>
              <a:spcAft>
                <a:spcPts val="600"/>
              </a:spcAft>
            </a:pPr>
            <a:r>
              <a:rPr lang="es-MX" dirty="0"/>
              <a:t>Los </a:t>
            </a:r>
            <a:r>
              <a:rPr lang="es-MX" i="1" dirty="0" err="1"/>
              <a:t>routers</a:t>
            </a:r>
            <a:r>
              <a:rPr lang="es-MX" dirty="0"/>
              <a:t> hacen un acuerdo mutuo de la nueva topología, se dice que </a:t>
            </a:r>
            <a:r>
              <a:rPr lang="es-MX" i="1" dirty="0"/>
              <a:t>convergen en un consenso</a:t>
            </a:r>
            <a:r>
              <a:rPr lang="es-MX" dirty="0"/>
              <a:t>.</a:t>
            </a:r>
          </a:p>
        </p:txBody>
      </p:sp>
      <p:sp>
        <p:nvSpPr>
          <p:cNvPr id="2" name="Marcador de número de diapositiva 1">
            <a:extLst>
              <a:ext uri="{FF2B5EF4-FFF2-40B4-BE49-F238E27FC236}">
                <a16:creationId xmlns:a16="http://schemas.microsoft.com/office/drawing/2014/main" id="{9F114685-44DD-41DF-824E-3F9523CE3EB6}"/>
              </a:ext>
            </a:extLst>
          </p:cNvPr>
          <p:cNvSpPr>
            <a:spLocks noGrp="1"/>
          </p:cNvSpPr>
          <p:nvPr>
            <p:ph type="sldNum" sz="quarter" idx="12"/>
          </p:nvPr>
        </p:nvSpPr>
        <p:spPr/>
        <p:txBody>
          <a:bodyPr/>
          <a:lstStyle/>
          <a:p>
            <a:fld id="{C52ECA4D-A3F8-4647-AC23-6753374BA101}" type="slidenum">
              <a:rPr lang="es-MX" smtClean="0"/>
              <a:t>40</a:t>
            </a:fld>
            <a:endParaRPr lang="es-MX"/>
          </a:p>
        </p:txBody>
      </p:sp>
    </p:spTree>
    <p:extLst>
      <p:ext uri="{BB962C8B-B14F-4D97-AF65-F5344CB8AC3E}">
        <p14:creationId xmlns:p14="http://schemas.microsoft.com/office/powerpoint/2010/main" val="729416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Título"/>
          <p:cNvSpPr>
            <a:spLocks noGrp="1"/>
          </p:cNvSpPr>
          <p:nvPr>
            <p:ph type="title"/>
          </p:nvPr>
        </p:nvSpPr>
        <p:spPr/>
        <p:txBody>
          <a:bodyPr/>
          <a:lstStyle/>
          <a:p>
            <a:r>
              <a:rPr lang="es-MX"/>
              <a:t>Convergencia</a:t>
            </a:r>
            <a:endParaRPr lang="es-ES"/>
          </a:p>
        </p:txBody>
      </p:sp>
      <p:sp>
        <p:nvSpPr>
          <p:cNvPr id="48131" name="2 Marcador de contenido"/>
          <p:cNvSpPr>
            <a:spLocks noGrp="1"/>
          </p:cNvSpPr>
          <p:nvPr>
            <p:ph idx="1"/>
          </p:nvPr>
        </p:nvSpPr>
        <p:spPr>
          <a:xfrm>
            <a:off x="838200" y="1608364"/>
            <a:ext cx="10515600" cy="4751161"/>
          </a:xfrm>
        </p:spPr>
        <p:txBody>
          <a:bodyPr>
            <a:normAutofit lnSpcReduction="10000"/>
          </a:bodyPr>
          <a:lstStyle/>
          <a:p>
            <a:pPr algn="just">
              <a:lnSpc>
                <a:spcPct val="120000"/>
              </a:lnSpc>
              <a:spcBef>
                <a:spcPts val="300"/>
              </a:spcBef>
              <a:spcAft>
                <a:spcPts val="300"/>
              </a:spcAft>
            </a:pPr>
            <a:r>
              <a:rPr lang="es-MX" sz="2000" dirty="0"/>
              <a:t>El tiempo que demora un </a:t>
            </a:r>
            <a:r>
              <a:rPr lang="es-MX" sz="2000" i="1" dirty="0" err="1"/>
              <a:t>router</a:t>
            </a:r>
            <a:r>
              <a:rPr lang="es-MX" sz="2000" i="1" dirty="0"/>
              <a:t> </a:t>
            </a:r>
            <a:r>
              <a:rPr lang="es-MX" sz="2000" dirty="0"/>
              <a:t>efectúa para coincidencia con un cambio de la red es llamado </a:t>
            </a:r>
            <a:r>
              <a:rPr lang="es-MX" sz="2400" b="1" dirty="0">
                <a:solidFill>
                  <a:srgbClr val="0066CC"/>
                </a:solidFill>
                <a:highlight>
                  <a:srgbClr val="000000"/>
                </a:highlight>
              </a:rPr>
              <a:t>tiempo de convergencia</a:t>
            </a:r>
            <a:r>
              <a:rPr lang="es-MX" sz="2000" dirty="0"/>
              <a:t>.</a:t>
            </a:r>
          </a:p>
          <a:p>
            <a:pPr algn="just">
              <a:lnSpc>
                <a:spcPct val="120000"/>
              </a:lnSpc>
              <a:spcBef>
                <a:spcPts val="300"/>
              </a:spcBef>
              <a:spcAft>
                <a:spcPts val="300"/>
              </a:spcAft>
            </a:pPr>
            <a:r>
              <a:rPr lang="es-MX" sz="2000" dirty="0"/>
              <a:t>Entre menor sea el tiempo de convergencia, mejor, y en este sentido, cada protocolo de enrutamiento se desempeña de forma diferente.</a:t>
            </a:r>
          </a:p>
          <a:p>
            <a:pPr algn="just">
              <a:lnSpc>
                <a:spcPct val="120000"/>
              </a:lnSpc>
              <a:spcBef>
                <a:spcPts val="300"/>
              </a:spcBef>
              <a:spcAft>
                <a:spcPts val="300"/>
              </a:spcAft>
            </a:pPr>
            <a:r>
              <a:rPr lang="es-MX" sz="2000" dirty="0"/>
              <a:t>La convergencia es necesaria para las decisiones de enrutamiento de los </a:t>
            </a:r>
            <a:r>
              <a:rPr lang="es-MX" sz="2000" i="1" dirty="0" err="1"/>
              <a:t>routers</a:t>
            </a:r>
            <a:r>
              <a:rPr lang="es-MX" sz="2000" dirty="0"/>
              <a:t>, y puede representar fortalezas o vulnerabilidades de forma simultánea.</a:t>
            </a:r>
          </a:p>
          <a:p>
            <a:pPr lvl="1" algn="just">
              <a:lnSpc>
                <a:spcPct val="120000"/>
              </a:lnSpc>
              <a:spcBef>
                <a:spcPts val="300"/>
              </a:spcBef>
              <a:spcAft>
                <a:spcPts val="300"/>
              </a:spcAft>
            </a:pPr>
            <a:r>
              <a:rPr lang="es-MX" sz="1800" dirty="0"/>
              <a:t>En condiciones normales, proporciona una “inteligencia” independiente y distribuida.</a:t>
            </a:r>
          </a:p>
          <a:p>
            <a:pPr lvl="1">
              <a:lnSpc>
                <a:spcPct val="120000"/>
              </a:lnSpc>
              <a:spcBef>
                <a:spcPts val="300"/>
              </a:spcBef>
              <a:spcAft>
                <a:spcPts val="300"/>
              </a:spcAft>
            </a:pPr>
            <a:r>
              <a:rPr lang="es-MX" sz="1800" dirty="0"/>
              <a:t>Durante cambios de topología, el proceso de convergencia puede representar problemas de enrutamiento e inestabilidad.</a:t>
            </a:r>
            <a:endParaRPr lang="es-MX" sz="2000" dirty="0"/>
          </a:p>
          <a:p>
            <a:pPr algn="just">
              <a:lnSpc>
                <a:spcPct val="120000"/>
              </a:lnSpc>
              <a:spcBef>
                <a:spcPts val="300"/>
              </a:spcBef>
              <a:spcAft>
                <a:spcPts val="300"/>
              </a:spcAft>
            </a:pPr>
            <a:r>
              <a:rPr lang="es-MX" sz="2000" dirty="0"/>
              <a:t>La convergencia es un punto crítico en la capacidad de una red ante fluctuaciones operacionales, donde el factor clave es la comunicación entre los </a:t>
            </a:r>
            <a:r>
              <a:rPr lang="es-MX" sz="2000" dirty="0" err="1"/>
              <a:t>routers</a:t>
            </a:r>
            <a:r>
              <a:rPr lang="es-MX" sz="2000" dirty="0"/>
              <a:t>.</a:t>
            </a:r>
          </a:p>
          <a:p>
            <a:pPr algn="just">
              <a:lnSpc>
                <a:spcPct val="120000"/>
              </a:lnSpc>
              <a:spcBef>
                <a:spcPts val="300"/>
              </a:spcBef>
              <a:spcAft>
                <a:spcPts val="300"/>
              </a:spcAft>
            </a:pPr>
            <a:endParaRPr lang="es-MX" sz="2000" dirty="0"/>
          </a:p>
        </p:txBody>
      </p:sp>
      <p:sp>
        <p:nvSpPr>
          <p:cNvPr id="2" name="Marcador de número de diapositiva 1">
            <a:extLst>
              <a:ext uri="{FF2B5EF4-FFF2-40B4-BE49-F238E27FC236}">
                <a16:creationId xmlns:a16="http://schemas.microsoft.com/office/drawing/2014/main" id="{79BC7D18-7687-41C9-8E01-E701FB721C9C}"/>
              </a:ext>
            </a:extLst>
          </p:cNvPr>
          <p:cNvSpPr>
            <a:spLocks noGrp="1"/>
          </p:cNvSpPr>
          <p:nvPr>
            <p:ph type="sldNum" sz="quarter" idx="12"/>
          </p:nvPr>
        </p:nvSpPr>
        <p:spPr/>
        <p:txBody>
          <a:bodyPr/>
          <a:lstStyle/>
          <a:p>
            <a:fld id="{C52ECA4D-A3F8-4647-AC23-6753374BA101}" type="slidenum">
              <a:rPr lang="es-MX" smtClean="0"/>
              <a:t>41</a:t>
            </a:fld>
            <a:endParaRPr lang="es-MX"/>
          </a:p>
        </p:txBody>
      </p:sp>
    </p:spTree>
    <p:extLst>
      <p:ext uri="{BB962C8B-B14F-4D97-AF65-F5344CB8AC3E}">
        <p14:creationId xmlns:p14="http://schemas.microsoft.com/office/powerpoint/2010/main" val="612534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3" name="Picture 72">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5" name="Rectangle 74">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1 Título"/>
          <p:cNvSpPr>
            <a:spLocks noGrp="1"/>
          </p:cNvSpPr>
          <p:nvPr>
            <p:ph type="title"/>
          </p:nvPr>
        </p:nvSpPr>
        <p:spPr>
          <a:xfrm>
            <a:off x="792483" y="821265"/>
            <a:ext cx="6098705" cy="5222117"/>
          </a:xfrm>
        </p:spPr>
        <p:txBody>
          <a:bodyPr vert="horz" lIns="91440" tIns="45720" rIns="91440" bIns="45720" rtlCol="0" anchor="ctr">
            <a:normAutofit/>
          </a:bodyPr>
          <a:lstStyle/>
          <a:p>
            <a:r>
              <a:rPr lang="en-US" sz="5400" b="1"/>
              <a:t>Protocolos de enrutamiento classless y classfull</a:t>
            </a:r>
            <a:endParaRPr lang="en-US" sz="5400"/>
          </a:p>
        </p:txBody>
      </p:sp>
      <p:cxnSp>
        <p:nvCxnSpPr>
          <p:cNvPr id="77" name="Straight Connector 76">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2" name="Marcador de texto 1">
            <a:extLst>
              <a:ext uri="{FF2B5EF4-FFF2-40B4-BE49-F238E27FC236}">
                <a16:creationId xmlns:a16="http://schemas.microsoft.com/office/drawing/2014/main" id="{5A04791D-C8BB-4C45-81CF-63092CFC36E3}"/>
              </a:ext>
            </a:extLst>
          </p:cNvPr>
          <p:cNvSpPr>
            <a:spLocks noGrp="1"/>
          </p:cNvSpPr>
          <p:nvPr>
            <p:ph type="body" idx="1"/>
          </p:nvPr>
        </p:nvSpPr>
        <p:spPr>
          <a:xfrm>
            <a:off x="7903028" y="821265"/>
            <a:ext cx="3265713" cy="5222117"/>
          </a:xfrm>
        </p:spPr>
        <p:txBody>
          <a:bodyPr vert="horz" lIns="91440" tIns="45720" rIns="91440" bIns="45720" rtlCol="0" anchor="ctr">
            <a:normAutofit/>
          </a:bodyPr>
          <a:lstStyle/>
          <a:p>
            <a:pPr algn="l"/>
            <a:endParaRPr lang="en-US" sz="2000">
              <a:solidFill>
                <a:schemeClr val="tx1"/>
              </a:solidFill>
            </a:endParaRPr>
          </a:p>
        </p:txBody>
      </p:sp>
      <p:sp>
        <p:nvSpPr>
          <p:cNvPr id="3" name="Marcador de número de diapositiva 2">
            <a:extLst>
              <a:ext uri="{FF2B5EF4-FFF2-40B4-BE49-F238E27FC236}">
                <a16:creationId xmlns:a16="http://schemas.microsoft.com/office/drawing/2014/main" id="{6B14986A-1568-46B6-AE7E-0EBAD9A9EF1F}"/>
              </a:ext>
            </a:extLst>
          </p:cNvPr>
          <p:cNvSpPr>
            <a:spLocks noGrp="1"/>
          </p:cNvSpPr>
          <p:nvPr>
            <p:ph type="sldNum" sz="quarter" idx="12"/>
          </p:nvPr>
        </p:nvSpPr>
        <p:spPr>
          <a:xfrm>
            <a:off x="10929257" y="6197599"/>
            <a:ext cx="870857" cy="365125"/>
          </a:xfrm>
        </p:spPr>
        <p:txBody>
          <a:bodyPr vert="horz" lIns="91440" tIns="45720" rIns="91440" bIns="45720" rtlCol="0" anchor="ctr">
            <a:normAutofit/>
          </a:bodyPr>
          <a:lstStyle/>
          <a:p>
            <a:pPr>
              <a:spcAft>
                <a:spcPts val="600"/>
              </a:spcAft>
            </a:pPr>
            <a:fld id="{C52ECA4D-A3F8-4647-AC23-6753374BA101}" type="slidenum">
              <a:rPr lang="en-US">
                <a:solidFill>
                  <a:schemeClr val="tx1"/>
                </a:solidFill>
              </a:rPr>
              <a:pPr>
                <a:spcAft>
                  <a:spcPts val="600"/>
                </a:spcAft>
              </a:pPr>
              <a:t>42</a:t>
            </a:fld>
            <a:endParaRPr lang="en-US">
              <a:solidFill>
                <a:schemeClr val="tx1"/>
              </a:solidFill>
            </a:endParaRPr>
          </a:p>
        </p:txBody>
      </p:sp>
    </p:spTree>
    <p:extLst>
      <p:ext uri="{BB962C8B-B14F-4D97-AF65-F5344CB8AC3E}">
        <p14:creationId xmlns:p14="http://schemas.microsoft.com/office/powerpoint/2010/main" val="1552011476"/>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p:txBody>
          <a:bodyPr/>
          <a:lstStyle/>
          <a:p>
            <a:r>
              <a:rPr lang="es-MX" dirty="0"/>
              <a:t>Protocolos </a:t>
            </a:r>
            <a:r>
              <a:rPr lang="es-MX" dirty="0" err="1"/>
              <a:t>classful</a:t>
            </a:r>
            <a:endParaRPr lang="es-ES" dirty="0"/>
          </a:p>
        </p:txBody>
      </p:sp>
      <p:sp>
        <p:nvSpPr>
          <p:cNvPr id="50179" name="2 Marcador de contenido"/>
          <p:cNvSpPr>
            <a:spLocks noGrp="1"/>
          </p:cNvSpPr>
          <p:nvPr>
            <p:ph idx="1"/>
          </p:nvPr>
        </p:nvSpPr>
        <p:spPr/>
        <p:txBody>
          <a:bodyPr>
            <a:normAutofit fontScale="85000" lnSpcReduction="10000"/>
          </a:bodyPr>
          <a:lstStyle/>
          <a:p>
            <a:pPr algn="just">
              <a:lnSpc>
                <a:spcPct val="150000"/>
              </a:lnSpc>
              <a:spcBef>
                <a:spcPts val="1200"/>
              </a:spcBef>
              <a:spcAft>
                <a:spcPts val="600"/>
              </a:spcAft>
              <a:buFont typeface="Wingdings" pitchFamily="2" charset="2"/>
              <a:buChar char="q"/>
            </a:pPr>
            <a:r>
              <a:rPr lang="es-MX" sz="2000" dirty="0"/>
              <a:t>Los protocolos de enrutamiento </a:t>
            </a:r>
            <a:r>
              <a:rPr lang="es-MX" sz="2000" i="1" dirty="0" err="1"/>
              <a:t>classfull</a:t>
            </a:r>
            <a:r>
              <a:rPr lang="es-MX" sz="2000" dirty="0"/>
              <a:t> no incluyen las máscaras de red en los anuncios de red.</a:t>
            </a:r>
          </a:p>
          <a:p>
            <a:pPr algn="just">
              <a:lnSpc>
                <a:spcPct val="150000"/>
              </a:lnSpc>
              <a:spcBef>
                <a:spcPts val="1200"/>
              </a:spcBef>
              <a:spcAft>
                <a:spcPts val="600"/>
              </a:spcAft>
              <a:buFont typeface="Wingdings" pitchFamily="2" charset="2"/>
              <a:buChar char="q"/>
            </a:pPr>
            <a:r>
              <a:rPr lang="es-MX" sz="2000" dirty="0"/>
              <a:t>Dentro de la misma red, se asume una consistencia de máscaras de subred. Esto es, todas las subredes dentro de una red mayor deben usar la misma máscara de subred.</a:t>
            </a:r>
          </a:p>
          <a:p>
            <a:pPr algn="just">
              <a:lnSpc>
                <a:spcPct val="150000"/>
              </a:lnSpc>
              <a:spcBef>
                <a:spcPts val="1200"/>
              </a:spcBef>
              <a:spcAft>
                <a:spcPts val="600"/>
              </a:spcAft>
              <a:buFont typeface="Wingdings" pitchFamily="2" charset="2"/>
              <a:buChar char="q"/>
            </a:pPr>
            <a:r>
              <a:rPr lang="es-MX" sz="2000" dirty="0"/>
              <a:t>En el intercambio de rutas entre redes independientes, los protocolos de enrutamiento </a:t>
            </a:r>
            <a:r>
              <a:rPr lang="es-MX" sz="2000" i="1" dirty="0" err="1"/>
              <a:t>classfull</a:t>
            </a:r>
            <a:r>
              <a:rPr lang="es-MX" sz="2000" dirty="0"/>
              <a:t> lleva acabo la </a:t>
            </a:r>
            <a:r>
              <a:rPr lang="es-MX" sz="2000" dirty="0" err="1"/>
              <a:t>sumarización</a:t>
            </a:r>
            <a:r>
              <a:rPr lang="es-MX" sz="2000" dirty="0"/>
              <a:t> (resumen de rutas) de forma automática.</a:t>
            </a:r>
          </a:p>
          <a:p>
            <a:pPr algn="just">
              <a:lnSpc>
                <a:spcPct val="150000"/>
              </a:lnSpc>
              <a:spcBef>
                <a:spcPts val="1200"/>
              </a:spcBef>
              <a:spcAft>
                <a:spcPts val="1200"/>
              </a:spcAft>
              <a:buFont typeface="Wingdings" pitchFamily="2" charset="2"/>
              <a:buChar char="q"/>
            </a:pPr>
            <a:r>
              <a:rPr lang="es-MX" sz="2000" dirty="0"/>
              <a:t>Estos son ejemplos de protocolos de enrutamiento </a:t>
            </a:r>
            <a:r>
              <a:rPr lang="es-MX" sz="2000" i="1" dirty="0" err="1"/>
              <a:t>classfull</a:t>
            </a:r>
            <a:r>
              <a:rPr lang="es-MX" sz="2000" dirty="0"/>
              <a:t>:</a:t>
            </a:r>
          </a:p>
          <a:p>
            <a:pPr lvl="1" algn="just">
              <a:lnSpc>
                <a:spcPct val="120000"/>
              </a:lnSpc>
              <a:spcBef>
                <a:spcPts val="600"/>
              </a:spcBef>
              <a:spcAft>
                <a:spcPts val="600"/>
              </a:spcAft>
              <a:buFont typeface="Wingdings" pitchFamily="2" charset="2"/>
              <a:buChar char="§"/>
            </a:pPr>
            <a:r>
              <a:rPr lang="es-MX" sz="2000" b="1" dirty="0">
                <a:solidFill>
                  <a:srgbClr val="0066CC"/>
                </a:solidFill>
              </a:rPr>
              <a:t>RIP</a:t>
            </a:r>
          </a:p>
          <a:p>
            <a:pPr lvl="1" algn="just">
              <a:lnSpc>
                <a:spcPct val="120000"/>
              </a:lnSpc>
              <a:spcBef>
                <a:spcPts val="600"/>
              </a:spcBef>
              <a:spcAft>
                <a:spcPts val="600"/>
              </a:spcAft>
              <a:buFont typeface="Wingdings" pitchFamily="2" charset="2"/>
              <a:buChar char="§"/>
            </a:pPr>
            <a:r>
              <a:rPr lang="es-MX" sz="2000" b="1" dirty="0">
                <a:solidFill>
                  <a:srgbClr val="0066CC"/>
                </a:solidFill>
              </a:rPr>
              <a:t>IGRP</a:t>
            </a:r>
            <a:endParaRPr lang="es-ES" sz="1800" dirty="0"/>
          </a:p>
        </p:txBody>
      </p:sp>
      <p:sp>
        <p:nvSpPr>
          <p:cNvPr id="2" name="Marcador de número de diapositiva 1">
            <a:extLst>
              <a:ext uri="{FF2B5EF4-FFF2-40B4-BE49-F238E27FC236}">
                <a16:creationId xmlns:a16="http://schemas.microsoft.com/office/drawing/2014/main" id="{1DF8B5AA-02B0-49B0-B7B1-DFC5718B1325}"/>
              </a:ext>
            </a:extLst>
          </p:cNvPr>
          <p:cNvSpPr>
            <a:spLocks noGrp="1"/>
          </p:cNvSpPr>
          <p:nvPr>
            <p:ph type="sldNum" sz="quarter" idx="12"/>
          </p:nvPr>
        </p:nvSpPr>
        <p:spPr/>
        <p:txBody>
          <a:bodyPr/>
          <a:lstStyle/>
          <a:p>
            <a:fld id="{C52ECA4D-A3F8-4647-AC23-6753374BA101}" type="slidenum">
              <a:rPr lang="es-MX" smtClean="0"/>
              <a:t>43</a:t>
            </a:fld>
            <a:endParaRPr lang="es-MX"/>
          </a:p>
        </p:txBody>
      </p:sp>
    </p:spTree>
    <p:extLst>
      <p:ext uri="{BB962C8B-B14F-4D97-AF65-F5344CB8AC3E}">
        <p14:creationId xmlns:p14="http://schemas.microsoft.com/office/powerpoint/2010/main" val="3195367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MX" dirty="0"/>
              <a:t>Protocolos </a:t>
            </a:r>
            <a:r>
              <a:rPr lang="es-MX" dirty="0" err="1"/>
              <a:t>classful</a:t>
            </a:r>
            <a:endParaRPr lang="es-ES" dirty="0"/>
          </a:p>
        </p:txBody>
      </p:sp>
      <p:sp>
        <p:nvSpPr>
          <p:cNvPr id="174083" name="2 Marcador de contenido"/>
          <p:cNvSpPr>
            <a:spLocks noGrp="1"/>
          </p:cNvSpPr>
          <p:nvPr>
            <p:ph idx="1"/>
          </p:nvPr>
        </p:nvSpPr>
        <p:spPr>
          <a:xfrm>
            <a:off x="838199" y="1526721"/>
            <a:ext cx="10400071" cy="4604658"/>
          </a:xfrm>
        </p:spPr>
        <p:txBody>
          <a:bodyPr>
            <a:normAutofit fontScale="92500" lnSpcReduction="20000"/>
          </a:bodyPr>
          <a:lstStyle/>
          <a:p>
            <a:pPr marL="0" indent="0" algn="just">
              <a:lnSpc>
                <a:spcPct val="170000"/>
              </a:lnSpc>
              <a:spcBef>
                <a:spcPts val="600"/>
              </a:spcBef>
              <a:spcAft>
                <a:spcPts val="600"/>
              </a:spcAft>
              <a:buNone/>
              <a:defRPr/>
            </a:pPr>
            <a:r>
              <a:rPr lang="es-MX" sz="1800" dirty="0"/>
              <a:t>En el enrutamiento </a:t>
            </a:r>
            <a:r>
              <a:rPr lang="es-MX" sz="1800" i="1" dirty="0" err="1"/>
              <a:t>classful</a:t>
            </a:r>
            <a:r>
              <a:rPr lang="es-MX" sz="1800" dirty="0"/>
              <a:t>, un </a:t>
            </a:r>
            <a:r>
              <a:rPr lang="es-MX" sz="1800" i="1" dirty="0" err="1"/>
              <a:t>router</a:t>
            </a:r>
            <a:r>
              <a:rPr lang="es-MX" sz="1800" dirty="0"/>
              <a:t> hace alguna de las siguientes acciones para determinar la porción de red de una ruta cuando recibe un paquete de actualización de enrutamiento:</a:t>
            </a:r>
          </a:p>
          <a:p>
            <a:pPr marL="363538" indent="-363538" algn="just">
              <a:lnSpc>
                <a:spcPct val="170000"/>
              </a:lnSpc>
              <a:spcBef>
                <a:spcPts val="600"/>
              </a:spcBef>
              <a:spcAft>
                <a:spcPts val="600"/>
              </a:spcAft>
              <a:buFont typeface="Wingdings" pitchFamily="36" charset="2"/>
              <a:buChar char="q"/>
              <a:defRPr/>
            </a:pPr>
            <a:r>
              <a:rPr lang="es-MX" sz="1800" dirty="0"/>
              <a:t>Si la información de actualización de enrutamiento contiene un número de la misma red mayor, el </a:t>
            </a:r>
            <a:r>
              <a:rPr lang="es-MX" sz="1800" i="1" dirty="0" err="1"/>
              <a:t>router</a:t>
            </a:r>
            <a:r>
              <a:rPr lang="es-MX" sz="1800" dirty="0"/>
              <a:t> aplica la máscara que está configurada en la interfaz de recepción.</a:t>
            </a:r>
          </a:p>
          <a:p>
            <a:pPr marL="363538" indent="-363538" algn="just">
              <a:lnSpc>
                <a:spcPct val="170000"/>
              </a:lnSpc>
              <a:spcBef>
                <a:spcPts val="600"/>
              </a:spcBef>
              <a:spcAft>
                <a:spcPts val="600"/>
              </a:spcAft>
              <a:buFont typeface="Wingdings" pitchFamily="36" charset="2"/>
              <a:buChar char="q"/>
              <a:defRPr/>
            </a:pPr>
            <a:r>
              <a:rPr lang="es-MX" sz="1800" dirty="0"/>
              <a:t>Si la información de actualización de enrutamiento contenida contiene una red mayor diferente a la configurada en la interfaz de recepción, el </a:t>
            </a:r>
            <a:r>
              <a:rPr lang="es-MX" sz="1800" i="1" dirty="0" err="1"/>
              <a:t>router</a:t>
            </a:r>
            <a:r>
              <a:rPr lang="es-MX" sz="1800" dirty="0"/>
              <a:t> aplica una máscara por defecto:</a:t>
            </a:r>
          </a:p>
          <a:p>
            <a:pPr lvl="1" indent="-295275" algn="just">
              <a:lnSpc>
                <a:spcPct val="150000"/>
              </a:lnSpc>
              <a:spcBef>
                <a:spcPts val="600"/>
              </a:spcBef>
              <a:spcAft>
                <a:spcPts val="600"/>
              </a:spcAft>
              <a:buFont typeface="Wingdings" pitchFamily="36" charset="2"/>
              <a:buChar char="§"/>
              <a:defRPr/>
            </a:pPr>
            <a:r>
              <a:rPr lang="es-MX" sz="1800" dirty="0"/>
              <a:t>Para direcciones clase A, la máscara por defecto es 255.0.0.0.</a:t>
            </a:r>
          </a:p>
          <a:p>
            <a:pPr lvl="1" indent="-295275" algn="just">
              <a:lnSpc>
                <a:spcPct val="150000"/>
              </a:lnSpc>
              <a:spcBef>
                <a:spcPts val="600"/>
              </a:spcBef>
              <a:spcAft>
                <a:spcPts val="600"/>
              </a:spcAft>
              <a:buFont typeface="Wingdings" pitchFamily="36" charset="2"/>
              <a:buChar char="§"/>
              <a:defRPr/>
            </a:pPr>
            <a:r>
              <a:rPr lang="es-MX" sz="1800" dirty="0"/>
              <a:t>Para direcciones clase B, la máscara por defecto es 255.255.0.0.</a:t>
            </a:r>
          </a:p>
          <a:p>
            <a:pPr lvl="1" indent="-295275" algn="just">
              <a:lnSpc>
                <a:spcPct val="150000"/>
              </a:lnSpc>
              <a:spcBef>
                <a:spcPts val="600"/>
              </a:spcBef>
              <a:spcAft>
                <a:spcPts val="600"/>
              </a:spcAft>
              <a:buFont typeface="Wingdings" pitchFamily="36" charset="2"/>
              <a:buChar char="§"/>
              <a:defRPr/>
            </a:pPr>
            <a:r>
              <a:rPr lang="es-MX" sz="1800" dirty="0"/>
              <a:t>Para direcciones clase A, la máscara por defecto es 255.255.255.0</a:t>
            </a:r>
            <a:r>
              <a:rPr lang="es-MX" sz="1600" dirty="0"/>
              <a:t>.</a:t>
            </a:r>
          </a:p>
        </p:txBody>
      </p:sp>
      <p:sp>
        <p:nvSpPr>
          <p:cNvPr id="2" name="Marcador de número de diapositiva 1">
            <a:extLst>
              <a:ext uri="{FF2B5EF4-FFF2-40B4-BE49-F238E27FC236}">
                <a16:creationId xmlns:a16="http://schemas.microsoft.com/office/drawing/2014/main" id="{862AA695-87A1-4DC9-817B-FA6F92A6EADD}"/>
              </a:ext>
            </a:extLst>
          </p:cNvPr>
          <p:cNvSpPr>
            <a:spLocks noGrp="1"/>
          </p:cNvSpPr>
          <p:nvPr>
            <p:ph type="sldNum" sz="quarter" idx="12"/>
          </p:nvPr>
        </p:nvSpPr>
        <p:spPr/>
        <p:txBody>
          <a:bodyPr/>
          <a:lstStyle/>
          <a:p>
            <a:fld id="{C52ECA4D-A3F8-4647-AC23-6753374BA101}" type="slidenum">
              <a:rPr lang="es-MX" smtClean="0"/>
              <a:t>44</a:t>
            </a:fld>
            <a:endParaRPr lang="es-MX"/>
          </a:p>
        </p:txBody>
      </p:sp>
    </p:spTree>
    <p:extLst>
      <p:ext uri="{BB962C8B-B14F-4D97-AF65-F5344CB8AC3E}">
        <p14:creationId xmlns:p14="http://schemas.microsoft.com/office/powerpoint/2010/main" val="2620117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Título"/>
          <p:cNvSpPr>
            <a:spLocks noGrp="1"/>
          </p:cNvSpPr>
          <p:nvPr>
            <p:ph type="title"/>
          </p:nvPr>
        </p:nvSpPr>
        <p:spPr/>
        <p:txBody>
          <a:bodyPr/>
          <a:lstStyle/>
          <a:p>
            <a:r>
              <a:rPr lang="es-MX" dirty="0"/>
              <a:t>Protocolos </a:t>
            </a:r>
            <a:r>
              <a:rPr lang="es-MX" dirty="0" err="1"/>
              <a:t>classless</a:t>
            </a:r>
            <a:endParaRPr lang="es-ES" dirty="0"/>
          </a:p>
        </p:txBody>
      </p:sp>
      <p:sp>
        <p:nvSpPr>
          <p:cNvPr id="52227" name="2 Marcador de contenido"/>
          <p:cNvSpPr>
            <a:spLocks noGrp="1"/>
          </p:cNvSpPr>
          <p:nvPr>
            <p:ph idx="1"/>
          </p:nvPr>
        </p:nvSpPr>
        <p:spPr/>
        <p:txBody>
          <a:bodyPr>
            <a:normAutofit fontScale="85000" lnSpcReduction="10000"/>
          </a:bodyPr>
          <a:lstStyle/>
          <a:p>
            <a:pPr algn="just">
              <a:lnSpc>
                <a:spcPct val="120000"/>
              </a:lnSpc>
              <a:spcBef>
                <a:spcPts val="1200"/>
              </a:spcBef>
              <a:spcAft>
                <a:spcPts val="600"/>
              </a:spcAft>
              <a:buFont typeface="Wingdings" pitchFamily="2" charset="2"/>
              <a:buChar char="q"/>
            </a:pPr>
            <a:r>
              <a:rPr lang="es-MX" sz="2000" dirty="0"/>
              <a:t>Los protocolos de enrutamiento </a:t>
            </a:r>
            <a:r>
              <a:rPr lang="es-MX" sz="2000" i="1" dirty="0" err="1"/>
              <a:t>classless</a:t>
            </a:r>
            <a:r>
              <a:rPr lang="es-MX" sz="2000" dirty="0"/>
              <a:t> resuelven algunas limitaciones de los protocolos </a:t>
            </a:r>
            <a:r>
              <a:rPr lang="es-MX" sz="2000" i="1" dirty="0" err="1"/>
              <a:t>classful</a:t>
            </a:r>
            <a:r>
              <a:rPr lang="es-MX" sz="2000" i="1" dirty="0"/>
              <a:t>.</a:t>
            </a:r>
          </a:p>
          <a:p>
            <a:pPr algn="just">
              <a:lnSpc>
                <a:spcPct val="120000"/>
              </a:lnSpc>
              <a:spcBef>
                <a:spcPts val="600"/>
              </a:spcBef>
              <a:spcAft>
                <a:spcPts val="600"/>
              </a:spcAft>
              <a:buFont typeface="Wingdings" pitchFamily="2" charset="2"/>
              <a:buChar char="q"/>
            </a:pPr>
            <a:r>
              <a:rPr lang="es-MX" sz="2000" dirty="0"/>
              <a:t>La máscara de subred es intercambiada durante el proceso de actualización de enrutamiento. </a:t>
            </a:r>
          </a:p>
          <a:p>
            <a:pPr algn="just">
              <a:lnSpc>
                <a:spcPct val="120000"/>
              </a:lnSpc>
              <a:spcBef>
                <a:spcPts val="600"/>
              </a:spcBef>
              <a:spcAft>
                <a:spcPts val="600"/>
              </a:spcAft>
              <a:buFont typeface="Wingdings" pitchFamily="2" charset="2"/>
              <a:buChar char="q"/>
            </a:pPr>
            <a:r>
              <a:rPr lang="es-MX" sz="2000" dirty="0"/>
              <a:t>Con el prefijo de red, los protocolos de enrutamiento </a:t>
            </a:r>
            <a:r>
              <a:rPr lang="es-MX" sz="2000" i="1" dirty="0" err="1"/>
              <a:t>classless</a:t>
            </a:r>
            <a:r>
              <a:rPr lang="es-MX" sz="2000" i="1" dirty="0"/>
              <a:t> </a:t>
            </a:r>
            <a:r>
              <a:rPr lang="es-MX" sz="2000" dirty="0"/>
              <a:t>soportan </a:t>
            </a:r>
            <a:r>
              <a:rPr lang="es-MX" sz="2000" dirty="0">
                <a:solidFill>
                  <a:srgbClr val="0070C0"/>
                </a:solidFill>
              </a:rPr>
              <a:t>enrutamiento inter-dominio sin clase</a:t>
            </a:r>
            <a:r>
              <a:rPr lang="es-MX" sz="2000" dirty="0"/>
              <a:t> (CIDR) y </a:t>
            </a:r>
            <a:r>
              <a:rPr lang="es-MX" sz="2000" dirty="0">
                <a:solidFill>
                  <a:srgbClr val="0066CC"/>
                </a:solidFill>
              </a:rPr>
              <a:t>máscaras de subred de longitud variable</a:t>
            </a:r>
            <a:r>
              <a:rPr lang="es-MX" sz="2000" dirty="0"/>
              <a:t> (VLSM), con lo que se hace un uso más eficiente del espacio de direccionamiento IP:</a:t>
            </a:r>
          </a:p>
          <a:p>
            <a:pPr lvl="1" algn="just">
              <a:lnSpc>
                <a:spcPct val="120000"/>
              </a:lnSpc>
              <a:spcBef>
                <a:spcPts val="600"/>
              </a:spcBef>
              <a:spcAft>
                <a:spcPts val="600"/>
              </a:spcAft>
              <a:buFont typeface="Wingdings" pitchFamily="2" charset="2"/>
              <a:buChar char="§"/>
            </a:pPr>
            <a:r>
              <a:rPr lang="es-MX" sz="1800" dirty="0"/>
              <a:t>Los prefijos variables permiten segmentar el espacio de direcciones de forma no uniforme (más de una máscara de subred en el mismo espacio de direcciones) .</a:t>
            </a:r>
          </a:p>
          <a:p>
            <a:pPr lvl="1" algn="just">
              <a:lnSpc>
                <a:spcPct val="120000"/>
              </a:lnSpc>
              <a:spcBef>
                <a:spcPts val="600"/>
              </a:spcBef>
              <a:spcAft>
                <a:spcPts val="600"/>
              </a:spcAft>
              <a:buFont typeface="Wingdings" pitchFamily="2" charset="2"/>
              <a:buChar char="§"/>
            </a:pPr>
            <a:r>
              <a:rPr lang="es-MX" sz="1800" dirty="0"/>
              <a:t>Se puede segmentar una subred, en subredes más pequeñas. </a:t>
            </a:r>
          </a:p>
          <a:p>
            <a:pPr lvl="1" algn="just">
              <a:lnSpc>
                <a:spcPct val="120000"/>
              </a:lnSpc>
              <a:spcBef>
                <a:spcPts val="600"/>
              </a:spcBef>
              <a:spcAft>
                <a:spcPts val="600"/>
              </a:spcAft>
              <a:buFont typeface="Wingdings" pitchFamily="2" charset="2"/>
              <a:buChar char="§"/>
            </a:pPr>
            <a:r>
              <a:rPr lang="es-MX" sz="1800" dirty="0"/>
              <a:t>Permite que el esquema de direccionamiento se estructure jerárquicamente.</a:t>
            </a:r>
          </a:p>
          <a:p>
            <a:pPr lvl="1" algn="just">
              <a:lnSpc>
                <a:spcPct val="120000"/>
              </a:lnSpc>
              <a:spcBef>
                <a:spcPts val="600"/>
              </a:spcBef>
              <a:spcAft>
                <a:spcPts val="600"/>
              </a:spcAft>
              <a:buFont typeface="Wingdings" pitchFamily="2" charset="2"/>
              <a:buChar char="§"/>
            </a:pPr>
            <a:r>
              <a:rPr lang="es-MX" sz="1800" dirty="0"/>
              <a:t>Se eliminan las clases, que representaban rígidos espacios pre-dimensionados de direcciones. </a:t>
            </a:r>
          </a:p>
        </p:txBody>
      </p:sp>
      <p:sp>
        <p:nvSpPr>
          <p:cNvPr id="2" name="Marcador de número de diapositiva 1">
            <a:extLst>
              <a:ext uri="{FF2B5EF4-FFF2-40B4-BE49-F238E27FC236}">
                <a16:creationId xmlns:a16="http://schemas.microsoft.com/office/drawing/2014/main" id="{A7F1A712-4E2C-4487-B46D-A92532C41DD6}"/>
              </a:ext>
            </a:extLst>
          </p:cNvPr>
          <p:cNvSpPr>
            <a:spLocks noGrp="1"/>
          </p:cNvSpPr>
          <p:nvPr>
            <p:ph type="sldNum" sz="quarter" idx="12"/>
          </p:nvPr>
        </p:nvSpPr>
        <p:spPr/>
        <p:txBody>
          <a:bodyPr/>
          <a:lstStyle/>
          <a:p>
            <a:fld id="{C52ECA4D-A3F8-4647-AC23-6753374BA101}" type="slidenum">
              <a:rPr lang="es-MX" smtClean="0"/>
              <a:t>45</a:t>
            </a:fld>
            <a:endParaRPr lang="es-MX"/>
          </a:p>
        </p:txBody>
      </p:sp>
    </p:spTree>
    <p:extLst>
      <p:ext uri="{BB962C8B-B14F-4D97-AF65-F5344CB8AC3E}">
        <p14:creationId xmlns:p14="http://schemas.microsoft.com/office/powerpoint/2010/main" val="743086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Título"/>
          <p:cNvSpPr>
            <a:spLocks noGrp="1"/>
          </p:cNvSpPr>
          <p:nvPr>
            <p:ph type="title"/>
          </p:nvPr>
        </p:nvSpPr>
        <p:spPr/>
        <p:txBody>
          <a:bodyPr/>
          <a:lstStyle/>
          <a:p>
            <a:r>
              <a:rPr lang="es-MX" dirty="0"/>
              <a:t>Protocolos </a:t>
            </a:r>
            <a:r>
              <a:rPr lang="es-MX" dirty="0" err="1"/>
              <a:t>classless</a:t>
            </a:r>
            <a:endParaRPr lang="es-ES" dirty="0"/>
          </a:p>
        </p:txBody>
      </p:sp>
      <p:sp>
        <p:nvSpPr>
          <p:cNvPr id="53251" name="2 Marcador de contenido"/>
          <p:cNvSpPr>
            <a:spLocks noGrp="1"/>
          </p:cNvSpPr>
          <p:nvPr>
            <p:ph idx="1"/>
          </p:nvPr>
        </p:nvSpPr>
        <p:spPr>
          <a:xfrm>
            <a:off x="838200" y="1836965"/>
            <a:ext cx="10515600" cy="4261757"/>
          </a:xfrm>
        </p:spPr>
        <p:txBody>
          <a:bodyPr>
            <a:normAutofit fontScale="92500" lnSpcReduction="20000"/>
          </a:bodyPr>
          <a:lstStyle/>
          <a:p>
            <a:pPr algn="just">
              <a:lnSpc>
                <a:spcPct val="150000"/>
              </a:lnSpc>
              <a:spcBef>
                <a:spcPts val="600"/>
              </a:spcBef>
              <a:spcAft>
                <a:spcPts val="600"/>
              </a:spcAft>
              <a:buFont typeface="Wingdings" pitchFamily="2" charset="2"/>
              <a:buChar char="q"/>
            </a:pPr>
            <a:r>
              <a:rPr lang="es-MX" sz="1800" dirty="0"/>
              <a:t>En el enrutamiento </a:t>
            </a:r>
            <a:r>
              <a:rPr lang="es-MX" sz="1800" i="1" dirty="0" err="1"/>
              <a:t>classless</a:t>
            </a:r>
            <a:r>
              <a:rPr lang="es-MX" sz="1800" dirty="0"/>
              <a:t>, el proceso de </a:t>
            </a:r>
            <a:r>
              <a:rPr lang="es-MX" sz="1800" dirty="0" err="1"/>
              <a:t>sumarización</a:t>
            </a:r>
            <a:r>
              <a:rPr lang="es-MX" sz="1800" dirty="0"/>
              <a:t> es controlado manualmente. Debido a que las rutas son propagadas dentro del dominio, la </a:t>
            </a:r>
            <a:r>
              <a:rPr lang="es-MX" sz="1800" dirty="0" err="1"/>
              <a:t>sumarización</a:t>
            </a:r>
            <a:r>
              <a:rPr lang="es-MX" sz="1800" dirty="0"/>
              <a:t> manual puede ser requerida para administrar el tamaño de las tablas de enrutamiento.</a:t>
            </a:r>
          </a:p>
          <a:p>
            <a:pPr algn="just">
              <a:lnSpc>
                <a:spcPct val="150000"/>
              </a:lnSpc>
              <a:spcBef>
                <a:spcPts val="1200"/>
              </a:spcBef>
              <a:spcAft>
                <a:spcPts val="600"/>
              </a:spcAft>
              <a:buFont typeface="Wingdings" pitchFamily="2" charset="2"/>
              <a:buChar char="q"/>
            </a:pPr>
            <a:r>
              <a:rPr lang="es-MX" sz="1800" dirty="0"/>
              <a:t>Los siguientes son protocolos de enrutamiento </a:t>
            </a:r>
            <a:r>
              <a:rPr lang="es-MX" sz="1800" i="1" dirty="0" err="1"/>
              <a:t>classless</a:t>
            </a:r>
            <a:r>
              <a:rPr lang="es-MX" sz="1800" dirty="0"/>
              <a:t>:</a:t>
            </a:r>
          </a:p>
          <a:p>
            <a:pPr lvl="1" algn="just">
              <a:lnSpc>
                <a:spcPct val="150000"/>
              </a:lnSpc>
              <a:spcBef>
                <a:spcPts val="600"/>
              </a:spcBef>
              <a:spcAft>
                <a:spcPts val="600"/>
              </a:spcAft>
              <a:buFont typeface="Courier New" pitchFamily="49" charset="0"/>
              <a:buChar char="o"/>
            </a:pPr>
            <a:r>
              <a:rPr lang="es-MX" sz="1800" b="1" dirty="0">
                <a:solidFill>
                  <a:srgbClr val="0066CC"/>
                </a:solidFill>
              </a:rPr>
              <a:t>RIPv2</a:t>
            </a:r>
          </a:p>
          <a:p>
            <a:pPr lvl="1" algn="just">
              <a:lnSpc>
                <a:spcPct val="150000"/>
              </a:lnSpc>
              <a:spcBef>
                <a:spcPts val="600"/>
              </a:spcBef>
              <a:spcAft>
                <a:spcPts val="600"/>
              </a:spcAft>
              <a:buFont typeface="Courier New" pitchFamily="49" charset="0"/>
              <a:buChar char="o"/>
            </a:pPr>
            <a:r>
              <a:rPr lang="es-MX" sz="1800" b="1" dirty="0">
                <a:solidFill>
                  <a:srgbClr val="0066CC"/>
                </a:solidFill>
              </a:rPr>
              <a:t>OSPF</a:t>
            </a:r>
          </a:p>
          <a:p>
            <a:pPr lvl="1" algn="just">
              <a:lnSpc>
                <a:spcPct val="150000"/>
              </a:lnSpc>
              <a:spcBef>
                <a:spcPts val="600"/>
              </a:spcBef>
              <a:spcAft>
                <a:spcPts val="600"/>
              </a:spcAft>
              <a:buFont typeface="Courier New" pitchFamily="49" charset="0"/>
              <a:buChar char="o"/>
            </a:pPr>
            <a:r>
              <a:rPr lang="es-MX" sz="1800" b="1" dirty="0">
                <a:solidFill>
                  <a:srgbClr val="0066CC"/>
                </a:solidFill>
              </a:rPr>
              <a:t>EIGRP</a:t>
            </a:r>
          </a:p>
          <a:p>
            <a:pPr lvl="1" algn="just">
              <a:lnSpc>
                <a:spcPct val="150000"/>
              </a:lnSpc>
              <a:spcBef>
                <a:spcPts val="600"/>
              </a:spcBef>
              <a:spcAft>
                <a:spcPts val="600"/>
              </a:spcAft>
              <a:buFont typeface="Courier New" pitchFamily="49" charset="0"/>
              <a:buChar char="o"/>
            </a:pPr>
            <a:r>
              <a:rPr lang="es-MX" sz="1800" b="1" dirty="0">
                <a:solidFill>
                  <a:srgbClr val="0066CC"/>
                </a:solidFill>
              </a:rPr>
              <a:t>IS-IS</a:t>
            </a:r>
          </a:p>
          <a:p>
            <a:pPr lvl="1" algn="just">
              <a:lnSpc>
                <a:spcPct val="150000"/>
              </a:lnSpc>
              <a:spcBef>
                <a:spcPts val="600"/>
              </a:spcBef>
              <a:spcAft>
                <a:spcPts val="600"/>
              </a:spcAft>
              <a:buFont typeface="Courier New" pitchFamily="49" charset="0"/>
              <a:buChar char="o"/>
            </a:pPr>
            <a:r>
              <a:rPr lang="es-MX" sz="1800" b="1" dirty="0">
                <a:solidFill>
                  <a:srgbClr val="0066CC"/>
                </a:solidFill>
              </a:rPr>
              <a:t>BGPv4</a:t>
            </a:r>
          </a:p>
        </p:txBody>
      </p:sp>
      <p:sp>
        <p:nvSpPr>
          <p:cNvPr id="2" name="Marcador de número de diapositiva 1">
            <a:extLst>
              <a:ext uri="{FF2B5EF4-FFF2-40B4-BE49-F238E27FC236}">
                <a16:creationId xmlns:a16="http://schemas.microsoft.com/office/drawing/2014/main" id="{3CC07044-FCAA-4396-92D2-719212B1FFA2}"/>
              </a:ext>
            </a:extLst>
          </p:cNvPr>
          <p:cNvSpPr>
            <a:spLocks noGrp="1"/>
          </p:cNvSpPr>
          <p:nvPr>
            <p:ph type="sldNum" sz="quarter" idx="12"/>
          </p:nvPr>
        </p:nvSpPr>
        <p:spPr/>
        <p:txBody>
          <a:bodyPr/>
          <a:lstStyle/>
          <a:p>
            <a:fld id="{C52ECA4D-A3F8-4647-AC23-6753374BA101}" type="slidenum">
              <a:rPr lang="es-MX" smtClean="0"/>
              <a:t>46</a:t>
            </a:fld>
            <a:endParaRPr lang="es-MX"/>
          </a:p>
        </p:txBody>
      </p:sp>
    </p:spTree>
    <p:extLst>
      <p:ext uri="{BB962C8B-B14F-4D97-AF65-F5344CB8AC3E}">
        <p14:creationId xmlns:p14="http://schemas.microsoft.com/office/powerpoint/2010/main" val="16229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6" name="Picture 75">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54275" name="Rectangle 2"/>
          <p:cNvSpPr>
            <a:spLocks noGrp="1" noChangeArrowheads="1"/>
          </p:cNvSpPr>
          <p:nvPr>
            <p:ph type="title"/>
          </p:nvPr>
        </p:nvSpPr>
        <p:spPr>
          <a:xfrm>
            <a:off x="7056808" y="673240"/>
            <a:ext cx="4510994" cy="3446373"/>
          </a:xfrm>
          <a:noFill/>
          <a:ln w="19050">
            <a:noFill/>
            <a:prstDash val="dash"/>
          </a:ln>
        </p:spPr>
        <p:txBody>
          <a:bodyPr vert="horz" lIns="91440" tIns="45720" rIns="91440" bIns="45720" rtlCol="0" anchor="b">
            <a:normAutofit/>
          </a:bodyPr>
          <a:lstStyle/>
          <a:p>
            <a:r>
              <a:rPr lang="en-US" sz="4400" b="1"/>
              <a:t>Protocolos de enrutamiento interior</a:t>
            </a:r>
            <a:endParaRPr lang="en-US" sz="4400"/>
          </a:p>
        </p:txBody>
      </p:sp>
      <p:sp>
        <p:nvSpPr>
          <p:cNvPr id="2" name="Marcador de texto 1">
            <a:extLst>
              <a:ext uri="{FF2B5EF4-FFF2-40B4-BE49-F238E27FC236}">
                <a16:creationId xmlns:a16="http://schemas.microsoft.com/office/drawing/2014/main" id="{D130388D-42B6-4FBD-905A-261952B665D1}"/>
              </a:ext>
            </a:extLst>
          </p:cNvPr>
          <p:cNvSpPr>
            <a:spLocks noGrp="1"/>
          </p:cNvSpPr>
          <p:nvPr>
            <p:ph type="body" idx="1"/>
          </p:nvPr>
        </p:nvSpPr>
        <p:spPr>
          <a:xfrm>
            <a:off x="7056807" y="4119613"/>
            <a:ext cx="4510993" cy="2058765"/>
          </a:xfrm>
          <a:noFill/>
          <a:ln w="19050">
            <a:noFill/>
            <a:prstDash val="dash"/>
          </a:ln>
        </p:spPr>
        <p:txBody>
          <a:bodyPr vert="horz" lIns="91440" tIns="45720" rIns="91440" bIns="45720" rtlCol="0">
            <a:normAutofit/>
          </a:bodyPr>
          <a:lstStyle/>
          <a:p>
            <a:endParaRPr lang="en-US" sz="2000">
              <a:solidFill>
                <a:schemeClr val="tx1"/>
              </a:solidFill>
            </a:endParaRPr>
          </a:p>
        </p:txBody>
      </p:sp>
      <p:sp useBgFill="1">
        <p:nvSpPr>
          <p:cNvPr id="78" name="Rectangle 77">
            <a:extLst>
              <a:ext uri="{FF2B5EF4-FFF2-40B4-BE49-F238E27FC236}">
                <a16:creationId xmlns:a16="http://schemas.microsoft.com/office/drawing/2014/main" id="{A6621E27-B4D3-4EEA-8F4D-BB759FD24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5706359"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ectangle 79">
            <a:extLst>
              <a:ext uri="{FF2B5EF4-FFF2-40B4-BE49-F238E27FC236}">
                <a16:creationId xmlns:a16="http://schemas.microsoft.com/office/drawing/2014/main" id="{9DCD9119-A5D2-4D09-BCB2-70ABD368D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ontorno de bandera">
            <a:extLst>
              <a:ext uri="{FF2B5EF4-FFF2-40B4-BE49-F238E27FC236}">
                <a16:creationId xmlns:a16="http://schemas.microsoft.com/office/drawing/2014/main" id="{3D9801B2-DFD7-457F-8C36-FC515F6003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3468" y="689101"/>
            <a:ext cx="5475672" cy="5475672"/>
          </a:xfrm>
          <a:prstGeom prst="rect">
            <a:avLst/>
          </a:prstGeom>
        </p:spPr>
      </p:pic>
      <p:sp>
        <p:nvSpPr>
          <p:cNvPr id="3" name="Marcador de número de diapositiva 2">
            <a:extLst>
              <a:ext uri="{FF2B5EF4-FFF2-40B4-BE49-F238E27FC236}">
                <a16:creationId xmlns:a16="http://schemas.microsoft.com/office/drawing/2014/main" id="{65D459E3-7912-4B99-BBF8-2DAA7358844D}"/>
              </a:ext>
            </a:extLst>
          </p:cNvPr>
          <p:cNvSpPr>
            <a:spLocks noGrp="1"/>
          </p:cNvSpPr>
          <p:nvPr>
            <p:ph type="sldNum" sz="quarter" idx="12"/>
          </p:nvPr>
        </p:nvSpPr>
        <p:spPr>
          <a:xfrm>
            <a:off x="10991654" y="6351325"/>
            <a:ext cx="798641" cy="365760"/>
          </a:xfrm>
        </p:spPr>
        <p:txBody>
          <a:bodyPr vert="horz" lIns="91440" tIns="45720" rIns="91440" bIns="45720" rtlCol="0" anchor="ctr">
            <a:normAutofit/>
          </a:bodyPr>
          <a:lstStyle/>
          <a:p>
            <a:pPr>
              <a:spcAft>
                <a:spcPts val="600"/>
              </a:spcAft>
            </a:pPr>
            <a:fld id="{C52ECA4D-A3F8-4647-AC23-6753374BA101}" type="slidenum">
              <a:rPr lang="en-US" smtClean="0"/>
              <a:pPr>
                <a:spcAft>
                  <a:spcPts val="600"/>
                </a:spcAft>
              </a:pPr>
              <a:t>47</a:t>
            </a:fld>
            <a:endParaRPr lang="en-US"/>
          </a:p>
        </p:txBody>
      </p:sp>
    </p:spTree>
    <p:extLst>
      <p:ext uri="{BB962C8B-B14F-4D97-AF65-F5344CB8AC3E}">
        <p14:creationId xmlns:p14="http://schemas.microsoft.com/office/powerpoint/2010/main" val="726344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42 Pentágono"/>
          <p:cNvSpPr/>
          <p:nvPr/>
        </p:nvSpPr>
        <p:spPr bwMode="auto">
          <a:xfrm>
            <a:off x="3171826" y="2967039"/>
            <a:ext cx="3306763" cy="1870075"/>
          </a:xfrm>
          <a:prstGeom prst="homePlate">
            <a:avLst/>
          </a:prstGeom>
          <a:gradFill flip="none" rotWithShape="1">
            <a:gsLst>
              <a:gs pos="0">
                <a:schemeClr val="bg2">
                  <a:lumMod val="20000"/>
                  <a:lumOff val="80000"/>
                  <a:alpha val="0"/>
                </a:schemeClr>
              </a:gs>
              <a:gs pos="50000">
                <a:srgbClr val="002060">
                  <a:tint val="44500"/>
                  <a:satMod val="160000"/>
                  <a:alpha val="61000"/>
                </a:srgbClr>
              </a:gs>
              <a:gs pos="100000">
                <a:srgbClr val="002060">
                  <a:tint val="23500"/>
                  <a:satMod val="160000"/>
                  <a:alpha val="69000"/>
                </a:srgbClr>
              </a:gs>
            </a:gsLst>
            <a:lin ang="10800000" scaled="1"/>
            <a:tileRect/>
          </a:gra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
        <p:nvSpPr>
          <p:cNvPr id="55299" name="1 Título"/>
          <p:cNvSpPr>
            <a:spLocks noGrp="1"/>
          </p:cNvSpPr>
          <p:nvPr>
            <p:ph type="title"/>
          </p:nvPr>
        </p:nvSpPr>
        <p:spPr>
          <a:xfrm>
            <a:off x="838200" y="38947"/>
            <a:ext cx="10515600" cy="1325563"/>
          </a:xfrm>
        </p:spPr>
        <p:txBody>
          <a:bodyPr/>
          <a:lstStyle/>
          <a:p>
            <a:r>
              <a:rPr lang="es-MX" dirty="0"/>
              <a:t>Protocolos de enrutamiento interior</a:t>
            </a:r>
          </a:p>
        </p:txBody>
      </p:sp>
      <p:sp>
        <p:nvSpPr>
          <p:cNvPr id="29699" name="2 Marcador de contenido"/>
          <p:cNvSpPr>
            <a:spLocks noGrp="1"/>
          </p:cNvSpPr>
          <p:nvPr>
            <p:ph idx="1"/>
          </p:nvPr>
        </p:nvSpPr>
        <p:spPr>
          <a:xfrm>
            <a:off x="838200" y="1276351"/>
            <a:ext cx="10515600" cy="5273675"/>
          </a:xfrm>
        </p:spPr>
        <p:txBody>
          <a:bodyPr anchor="ctr">
            <a:normAutofit fontScale="85000" lnSpcReduction="20000"/>
          </a:bodyPr>
          <a:lstStyle/>
          <a:p>
            <a:pPr>
              <a:lnSpc>
                <a:spcPct val="170000"/>
              </a:lnSpc>
              <a:buFontTx/>
              <a:buNone/>
              <a:defRPr/>
            </a:pPr>
            <a:r>
              <a:rPr lang="es-ES" sz="2600" dirty="0"/>
              <a:t>Se utilizan para intercambiar información dentro de un sistema autónomo.</a:t>
            </a:r>
            <a:endParaRPr lang="es-ES" sz="2600" b="1" dirty="0"/>
          </a:p>
          <a:p>
            <a:pPr marL="896938">
              <a:lnSpc>
                <a:spcPct val="170000"/>
              </a:lnSpc>
              <a:defRPr/>
            </a:pPr>
            <a:r>
              <a:rPr lang="es-ES" sz="2000" b="1" dirty="0">
                <a:solidFill>
                  <a:srgbClr val="0070C0"/>
                </a:solidFill>
              </a:rPr>
              <a:t>RIP.</a:t>
            </a:r>
          </a:p>
          <a:p>
            <a:pPr marL="896938">
              <a:lnSpc>
                <a:spcPct val="170000"/>
              </a:lnSpc>
              <a:defRPr/>
            </a:pPr>
            <a:r>
              <a:rPr lang="es-ES" sz="2000" b="1" dirty="0">
                <a:solidFill>
                  <a:srgbClr val="0070C0"/>
                </a:solidFill>
              </a:rPr>
              <a:t>IGRP.</a:t>
            </a:r>
          </a:p>
          <a:p>
            <a:pPr marL="896938">
              <a:lnSpc>
                <a:spcPct val="170000"/>
              </a:lnSpc>
              <a:defRPr/>
            </a:pPr>
            <a:r>
              <a:rPr lang="es-ES" sz="2000" b="1" dirty="0">
                <a:solidFill>
                  <a:srgbClr val="0070C0"/>
                </a:solidFill>
              </a:rPr>
              <a:t>OSPF.</a:t>
            </a:r>
          </a:p>
          <a:p>
            <a:pPr marL="896938">
              <a:lnSpc>
                <a:spcPct val="170000"/>
              </a:lnSpc>
              <a:defRPr/>
            </a:pPr>
            <a:r>
              <a:rPr lang="es-ES" sz="2000" b="1" dirty="0">
                <a:solidFill>
                  <a:srgbClr val="0070C0"/>
                </a:solidFill>
              </a:rPr>
              <a:t>EIGRP.</a:t>
            </a:r>
          </a:p>
          <a:p>
            <a:pPr marL="896938">
              <a:lnSpc>
                <a:spcPct val="170000"/>
              </a:lnSpc>
              <a:defRPr/>
            </a:pPr>
            <a:r>
              <a:rPr lang="es-ES" sz="2000" b="1" dirty="0">
                <a:solidFill>
                  <a:srgbClr val="0070C0"/>
                </a:solidFill>
              </a:rPr>
              <a:t>IS-IS.</a:t>
            </a:r>
          </a:p>
          <a:p>
            <a:pPr algn="just">
              <a:lnSpc>
                <a:spcPct val="170000"/>
              </a:lnSpc>
              <a:spcBef>
                <a:spcPts val="300"/>
              </a:spcBef>
              <a:spcAft>
                <a:spcPts val="300"/>
              </a:spcAft>
              <a:buNone/>
              <a:defRPr/>
            </a:pPr>
            <a:endParaRPr lang="es-MX" sz="2400" b="1" dirty="0"/>
          </a:p>
          <a:p>
            <a:pPr algn="just">
              <a:lnSpc>
                <a:spcPct val="170000"/>
              </a:lnSpc>
              <a:spcBef>
                <a:spcPts val="300"/>
              </a:spcBef>
              <a:spcAft>
                <a:spcPts val="300"/>
              </a:spcAft>
              <a:buNone/>
              <a:defRPr/>
            </a:pPr>
            <a:r>
              <a:rPr lang="es-MX" sz="2400" dirty="0"/>
              <a:t> Las dos categorías principales en las que están divididos los protocolos de enrutamiento interior son:  protocolos vector distancia, y protocolos de estado de enlace.</a:t>
            </a:r>
          </a:p>
          <a:p>
            <a:pPr algn="ctr">
              <a:lnSpc>
                <a:spcPct val="170000"/>
              </a:lnSpc>
              <a:spcBef>
                <a:spcPts val="300"/>
              </a:spcBef>
              <a:spcAft>
                <a:spcPts val="300"/>
              </a:spcAft>
              <a:buNone/>
              <a:defRPr/>
            </a:pPr>
            <a:endParaRPr lang="es-MX" sz="2400" dirty="0"/>
          </a:p>
        </p:txBody>
      </p:sp>
      <p:grpSp>
        <p:nvGrpSpPr>
          <p:cNvPr id="55302" name="62 Grupo"/>
          <p:cNvGrpSpPr>
            <a:grpSpLocks/>
          </p:cNvGrpSpPr>
          <p:nvPr/>
        </p:nvGrpSpPr>
        <p:grpSpPr bwMode="auto">
          <a:xfrm>
            <a:off x="6096000" y="2003425"/>
            <a:ext cx="3179763" cy="2395538"/>
            <a:chOff x="4153559" y="2835237"/>
            <a:chExt cx="3179206" cy="2395415"/>
          </a:xfrm>
        </p:grpSpPr>
        <p:pic>
          <p:nvPicPr>
            <p:cNvPr id="55303" name="4 Imagen" descr="Cloud gif.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3559" y="2835237"/>
              <a:ext cx="3179206" cy="214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12 Conector recto"/>
            <p:cNvCxnSpPr/>
            <p:nvPr/>
          </p:nvCxnSpPr>
          <p:spPr bwMode="auto">
            <a:xfrm flipV="1">
              <a:off x="5305882" y="3274952"/>
              <a:ext cx="733297"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4" name="13 Conector recto"/>
            <p:cNvCxnSpPr/>
            <p:nvPr/>
          </p:nvCxnSpPr>
          <p:spPr bwMode="auto">
            <a:xfrm flipV="1">
              <a:off x="5394767" y="4554412"/>
              <a:ext cx="733297"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5" name="14 Conector recto"/>
            <p:cNvCxnSpPr/>
            <p:nvPr/>
          </p:nvCxnSpPr>
          <p:spPr bwMode="auto">
            <a:xfrm flipV="1">
              <a:off x="6277262" y="3970242"/>
              <a:ext cx="576162" cy="574645"/>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6" name="15 Conector recto"/>
            <p:cNvCxnSpPr/>
            <p:nvPr/>
          </p:nvCxnSpPr>
          <p:spPr bwMode="auto">
            <a:xfrm flipV="1">
              <a:off x="4567824" y="3271778"/>
              <a:ext cx="576161" cy="576232"/>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7" name="16 Conector recto"/>
            <p:cNvCxnSpPr/>
            <p:nvPr/>
          </p:nvCxnSpPr>
          <p:spPr bwMode="auto">
            <a:xfrm>
              <a:off x="4604330" y="3933731"/>
              <a:ext cx="576162" cy="576233"/>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8" name="17 Conector recto"/>
            <p:cNvCxnSpPr/>
            <p:nvPr/>
          </p:nvCxnSpPr>
          <p:spPr bwMode="auto">
            <a:xfrm>
              <a:off x="6297896" y="3352735"/>
              <a:ext cx="576161" cy="576233"/>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19" name="18 Conector recto"/>
            <p:cNvCxnSpPr/>
            <p:nvPr/>
          </p:nvCxnSpPr>
          <p:spPr bwMode="auto">
            <a:xfrm>
              <a:off x="5202713" y="3395596"/>
              <a:ext cx="1080898" cy="1079445"/>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0" name="19 Conector recto"/>
            <p:cNvCxnSpPr/>
            <p:nvPr/>
          </p:nvCxnSpPr>
          <p:spPr bwMode="auto">
            <a:xfrm flipH="1">
              <a:off x="5153509" y="3398771"/>
              <a:ext cx="1079311" cy="1079445"/>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2" name="21 Conector recto"/>
            <p:cNvCxnSpPr/>
            <p:nvPr/>
          </p:nvCxnSpPr>
          <p:spPr bwMode="auto">
            <a:xfrm rot="5400000">
              <a:off x="4537589" y="3894046"/>
              <a:ext cx="1260410"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3" name="22 Conector recto"/>
            <p:cNvCxnSpPr/>
            <p:nvPr/>
          </p:nvCxnSpPr>
          <p:spPr bwMode="auto">
            <a:xfrm rot="5400000">
              <a:off x="5647056" y="3919444"/>
              <a:ext cx="1260410"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5314" name="5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5029" y="4403759"/>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5" name="6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3945" y="3694921"/>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6" name="7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4017" y="3134941"/>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7" name="8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6780" y="3808334"/>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8" name="9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92406" y="3138486"/>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9" name="10 Imagen" descr="RouterGeneric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0378" y="4386038"/>
              <a:ext cx="540822" cy="3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0" name="61 CuadroTexto"/>
            <p:cNvSpPr txBox="1">
              <a:spLocks noChangeArrowheads="1"/>
            </p:cNvSpPr>
            <p:nvPr/>
          </p:nvSpPr>
          <p:spPr bwMode="auto">
            <a:xfrm>
              <a:off x="5103628" y="4922875"/>
              <a:ext cx="12333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400">
                  <a:solidFill>
                    <a:srgbClr val="000066"/>
                  </a:solidFill>
                </a:rPr>
                <a:t>AS</a:t>
              </a:r>
            </a:p>
          </p:txBody>
        </p:sp>
      </p:grpSp>
      <p:sp>
        <p:nvSpPr>
          <p:cNvPr id="2" name="Marcador de número de diapositiva 1">
            <a:extLst>
              <a:ext uri="{FF2B5EF4-FFF2-40B4-BE49-F238E27FC236}">
                <a16:creationId xmlns:a16="http://schemas.microsoft.com/office/drawing/2014/main" id="{8D164822-B302-4541-AC5E-74B657B34CE5}"/>
              </a:ext>
            </a:extLst>
          </p:cNvPr>
          <p:cNvSpPr>
            <a:spLocks noGrp="1"/>
          </p:cNvSpPr>
          <p:nvPr>
            <p:ph type="sldNum" sz="quarter" idx="12"/>
          </p:nvPr>
        </p:nvSpPr>
        <p:spPr/>
        <p:txBody>
          <a:bodyPr/>
          <a:lstStyle/>
          <a:p>
            <a:fld id="{C52ECA4D-A3F8-4647-AC23-6753374BA101}" type="slidenum">
              <a:rPr lang="es-MX" smtClean="0"/>
              <a:t>48</a:t>
            </a:fld>
            <a:endParaRPr lang="es-MX"/>
          </a:p>
        </p:txBody>
      </p:sp>
    </p:spTree>
    <p:extLst>
      <p:ext uri="{BB962C8B-B14F-4D97-AF65-F5344CB8AC3E}">
        <p14:creationId xmlns:p14="http://schemas.microsoft.com/office/powerpoint/2010/main" val="2400840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6" name="Picture 75">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56323" name="Rectangle 2"/>
          <p:cNvSpPr>
            <a:spLocks noGrp="1" noChangeArrowheads="1"/>
          </p:cNvSpPr>
          <p:nvPr>
            <p:ph type="title"/>
          </p:nvPr>
        </p:nvSpPr>
        <p:spPr>
          <a:xfrm>
            <a:off x="7056808" y="673240"/>
            <a:ext cx="4510994" cy="3446373"/>
          </a:xfrm>
          <a:noFill/>
          <a:ln w="19050">
            <a:noFill/>
            <a:prstDash val="dash"/>
          </a:ln>
        </p:spPr>
        <p:txBody>
          <a:bodyPr vert="horz" lIns="91440" tIns="45720" rIns="91440" bIns="45720" rtlCol="0" anchor="b">
            <a:normAutofit/>
          </a:bodyPr>
          <a:lstStyle/>
          <a:p>
            <a:r>
              <a:rPr lang="en-US" sz="4400" b="1"/>
              <a:t>Protocolos de enrutamiento exterior</a:t>
            </a:r>
            <a:endParaRPr lang="en-US" sz="4400"/>
          </a:p>
        </p:txBody>
      </p:sp>
      <p:sp>
        <p:nvSpPr>
          <p:cNvPr id="2" name="Marcador de texto 1">
            <a:extLst>
              <a:ext uri="{FF2B5EF4-FFF2-40B4-BE49-F238E27FC236}">
                <a16:creationId xmlns:a16="http://schemas.microsoft.com/office/drawing/2014/main" id="{CD462A23-CB8A-48C1-99E5-B05F34840450}"/>
              </a:ext>
            </a:extLst>
          </p:cNvPr>
          <p:cNvSpPr>
            <a:spLocks noGrp="1"/>
          </p:cNvSpPr>
          <p:nvPr>
            <p:ph type="body" idx="1"/>
          </p:nvPr>
        </p:nvSpPr>
        <p:spPr>
          <a:xfrm>
            <a:off x="7056807" y="4119613"/>
            <a:ext cx="4510993" cy="2058765"/>
          </a:xfrm>
          <a:noFill/>
          <a:ln w="19050">
            <a:noFill/>
            <a:prstDash val="dash"/>
          </a:ln>
        </p:spPr>
        <p:txBody>
          <a:bodyPr vert="horz" lIns="91440" tIns="45720" rIns="91440" bIns="45720" rtlCol="0">
            <a:normAutofit/>
          </a:bodyPr>
          <a:lstStyle/>
          <a:p>
            <a:endParaRPr lang="en-US" sz="2000">
              <a:solidFill>
                <a:schemeClr val="tx1"/>
              </a:solidFill>
            </a:endParaRPr>
          </a:p>
        </p:txBody>
      </p:sp>
      <p:sp useBgFill="1">
        <p:nvSpPr>
          <p:cNvPr id="78" name="Rectangle 77">
            <a:extLst>
              <a:ext uri="{FF2B5EF4-FFF2-40B4-BE49-F238E27FC236}">
                <a16:creationId xmlns:a16="http://schemas.microsoft.com/office/drawing/2014/main" id="{A6621E27-B4D3-4EEA-8F4D-BB759FD24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5706359"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ectangle 79">
            <a:extLst>
              <a:ext uri="{FF2B5EF4-FFF2-40B4-BE49-F238E27FC236}">
                <a16:creationId xmlns:a16="http://schemas.microsoft.com/office/drawing/2014/main" id="{9DCD9119-A5D2-4D09-BCB2-70ABD368D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Marca de verificación">
            <a:extLst>
              <a:ext uri="{FF2B5EF4-FFF2-40B4-BE49-F238E27FC236}">
                <a16:creationId xmlns:a16="http://schemas.microsoft.com/office/drawing/2014/main" id="{16E8A99F-AEC1-46A9-9E5F-255D91A73F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3468" y="689101"/>
            <a:ext cx="5475672" cy="5475672"/>
          </a:xfrm>
          <a:prstGeom prst="rect">
            <a:avLst/>
          </a:prstGeom>
        </p:spPr>
      </p:pic>
      <p:sp>
        <p:nvSpPr>
          <p:cNvPr id="3" name="Marcador de número de diapositiva 2">
            <a:extLst>
              <a:ext uri="{FF2B5EF4-FFF2-40B4-BE49-F238E27FC236}">
                <a16:creationId xmlns:a16="http://schemas.microsoft.com/office/drawing/2014/main" id="{4D7FE3D5-3A70-4DA1-BD6B-4723D83625F5}"/>
              </a:ext>
            </a:extLst>
          </p:cNvPr>
          <p:cNvSpPr>
            <a:spLocks noGrp="1"/>
          </p:cNvSpPr>
          <p:nvPr>
            <p:ph type="sldNum" sz="quarter" idx="12"/>
          </p:nvPr>
        </p:nvSpPr>
        <p:spPr>
          <a:xfrm>
            <a:off x="10991654" y="6351325"/>
            <a:ext cx="798641" cy="365760"/>
          </a:xfrm>
        </p:spPr>
        <p:txBody>
          <a:bodyPr vert="horz" lIns="91440" tIns="45720" rIns="91440" bIns="45720" rtlCol="0" anchor="ctr">
            <a:normAutofit/>
          </a:bodyPr>
          <a:lstStyle/>
          <a:p>
            <a:pPr>
              <a:spcAft>
                <a:spcPts val="600"/>
              </a:spcAft>
            </a:pPr>
            <a:fld id="{C52ECA4D-A3F8-4647-AC23-6753374BA101}" type="slidenum">
              <a:rPr lang="en-US" smtClean="0"/>
              <a:pPr>
                <a:spcAft>
                  <a:spcPts val="600"/>
                </a:spcAft>
              </a:pPr>
              <a:t>49</a:t>
            </a:fld>
            <a:endParaRPr lang="en-US"/>
          </a:p>
        </p:txBody>
      </p:sp>
    </p:spTree>
    <p:extLst>
      <p:ext uri="{BB962C8B-B14F-4D97-AF65-F5344CB8AC3E}">
        <p14:creationId xmlns:p14="http://schemas.microsoft.com/office/powerpoint/2010/main" val="370458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4" name="Picture 73">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6" name="Rectangle 75">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1" name="Rectangle 2"/>
          <p:cNvSpPr>
            <a:spLocks noGrp="1" noChangeArrowheads="1"/>
          </p:cNvSpPr>
          <p:nvPr>
            <p:ph type="title"/>
          </p:nvPr>
        </p:nvSpPr>
        <p:spPr>
          <a:xfrm>
            <a:off x="3854450" y="965200"/>
            <a:ext cx="7372350" cy="3404680"/>
          </a:xfrm>
        </p:spPr>
        <p:txBody>
          <a:bodyPr vert="horz" lIns="91440" tIns="45720" rIns="91440" bIns="45720" rtlCol="0" anchor="b">
            <a:normAutofit/>
          </a:bodyPr>
          <a:lstStyle/>
          <a:p>
            <a:pPr algn="l"/>
            <a:r>
              <a:rPr lang="en-US" sz="6000" b="1"/>
              <a:t>Enrutamiento estático</a:t>
            </a:r>
            <a:br>
              <a:rPr lang="en-US" sz="6000" b="1"/>
            </a:br>
            <a:endParaRPr lang="en-US" sz="6000"/>
          </a:p>
        </p:txBody>
      </p:sp>
      <p:sp>
        <p:nvSpPr>
          <p:cNvPr id="2" name="Marcador de texto 1">
            <a:extLst>
              <a:ext uri="{FF2B5EF4-FFF2-40B4-BE49-F238E27FC236}">
                <a16:creationId xmlns:a16="http://schemas.microsoft.com/office/drawing/2014/main" id="{97840F5C-03CF-4CAF-981E-836DF64B4677}"/>
              </a:ext>
            </a:extLst>
          </p:cNvPr>
          <p:cNvSpPr>
            <a:spLocks noGrp="1"/>
          </p:cNvSpPr>
          <p:nvPr>
            <p:ph type="body" idx="1"/>
          </p:nvPr>
        </p:nvSpPr>
        <p:spPr>
          <a:xfrm>
            <a:off x="3854450" y="4503906"/>
            <a:ext cx="7372350" cy="1388892"/>
          </a:xfrm>
        </p:spPr>
        <p:txBody>
          <a:bodyPr vert="horz" lIns="91440" tIns="45720" rIns="91440" bIns="45720" rtlCol="0">
            <a:normAutofit/>
          </a:bodyPr>
          <a:lstStyle/>
          <a:p>
            <a:pPr algn="l"/>
            <a:r>
              <a:rPr lang="en-US" sz="2000" b="1">
                <a:solidFill>
                  <a:schemeClr val="tx1"/>
                </a:solidFill>
              </a:rPr>
              <a:t>Ventajas y desventajas</a:t>
            </a:r>
            <a:endParaRPr lang="en-US" sz="2000">
              <a:solidFill>
                <a:schemeClr val="tx1"/>
              </a:solidFill>
            </a:endParaRPr>
          </a:p>
        </p:txBody>
      </p:sp>
      <p:sp>
        <p:nvSpPr>
          <p:cNvPr id="78" name="Rectangle 77">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A57D80F0-E0CE-4DCF-A32A-DB7CE73647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Marcador de número de diapositiva 2">
            <a:extLst>
              <a:ext uri="{FF2B5EF4-FFF2-40B4-BE49-F238E27FC236}">
                <a16:creationId xmlns:a16="http://schemas.microsoft.com/office/drawing/2014/main" id="{BD2065DD-15ED-4954-B73D-9EBED3AE9A59}"/>
              </a:ext>
            </a:extLst>
          </p:cNvPr>
          <p:cNvSpPr>
            <a:spLocks noGrp="1"/>
          </p:cNvSpPr>
          <p:nvPr>
            <p:ph type="sldNum" sz="quarter" idx="12"/>
          </p:nvPr>
        </p:nvSpPr>
        <p:spPr>
          <a:xfrm>
            <a:off x="8483600" y="423187"/>
            <a:ext cx="2743200" cy="365125"/>
          </a:xfrm>
        </p:spPr>
        <p:txBody>
          <a:bodyPr vert="horz" lIns="91440" tIns="45720" rIns="91440" bIns="45720" rtlCol="0" anchor="ctr">
            <a:normAutofit/>
          </a:bodyPr>
          <a:lstStyle/>
          <a:p>
            <a:pPr>
              <a:spcAft>
                <a:spcPts val="600"/>
              </a:spcAft>
            </a:pPr>
            <a:fld id="{C52ECA4D-A3F8-4647-AC23-6753374BA101}" type="slidenum">
              <a:rPr lang="en-US">
                <a:solidFill>
                  <a:schemeClr val="tx2"/>
                </a:solidFill>
              </a:rPr>
              <a:pPr>
                <a:spcAft>
                  <a:spcPts val="600"/>
                </a:spcAft>
              </a:pPr>
              <a:t>5</a:t>
            </a:fld>
            <a:endParaRPr lang="en-US">
              <a:solidFill>
                <a:schemeClr val="tx2"/>
              </a:solidFill>
            </a:endParaRPr>
          </a:p>
        </p:txBody>
      </p:sp>
    </p:spTree>
    <p:extLst>
      <p:ext uri="{BB962C8B-B14F-4D97-AF65-F5344CB8AC3E}">
        <p14:creationId xmlns:p14="http://schemas.microsoft.com/office/powerpoint/2010/main" val="3623054458"/>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p:txBody>
          <a:bodyPr/>
          <a:lstStyle/>
          <a:p>
            <a:r>
              <a:rPr lang="es-MX" dirty="0"/>
              <a:t>Protocolos de enrutamiento exterior</a:t>
            </a:r>
            <a:endParaRPr lang="es-ES" dirty="0"/>
          </a:p>
        </p:txBody>
      </p:sp>
      <p:sp>
        <p:nvSpPr>
          <p:cNvPr id="30723" name="2 Marcador de contenido"/>
          <p:cNvSpPr>
            <a:spLocks noGrp="1"/>
          </p:cNvSpPr>
          <p:nvPr>
            <p:ph idx="1"/>
          </p:nvPr>
        </p:nvSpPr>
        <p:spPr>
          <a:xfrm>
            <a:off x="838200" y="1341438"/>
            <a:ext cx="10515600" cy="2647950"/>
          </a:xfrm>
        </p:spPr>
        <p:txBody>
          <a:bodyPr anchor="ctr">
            <a:normAutofit/>
          </a:bodyPr>
          <a:lstStyle/>
          <a:p>
            <a:pPr marL="0" indent="0" algn="just">
              <a:lnSpc>
                <a:spcPct val="150000"/>
              </a:lnSpc>
              <a:buNone/>
              <a:defRPr/>
            </a:pPr>
            <a:r>
              <a:rPr lang="es-ES" sz="2600" dirty="0"/>
              <a:t>Se usan para intercambiar información de enrutamiento entre sistemas autónomos.</a:t>
            </a:r>
            <a:endParaRPr lang="es-ES" dirty="0">
              <a:cs typeface="+mn-cs"/>
            </a:endParaRPr>
          </a:p>
          <a:p>
            <a:pPr marL="630238" algn="just">
              <a:lnSpc>
                <a:spcPct val="150000"/>
              </a:lnSpc>
              <a:defRPr/>
            </a:pPr>
            <a:r>
              <a:rPr lang="es-ES" b="1" dirty="0">
                <a:solidFill>
                  <a:srgbClr val="0070C0"/>
                </a:solidFill>
                <a:cs typeface="+mn-cs"/>
              </a:rPr>
              <a:t>BGP</a:t>
            </a:r>
            <a:endParaRPr lang="es-MX" b="1" dirty="0">
              <a:solidFill>
                <a:srgbClr val="0070C0"/>
              </a:solidFill>
              <a:cs typeface="+mn-cs"/>
            </a:endParaRPr>
          </a:p>
        </p:txBody>
      </p:sp>
      <p:grpSp>
        <p:nvGrpSpPr>
          <p:cNvPr id="57349" name="82 Grupo"/>
          <p:cNvGrpSpPr>
            <a:grpSpLocks/>
          </p:cNvGrpSpPr>
          <p:nvPr/>
        </p:nvGrpSpPr>
        <p:grpSpPr bwMode="auto">
          <a:xfrm>
            <a:off x="3403601" y="4281488"/>
            <a:ext cx="5643563" cy="1784350"/>
            <a:chOff x="2075448" y="4544643"/>
            <a:chExt cx="5642571" cy="1784324"/>
          </a:xfrm>
        </p:grpSpPr>
        <p:pic>
          <p:nvPicPr>
            <p:cNvPr id="57353" name="23 Imagen" descr="Cloud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5448" y="4544643"/>
              <a:ext cx="2491790" cy="151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24 Conector recto"/>
            <p:cNvCxnSpPr/>
            <p:nvPr/>
          </p:nvCxnSpPr>
          <p:spPr bwMode="auto">
            <a:xfrm flipV="1">
              <a:off x="2978577" y="4855788"/>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6" name="25 Conector recto"/>
            <p:cNvCxnSpPr/>
            <p:nvPr/>
          </p:nvCxnSpPr>
          <p:spPr bwMode="auto">
            <a:xfrm flipV="1">
              <a:off x="3048415" y="5760650"/>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7" name="26 Conector recto"/>
            <p:cNvCxnSpPr/>
            <p:nvPr/>
          </p:nvCxnSpPr>
          <p:spPr bwMode="auto">
            <a:xfrm flipV="1">
              <a:off x="3738856" y="5346318"/>
              <a:ext cx="452358" cy="407982"/>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8" name="27 Conector recto"/>
            <p:cNvCxnSpPr/>
            <p:nvPr/>
          </p:nvCxnSpPr>
          <p:spPr bwMode="auto">
            <a:xfrm flipV="1">
              <a:off x="2400829" y="4852614"/>
              <a:ext cx="450771" cy="407981"/>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29" name="28 Conector recto"/>
            <p:cNvCxnSpPr/>
            <p:nvPr/>
          </p:nvCxnSpPr>
          <p:spPr bwMode="auto">
            <a:xfrm>
              <a:off x="2427811" y="5322507"/>
              <a:ext cx="452358"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0" name="29 Conector recto"/>
            <p:cNvCxnSpPr/>
            <p:nvPr/>
          </p:nvCxnSpPr>
          <p:spPr bwMode="auto">
            <a:xfrm>
              <a:off x="3756315" y="4911350"/>
              <a:ext cx="450771"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1" name="30 Conector recto"/>
            <p:cNvCxnSpPr/>
            <p:nvPr/>
          </p:nvCxnSpPr>
          <p:spPr bwMode="auto">
            <a:xfrm>
              <a:off x="2897628" y="4941512"/>
              <a:ext cx="845989" cy="763576"/>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2" name="31 Conector recto"/>
            <p:cNvCxnSpPr/>
            <p:nvPr/>
          </p:nvCxnSpPr>
          <p:spPr bwMode="auto">
            <a:xfrm flipH="1">
              <a:off x="2859535" y="4943099"/>
              <a:ext cx="845989" cy="763577"/>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3" name="32 Conector recto"/>
            <p:cNvCxnSpPr/>
            <p:nvPr/>
          </p:nvCxnSpPr>
          <p:spPr bwMode="auto">
            <a:xfrm rot="5400000">
              <a:off x="2425359" y="5293138"/>
              <a:ext cx="890575"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34" name="33 Conector recto"/>
            <p:cNvCxnSpPr/>
            <p:nvPr/>
          </p:nvCxnSpPr>
          <p:spPr bwMode="auto">
            <a:xfrm rot="5400000">
              <a:off x="3292774" y="5311395"/>
              <a:ext cx="892162"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7364" name="34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9562" y="5654029"/>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5" name="35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4668" y="5152681"/>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36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0120" y="4756618"/>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38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4540" y="475912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8" name="39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5652" y="564149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9" name="40 CuadroTexto"/>
            <p:cNvSpPr txBox="1">
              <a:spLocks noChangeArrowheads="1"/>
            </p:cNvSpPr>
            <p:nvPr/>
          </p:nvSpPr>
          <p:spPr bwMode="auto">
            <a:xfrm>
              <a:off x="2820091" y="6021190"/>
              <a:ext cx="9666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400">
                  <a:solidFill>
                    <a:srgbClr val="000066"/>
                  </a:solidFill>
                </a:rPr>
                <a:t>AS 100</a:t>
              </a:r>
            </a:p>
          </p:txBody>
        </p:sp>
        <p:pic>
          <p:nvPicPr>
            <p:cNvPr id="57370" name="61 Imagen" descr="Cloud gif.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6229" y="4544643"/>
              <a:ext cx="2491790" cy="151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3" name="62 Conector recto"/>
            <p:cNvCxnSpPr/>
            <p:nvPr/>
          </p:nvCxnSpPr>
          <p:spPr bwMode="auto">
            <a:xfrm flipV="1">
              <a:off x="6129210" y="4855788"/>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4" name="63 Conector recto"/>
            <p:cNvCxnSpPr/>
            <p:nvPr/>
          </p:nvCxnSpPr>
          <p:spPr bwMode="auto">
            <a:xfrm flipV="1">
              <a:off x="6199048" y="5760650"/>
              <a:ext cx="574574"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5" name="64 Conector recto"/>
            <p:cNvCxnSpPr/>
            <p:nvPr/>
          </p:nvCxnSpPr>
          <p:spPr bwMode="auto">
            <a:xfrm flipV="1">
              <a:off x="6891076" y="5346318"/>
              <a:ext cx="450771" cy="407982"/>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6" name="65 Conector recto"/>
            <p:cNvCxnSpPr/>
            <p:nvPr/>
          </p:nvCxnSpPr>
          <p:spPr bwMode="auto">
            <a:xfrm flipV="1">
              <a:off x="5583206" y="4884363"/>
              <a:ext cx="450771" cy="407981"/>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7" name="66 Conector recto"/>
            <p:cNvCxnSpPr/>
            <p:nvPr/>
          </p:nvCxnSpPr>
          <p:spPr bwMode="auto">
            <a:xfrm>
              <a:off x="5578445" y="5322507"/>
              <a:ext cx="452357"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8" name="67 Conector recto"/>
            <p:cNvCxnSpPr/>
            <p:nvPr/>
          </p:nvCxnSpPr>
          <p:spPr bwMode="auto">
            <a:xfrm>
              <a:off x="6906949" y="4911350"/>
              <a:ext cx="450771" cy="406394"/>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69" name="68 Conector recto"/>
            <p:cNvCxnSpPr/>
            <p:nvPr/>
          </p:nvCxnSpPr>
          <p:spPr bwMode="auto">
            <a:xfrm>
              <a:off x="6048263" y="4941512"/>
              <a:ext cx="847576" cy="763576"/>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70" name="69 Conector recto"/>
            <p:cNvCxnSpPr/>
            <p:nvPr/>
          </p:nvCxnSpPr>
          <p:spPr bwMode="auto">
            <a:xfrm flipH="1">
              <a:off x="6010169" y="4943099"/>
              <a:ext cx="845988" cy="763577"/>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71" name="70 Conector recto"/>
            <p:cNvCxnSpPr/>
            <p:nvPr/>
          </p:nvCxnSpPr>
          <p:spPr bwMode="auto">
            <a:xfrm rot="5400000">
              <a:off x="5575992" y="5293138"/>
              <a:ext cx="890575"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cxnSp>
          <p:nvCxnSpPr>
            <p:cNvPr id="72" name="71 Conector recto"/>
            <p:cNvCxnSpPr/>
            <p:nvPr/>
          </p:nvCxnSpPr>
          <p:spPr bwMode="auto">
            <a:xfrm rot="5400000">
              <a:off x="6444995" y="5311395"/>
              <a:ext cx="892162"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7381" name="72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0343" y="5654029"/>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2" name="74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0901" y="4756618"/>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3" name="75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0359" y="5232896"/>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4" name="76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5321" y="475912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5" name="77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6433" y="5641495"/>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86" name="78 CuadroTexto"/>
            <p:cNvSpPr txBox="1">
              <a:spLocks noChangeArrowheads="1"/>
            </p:cNvSpPr>
            <p:nvPr/>
          </p:nvSpPr>
          <p:spPr bwMode="auto">
            <a:xfrm>
              <a:off x="5970872" y="6021190"/>
              <a:ext cx="9666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itchFamily="34" charset="0"/>
                  <a:ea typeface="Osaka"/>
                  <a:cs typeface="Osaka"/>
                </a:defRPr>
              </a:lvl1pPr>
              <a:lvl2pPr marL="742950" indent="-285750" eaLnBrk="0" hangingPunct="0">
                <a:defRPr sz="2400" b="1">
                  <a:solidFill>
                    <a:schemeClr val="bg1"/>
                  </a:solidFill>
                  <a:latin typeface="Arial" pitchFamily="34" charset="0"/>
                  <a:ea typeface="Osaka"/>
                  <a:cs typeface="Osaka"/>
                </a:defRPr>
              </a:lvl2pPr>
              <a:lvl3pPr marL="1143000" indent="-228600" eaLnBrk="0" hangingPunct="0">
                <a:defRPr sz="2400" b="1">
                  <a:solidFill>
                    <a:schemeClr val="bg1"/>
                  </a:solidFill>
                  <a:latin typeface="Arial" pitchFamily="34" charset="0"/>
                  <a:ea typeface="Osaka"/>
                  <a:cs typeface="Osaka"/>
                </a:defRPr>
              </a:lvl3pPr>
              <a:lvl4pPr marL="1600200" indent="-228600" eaLnBrk="0" hangingPunct="0">
                <a:defRPr sz="2400" b="1">
                  <a:solidFill>
                    <a:schemeClr val="bg1"/>
                  </a:solidFill>
                  <a:latin typeface="Arial" pitchFamily="34" charset="0"/>
                  <a:ea typeface="Osaka"/>
                  <a:cs typeface="Osaka"/>
                </a:defRPr>
              </a:lvl4pPr>
              <a:lvl5pPr marL="2057400" indent="-228600" eaLnBrk="0" hangingPunct="0">
                <a:defRPr sz="2400" b="1">
                  <a:solidFill>
                    <a:schemeClr val="bg1"/>
                  </a:solidFill>
                  <a:latin typeface="Arial"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itchFamily="34" charset="0"/>
                  <a:ea typeface="Osaka"/>
                  <a:cs typeface="Osaka"/>
                </a:defRPr>
              </a:lvl9pPr>
            </a:lstStyle>
            <a:p>
              <a:pPr algn="ctr" eaLnBrk="1" hangingPunct="1"/>
              <a:r>
                <a:rPr lang="es-MX" sz="1400">
                  <a:solidFill>
                    <a:srgbClr val="000066"/>
                  </a:solidFill>
                </a:rPr>
                <a:t>AS 200</a:t>
              </a:r>
            </a:p>
          </p:txBody>
        </p:sp>
        <p:cxnSp>
          <p:nvCxnSpPr>
            <p:cNvPr id="82" name="81 Conector recto"/>
            <p:cNvCxnSpPr/>
            <p:nvPr/>
          </p:nvCxnSpPr>
          <p:spPr bwMode="auto">
            <a:xfrm flipV="1">
              <a:off x="4367395" y="5339968"/>
              <a:ext cx="1080898" cy="0"/>
            </a:xfrm>
            <a:prstGeom prst="line">
              <a:avLst/>
            </a:prstGeom>
            <a:solidFill>
              <a:schemeClr val="accent1"/>
            </a:solidFill>
            <a:ln w="28575" cap="flat" cmpd="sng" algn="ctr">
              <a:solidFill>
                <a:schemeClr val="tx1">
                  <a:lumMod val="95000"/>
                  <a:lumOff val="5000"/>
                </a:schemeClr>
              </a:solidFill>
              <a:prstDash val="solid"/>
              <a:round/>
              <a:headEnd type="none" w="med" len="med"/>
              <a:tailEnd type="none" w="med" len="med"/>
            </a:ln>
            <a:effectLst/>
          </p:spPr>
        </p:cxnSp>
        <p:pic>
          <p:nvPicPr>
            <p:cNvPr id="57388" name="37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29578" y="5200997"/>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9" name="73 Imagen" descr="RouterGeneric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449" y="5195213"/>
              <a:ext cx="423884" cy="2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7" name="86 Flecha circular"/>
          <p:cNvSpPr/>
          <p:nvPr/>
        </p:nvSpPr>
        <p:spPr bwMode="auto">
          <a:xfrm>
            <a:off x="328593" y="3341151"/>
            <a:ext cx="6358269" cy="3763926"/>
          </a:xfrm>
          <a:prstGeom prst="circularArrow">
            <a:avLst>
              <a:gd name="adj1" fmla="val 7522"/>
              <a:gd name="adj2" fmla="val 857390"/>
              <a:gd name="adj3" fmla="val 20396854"/>
              <a:gd name="adj4" fmla="val 16101483"/>
              <a:gd name="adj5" fmla="val 9082"/>
            </a:avLst>
          </a:prstGeom>
          <a:gradFill flip="none" rotWithShape="1">
            <a:gsLst>
              <a:gs pos="0">
                <a:srgbClr val="002060">
                  <a:tint val="66000"/>
                  <a:satMod val="160000"/>
                  <a:alpha val="25000"/>
                </a:srgbClr>
              </a:gs>
              <a:gs pos="32000">
                <a:srgbClr val="002060">
                  <a:tint val="44500"/>
                  <a:satMod val="160000"/>
                </a:srgbClr>
              </a:gs>
              <a:gs pos="100000">
                <a:srgbClr val="002060">
                  <a:tint val="23500"/>
                  <a:satMod val="160000"/>
                  <a:alpha val="65000"/>
                </a:srgbClr>
              </a:gs>
            </a:gsLst>
            <a:lin ang="2700000" scaled="1"/>
            <a:tileRect/>
          </a:gra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
        <p:nvSpPr>
          <p:cNvPr id="2" name="Marcador de número de diapositiva 1">
            <a:extLst>
              <a:ext uri="{FF2B5EF4-FFF2-40B4-BE49-F238E27FC236}">
                <a16:creationId xmlns:a16="http://schemas.microsoft.com/office/drawing/2014/main" id="{90FCD6EF-AB39-429E-B6F0-D0687FB9D5B6}"/>
              </a:ext>
            </a:extLst>
          </p:cNvPr>
          <p:cNvSpPr>
            <a:spLocks noGrp="1"/>
          </p:cNvSpPr>
          <p:nvPr>
            <p:ph type="sldNum" sz="quarter" idx="12"/>
          </p:nvPr>
        </p:nvSpPr>
        <p:spPr/>
        <p:txBody>
          <a:bodyPr/>
          <a:lstStyle/>
          <a:p>
            <a:fld id="{C52ECA4D-A3F8-4647-AC23-6753374BA101}" type="slidenum">
              <a:rPr lang="es-MX" smtClean="0"/>
              <a:t>50</a:t>
            </a:fld>
            <a:endParaRPr lang="es-MX"/>
          </a:p>
        </p:txBody>
      </p:sp>
    </p:spTree>
    <p:extLst>
      <p:ext uri="{BB962C8B-B14F-4D97-AF65-F5344CB8AC3E}">
        <p14:creationId xmlns:p14="http://schemas.microsoft.com/office/powerpoint/2010/main" val="3180324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4" name="Picture 73">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6" name="Rectangle 75">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1" name="Rectangle 2"/>
          <p:cNvSpPr>
            <a:spLocks noGrp="1" noChangeArrowheads="1"/>
          </p:cNvSpPr>
          <p:nvPr>
            <p:ph type="title"/>
          </p:nvPr>
        </p:nvSpPr>
        <p:spPr>
          <a:xfrm>
            <a:off x="792483" y="821265"/>
            <a:ext cx="6098705" cy="5222117"/>
          </a:xfrm>
        </p:spPr>
        <p:txBody>
          <a:bodyPr vert="horz" lIns="91440" tIns="45720" rIns="91440" bIns="45720" rtlCol="0" anchor="ctr">
            <a:normAutofit/>
          </a:bodyPr>
          <a:lstStyle/>
          <a:p>
            <a:r>
              <a:rPr lang="en-US" sz="5400" b="1"/>
              <a:t>Enrutamiento vector distancia y estado de enlace</a:t>
            </a:r>
            <a:endParaRPr lang="en-US" sz="5400"/>
          </a:p>
        </p:txBody>
      </p:sp>
      <p:cxnSp>
        <p:nvCxnSpPr>
          <p:cNvPr id="78" name="Straight Connector 77">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2" name="Marcador de texto 1">
            <a:extLst>
              <a:ext uri="{FF2B5EF4-FFF2-40B4-BE49-F238E27FC236}">
                <a16:creationId xmlns:a16="http://schemas.microsoft.com/office/drawing/2014/main" id="{3175797C-D223-4D7E-A70D-66FD9583A234}"/>
              </a:ext>
            </a:extLst>
          </p:cNvPr>
          <p:cNvSpPr>
            <a:spLocks noGrp="1"/>
          </p:cNvSpPr>
          <p:nvPr>
            <p:ph type="body" idx="1"/>
          </p:nvPr>
        </p:nvSpPr>
        <p:spPr>
          <a:xfrm>
            <a:off x="7903028" y="821265"/>
            <a:ext cx="3265713" cy="5222117"/>
          </a:xfrm>
        </p:spPr>
        <p:txBody>
          <a:bodyPr vert="horz" lIns="91440" tIns="45720" rIns="91440" bIns="45720" rtlCol="0" anchor="ctr">
            <a:normAutofit/>
          </a:bodyPr>
          <a:lstStyle/>
          <a:p>
            <a:pPr algn="l"/>
            <a:r>
              <a:rPr lang="en-US" sz="2000" b="1">
                <a:solidFill>
                  <a:schemeClr val="tx1"/>
                </a:solidFill>
              </a:rPr>
              <a:t>Comparación</a:t>
            </a:r>
            <a:endParaRPr lang="en-US" sz="2000">
              <a:solidFill>
                <a:schemeClr val="tx1"/>
              </a:solidFill>
            </a:endParaRPr>
          </a:p>
        </p:txBody>
      </p:sp>
      <p:sp>
        <p:nvSpPr>
          <p:cNvPr id="3" name="Marcador de número de diapositiva 2">
            <a:extLst>
              <a:ext uri="{FF2B5EF4-FFF2-40B4-BE49-F238E27FC236}">
                <a16:creationId xmlns:a16="http://schemas.microsoft.com/office/drawing/2014/main" id="{8E05019B-7DB4-4E1A-B6C4-FE3940D3BDE0}"/>
              </a:ext>
            </a:extLst>
          </p:cNvPr>
          <p:cNvSpPr>
            <a:spLocks noGrp="1"/>
          </p:cNvSpPr>
          <p:nvPr>
            <p:ph type="sldNum" sz="quarter" idx="12"/>
          </p:nvPr>
        </p:nvSpPr>
        <p:spPr>
          <a:xfrm>
            <a:off x="10929257" y="6197599"/>
            <a:ext cx="870857" cy="365125"/>
          </a:xfrm>
        </p:spPr>
        <p:txBody>
          <a:bodyPr vert="horz" lIns="91440" tIns="45720" rIns="91440" bIns="45720" rtlCol="0" anchor="ctr">
            <a:normAutofit/>
          </a:bodyPr>
          <a:lstStyle/>
          <a:p>
            <a:pPr>
              <a:spcAft>
                <a:spcPts val="600"/>
              </a:spcAft>
            </a:pPr>
            <a:fld id="{C52ECA4D-A3F8-4647-AC23-6753374BA101}" type="slidenum">
              <a:rPr lang="en-US">
                <a:solidFill>
                  <a:schemeClr val="tx1"/>
                </a:solidFill>
              </a:rPr>
              <a:pPr>
                <a:spcAft>
                  <a:spcPts val="600"/>
                </a:spcAft>
              </a:pPr>
              <a:t>51</a:t>
            </a:fld>
            <a:endParaRPr lang="en-US">
              <a:solidFill>
                <a:schemeClr val="tx1"/>
              </a:solidFill>
            </a:endParaRPr>
          </a:p>
        </p:txBody>
      </p:sp>
    </p:spTree>
    <p:extLst>
      <p:ext uri="{BB962C8B-B14F-4D97-AF65-F5344CB8AC3E}">
        <p14:creationId xmlns:p14="http://schemas.microsoft.com/office/powerpoint/2010/main" val="2436308145"/>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p:txBody>
          <a:bodyPr/>
          <a:lstStyle/>
          <a:p>
            <a:r>
              <a:rPr lang="es-MX" dirty="0"/>
              <a:t>Principales tipos de enrutamiento</a:t>
            </a:r>
          </a:p>
        </p:txBody>
      </p:sp>
      <p:sp>
        <p:nvSpPr>
          <p:cNvPr id="26627" name="2 Marcador de contenido"/>
          <p:cNvSpPr>
            <a:spLocks noGrp="1"/>
          </p:cNvSpPr>
          <p:nvPr>
            <p:ph idx="1"/>
          </p:nvPr>
        </p:nvSpPr>
        <p:spPr>
          <a:xfrm>
            <a:off x="838200" y="2212976"/>
            <a:ext cx="10515600" cy="2847975"/>
          </a:xfrm>
        </p:spPr>
        <p:txBody>
          <a:bodyPr>
            <a:normAutofit/>
          </a:bodyPr>
          <a:lstStyle/>
          <a:p>
            <a:pPr>
              <a:lnSpc>
                <a:spcPct val="200000"/>
              </a:lnSpc>
              <a:spcBef>
                <a:spcPts val="600"/>
              </a:spcBef>
              <a:spcAft>
                <a:spcPts val="600"/>
              </a:spcAft>
              <a:defRPr/>
            </a:pPr>
            <a:r>
              <a:rPr lang="es-ES" sz="3200" b="1" dirty="0">
                <a:solidFill>
                  <a:srgbClr val="0066CC"/>
                </a:solidFill>
              </a:rPr>
              <a:t>Vector-distancia</a:t>
            </a:r>
          </a:p>
          <a:p>
            <a:pPr>
              <a:lnSpc>
                <a:spcPct val="200000"/>
              </a:lnSpc>
              <a:spcBef>
                <a:spcPts val="600"/>
              </a:spcBef>
              <a:spcAft>
                <a:spcPts val="600"/>
              </a:spcAft>
              <a:defRPr/>
            </a:pPr>
            <a:r>
              <a:rPr lang="es-ES" sz="3200" b="1" dirty="0">
                <a:solidFill>
                  <a:srgbClr val="0066CC"/>
                </a:solidFill>
              </a:rPr>
              <a:t>Estado del enlace</a:t>
            </a:r>
          </a:p>
        </p:txBody>
      </p:sp>
      <p:sp>
        <p:nvSpPr>
          <p:cNvPr id="2" name="Marcador de número de diapositiva 1">
            <a:extLst>
              <a:ext uri="{FF2B5EF4-FFF2-40B4-BE49-F238E27FC236}">
                <a16:creationId xmlns:a16="http://schemas.microsoft.com/office/drawing/2014/main" id="{86151824-D216-4825-A55D-B32E8E844C11}"/>
              </a:ext>
            </a:extLst>
          </p:cNvPr>
          <p:cNvSpPr>
            <a:spLocks noGrp="1"/>
          </p:cNvSpPr>
          <p:nvPr>
            <p:ph type="sldNum" sz="quarter" idx="12"/>
          </p:nvPr>
        </p:nvSpPr>
        <p:spPr/>
        <p:txBody>
          <a:bodyPr/>
          <a:lstStyle/>
          <a:p>
            <a:fld id="{C52ECA4D-A3F8-4647-AC23-6753374BA101}" type="slidenum">
              <a:rPr lang="es-MX" smtClean="0"/>
              <a:t>52</a:t>
            </a:fld>
            <a:endParaRPr lang="es-MX"/>
          </a:p>
        </p:txBody>
      </p:sp>
    </p:spTree>
    <p:extLst>
      <p:ext uri="{BB962C8B-B14F-4D97-AF65-F5344CB8AC3E}">
        <p14:creationId xmlns:p14="http://schemas.microsoft.com/office/powerpoint/2010/main" val="528227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a:xfrm>
            <a:off x="990600" y="164297"/>
            <a:ext cx="10515600" cy="1293028"/>
          </a:xfrm>
        </p:spPr>
        <p:txBody>
          <a:bodyPr/>
          <a:lstStyle/>
          <a:p>
            <a:r>
              <a:rPr lang="es-MX" dirty="0"/>
              <a:t>Enrutamiento vector distancia</a:t>
            </a:r>
          </a:p>
        </p:txBody>
      </p:sp>
      <p:sp>
        <p:nvSpPr>
          <p:cNvPr id="27651" name="2 Marcador de contenido"/>
          <p:cNvSpPr>
            <a:spLocks noGrp="1"/>
          </p:cNvSpPr>
          <p:nvPr>
            <p:ph idx="1"/>
          </p:nvPr>
        </p:nvSpPr>
        <p:spPr>
          <a:xfrm>
            <a:off x="838200" y="1457325"/>
            <a:ext cx="10515600" cy="4433888"/>
          </a:xfrm>
        </p:spPr>
        <p:txBody>
          <a:bodyPr>
            <a:normAutofit lnSpcReduction="10000"/>
          </a:bodyPr>
          <a:lstStyle/>
          <a:p>
            <a:pPr marL="355600" indent="-355600" algn="just">
              <a:lnSpc>
                <a:spcPct val="160000"/>
              </a:lnSpc>
              <a:spcBef>
                <a:spcPts val="1200"/>
              </a:spcBef>
              <a:spcAft>
                <a:spcPts val="1200"/>
              </a:spcAft>
              <a:defRPr/>
            </a:pPr>
            <a:r>
              <a:rPr lang="es-ES" sz="2000" dirty="0"/>
              <a:t>El método de enrutamiento por vector-distancia determina la dirección (vector) y la distancia (cuenta de saltos) hacia cualquier enlace o red en la </a:t>
            </a:r>
            <a:r>
              <a:rPr lang="es-ES" sz="2000" dirty="0" err="1"/>
              <a:t>internetwork</a:t>
            </a:r>
            <a:r>
              <a:rPr lang="es-ES" sz="2000" dirty="0"/>
              <a:t>. </a:t>
            </a:r>
          </a:p>
          <a:p>
            <a:pPr marL="355600" indent="-355600" algn="just">
              <a:lnSpc>
                <a:spcPct val="160000"/>
              </a:lnSpc>
              <a:spcBef>
                <a:spcPts val="1200"/>
              </a:spcBef>
              <a:spcAft>
                <a:spcPts val="1200"/>
              </a:spcAft>
              <a:defRPr/>
            </a:pPr>
            <a:r>
              <a:rPr lang="es-ES" sz="2000" dirty="0"/>
              <a:t>El </a:t>
            </a:r>
            <a:r>
              <a:rPr lang="es-ES" sz="2000" i="1" dirty="0" err="1"/>
              <a:t>router</a:t>
            </a:r>
            <a:r>
              <a:rPr lang="es-ES" sz="2000" dirty="0"/>
              <a:t> no tiene que conocer el camino completo a cada segmento de red.</a:t>
            </a:r>
          </a:p>
          <a:p>
            <a:pPr marL="355600" indent="-355600" algn="just">
              <a:lnSpc>
                <a:spcPct val="160000"/>
              </a:lnSpc>
              <a:spcBef>
                <a:spcPts val="1200"/>
              </a:spcBef>
              <a:spcAft>
                <a:spcPts val="1200"/>
              </a:spcAft>
              <a:defRPr/>
            </a:pPr>
            <a:r>
              <a:rPr lang="es-MX" sz="2000" dirty="0"/>
              <a:t>Con algoritmos vector distancia, los </a:t>
            </a:r>
            <a:r>
              <a:rPr lang="es-MX" sz="2000" i="1" dirty="0" err="1"/>
              <a:t>routers</a:t>
            </a:r>
            <a:r>
              <a:rPr lang="es-MX" sz="2000" dirty="0"/>
              <a:t> envían actualizaciones periódicamente (30 segundos).</a:t>
            </a:r>
          </a:p>
          <a:p>
            <a:pPr marL="355600" indent="-355600" algn="just">
              <a:lnSpc>
                <a:spcPct val="160000"/>
              </a:lnSpc>
              <a:spcBef>
                <a:spcPts val="1200"/>
              </a:spcBef>
              <a:spcAft>
                <a:spcPts val="1200"/>
              </a:spcAft>
              <a:defRPr/>
            </a:pPr>
            <a:r>
              <a:rPr lang="es-MX" sz="2000" dirty="0"/>
              <a:t>En las actualizaciones envían toda la tabla de enrutamiento a los </a:t>
            </a:r>
            <a:r>
              <a:rPr lang="es-MX" sz="2000" i="1" dirty="0" err="1"/>
              <a:t>routers</a:t>
            </a:r>
            <a:r>
              <a:rPr lang="es-MX" sz="2000" dirty="0"/>
              <a:t> adyacentes, aún cuando no haya cambios en la red.</a:t>
            </a:r>
            <a:endParaRPr lang="es-ES" dirty="0"/>
          </a:p>
          <a:p>
            <a:pPr marL="514350" indent="-514350" algn="just">
              <a:lnSpc>
                <a:spcPct val="160000"/>
              </a:lnSpc>
              <a:spcBef>
                <a:spcPts val="1200"/>
              </a:spcBef>
              <a:spcAft>
                <a:spcPts val="1200"/>
              </a:spcAft>
              <a:defRPr/>
            </a:pPr>
            <a:endParaRPr lang="es-ES" dirty="0"/>
          </a:p>
        </p:txBody>
      </p:sp>
      <p:sp>
        <p:nvSpPr>
          <p:cNvPr id="67" name="66 CuadroTexto"/>
          <p:cNvSpPr txBox="1"/>
          <p:nvPr/>
        </p:nvSpPr>
        <p:spPr>
          <a:xfrm>
            <a:off x="8895519" y="5831394"/>
            <a:ext cx="2458281" cy="584775"/>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s-MX" sz="3200" b="1" dirty="0">
                <a:ln w="11430"/>
                <a:solidFill>
                  <a:srgbClr val="FF0000"/>
                </a:solidFill>
                <a:latin typeface="Arial Black" panose="020B0A04020102020204" pitchFamily="34" charset="0"/>
              </a:rPr>
              <a:t>BW↑ CPU↓</a:t>
            </a:r>
            <a:endParaRPr lang="es-ES" sz="3200" b="1" dirty="0">
              <a:ln w="11430"/>
              <a:solidFill>
                <a:srgbClr val="FF0000"/>
              </a:solidFill>
              <a:latin typeface="Arial Black" panose="020B0A04020102020204" pitchFamily="34" charset="0"/>
            </a:endParaRPr>
          </a:p>
        </p:txBody>
      </p:sp>
      <p:sp>
        <p:nvSpPr>
          <p:cNvPr id="2" name="Marcador de número de diapositiva 1">
            <a:extLst>
              <a:ext uri="{FF2B5EF4-FFF2-40B4-BE49-F238E27FC236}">
                <a16:creationId xmlns:a16="http://schemas.microsoft.com/office/drawing/2014/main" id="{A6FB7277-FEDD-40D3-836B-471E6F4403D1}"/>
              </a:ext>
            </a:extLst>
          </p:cNvPr>
          <p:cNvSpPr>
            <a:spLocks noGrp="1"/>
          </p:cNvSpPr>
          <p:nvPr>
            <p:ph type="sldNum" sz="quarter" idx="12"/>
          </p:nvPr>
        </p:nvSpPr>
        <p:spPr/>
        <p:txBody>
          <a:bodyPr/>
          <a:lstStyle/>
          <a:p>
            <a:fld id="{C52ECA4D-A3F8-4647-AC23-6753374BA101}" type="slidenum">
              <a:rPr lang="es-MX" smtClean="0"/>
              <a:t>53</a:t>
            </a:fld>
            <a:endParaRPr lang="es-MX"/>
          </a:p>
        </p:txBody>
      </p:sp>
    </p:spTree>
    <p:extLst>
      <p:ext uri="{BB962C8B-B14F-4D97-AF65-F5344CB8AC3E}">
        <p14:creationId xmlns:p14="http://schemas.microsoft.com/office/powerpoint/2010/main" val="1059721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Título"/>
          <p:cNvSpPr>
            <a:spLocks noGrp="1"/>
          </p:cNvSpPr>
          <p:nvPr>
            <p:ph type="title"/>
          </p:nvPr>
        </p:nvSpPr>
        <p:spPr>
          <a:xfrm>
            <a:off x="1341120" y="381000"/>
            <a:ext cx="10378440" cy="1293028"/>
          </a:xfrm>
        </p:spPr>
        <p:txBody>
          <a:bodyPr/>
          <a:lstStyle/>
          <a:p>
            <a:r>
              <a:rPr lang="es-MX" dirty="0"/>
              <a:t>Enrutamiento estado de enlace</a:t>
            </a:r>
          </a:p>
        </p:txBody>
      </p:sp>
      <p:sp>
        <p:nvSpPr>
          <p:cNvPr id="29699" name="2 Marcador de contenido"/>
          <p:cNvSpPr>
            <a:spLocks noGrp="1"/>
          </p:cNvSpPr>
          <p:nvPr>
            <p:ph idx="1"/>
          </p:nvPr>
        </p:nvSpPr>
        <p:spPr>
          <a:xfrm>
            <a:off x="838200" y="1563329"/>
            <a:ext cx="10990006" cy="4365523"/>
          </a:xfrm>
        </p:spPr>
        <p:txBody>
          <a:bodyPr>
            <a:normAutofit fontScale="92500" lnSpcReduction="10000"/>
          </a:bodyPr>
          <a:lstStyle/>
          <a:p>
            <a:pPr marL="341313" indent="-341313" algn="just">
              <a:lnSpc>
                <a:spcPct val="130000"/>
              </a:lnSpc>
              <a:spcBef>
                <a:spcPct val="0"/>
              </a:spcBef>
              <a:spcAft>
                <a:spcPts val="600"/>
              </a:spcAft>
              <a:defRPr/>
            </a:pPr>
            <a:r>
              <a:rPr lang="es-ES" sz="1800" dirty="0"/>
              <a:t>En el método de estado del enlace, cada </a:t>
            </a:r>
            <a:r>
              <a:rPr lang="es-ES" sz="1800" i="1" dirty="0" err="1"/>
              <a:t>router</a:t>
            </a:r>
            <a:r>
              <a:rPr lang="es-ES" sz="1800" dirty="0"/>
              <a:t> construye un mapa interno de la topología de red, y mantiene en una compleja base de datos con información específica acerca de las redes y los </a:t>
            </a:r>
            <a:r>
              <a:rPr lang="es-ES" sz="1800" i="1" dirty="0" err="1"/>
              <a:t>routers</a:t>
            </a:r>
            <a:r>
              <a:rPr lang="es-ES" sz="1800" i="1" dirty="0"/>
              <a:t> </a:t>
            </a:r>
            <a:r>
              <a:rPr lang="es-ES" sz="1800" dirty="0"/>
              <a:t>distantes</a:t>
            </a:r>
            <a:r>
              <a:rPr lang="es-ES" sz="1800" i="1" dirty="0"/>
              <a:t>.</a:t>
            </a:r>
          </a:p>
          <a:p>
            <a:pPr>
              <a:lnSpc>
                <a:spcPct val="130000"/>
              </a:lnSpc>
              <a:defRPr/>
            </a:pPr>
            <a:r>
              <a:rPr lang="es-MX" sz="1800" dirty="0"/>
              <a:t>Las actualizaciones se envían</a:t>
            </a:r>
            <a:r>
              <a:rPr lang="es-MX" sz="1800" dirty="0">
                <a:solidFill>
                  <a:srgbClr val="231F20"/>
                </a:solidFill>
                <a:latin typeface="Times-Roman"/>
              </a:rPr>
              <a:t>:</a:t>
            </a:r>
            <a:endParaRPr lang="es-MX" sz="2000" b="1" dirty="0">
              <a:solidFill>
                <a:schemeClr val="accent1"/>
              </a:solidFill>
              <a:latin typeface="Times-Roman"/>
            </a:endParaRPr>
          </a:p>
          <a:p>
            <a:pPr lvl="1" algn="just">
              <a:lnSpc>
                <a:spcPct val="130000"/>
              </a:lnSpc>
              <a:defRPr/>
            </a:pPr>
            <a:r>
              <a:rPr lang="es-MX" b="1" dirty="0">
                <a:solidFill>
                  <a:schemeClr val="accent1"/>
                </a:solidFill>
                <a:latin typeface="Times-Roman"/>
              </a:rPr>
              <a:t>Sólo cuando se ha producido un cambio.</a:t>
            </a:r>
          </a:p>
          <a:p>
            <a:pPr lvl="1" algn="just">
              <a:lnSpc>
                <a:spcPct val="130000"/>
              </a:lnSpc>
              <a:spcAft>
                <a:spcPts val="600"/>
              </a:spcAft>
              <a:defRPr/>
            </a:pPr>
            <a:r>
              <a:rPr lang="es-MX" b="1" dirty="0">
                <a:solidFill>
                  <a:schemeClr val="accent1"/>
                </a:solidFill>
                <a:latin typeface="Times-Roman"/>
              </a:rPr>
              <a:t> Periódicamente (actualizaciones de estados de enlace) en intervalos largos (30 minutos).</a:t>
            </a:r>
          </a:p>
          <a:p>
            <a:pPr marL="341313" indent="-341313" algn="just">
              <a:lnSpc>
                <a:spcPct val="130000"/>
              </a:lnSpc>
              <a:spcBef>
                <a:spcPts val="600"/>
              </a:spcBef>
              <a:spcAft>
                <a:spcPts val="600"/>
              </a:spcAft>
              <a:defRPr/>
            </a:pPr>
            <a:r>
              <a:rPr lang="es-MX" sz="1800" dirty="0"/>
              <a:t>Las actualizaciones sólo incluyen la porción que describe el estado del enlace (no la tabla de enrutamiento completa).</a:t>
            </a:r>
          </a:p>
          <a:p>
            <a:pPr marL="341313" indent="-341313" algn="just">
              <a:lnSpc>
                <a:spcPct val="130000"/>
              </a:lnSpc>
              <a:spcBef>
                <a:spcPct val="0"/>
              </a:spcBef>
              <a:spcAft>
                <a:spcPts val="600"/>
              </a:spcAft>
              <a:defRPr/>
            </a:pPr>
            <a:r>
              <a:rPr lang="es-MX" sz="1800" dirty="0"/>
              <a:t>A diferencia del enrutamiento vector distancia, los protocolos de estado de enlace responden rápidamente a los cambios de la red.</a:t>
            </a:r>
          </a:p>
          <a:p>
            <a:pPr marL="341313" indent="-341313" algn="just">
              <a:lnSpc>
                <a:spcPct val="130000"/>
              </a:lnSpc>
              <a:spcBef>
                <a:spcPct val="0"/>
              </a:spcBef>
              <a:spcAft>
                <a:spcPts val="600"/>
              </a:spcAft>
              <a:defRPr/>
            </a:pPr>
            <a:r>
              <a:rPr lang="es-MX" sz="1800" dirty="0"/>
              <a:t>Estos protocolos requieren más capacidad de CPU y memoria de sistema.</a:t>
            </a:r>
            <a:endParaRPr lang="es-ES" sz="1800" dirty="0"/>
          </a:p>
        </p:txBody>
      </p:sp>
      <p:sp>
        <p:nvSpPr>
          <p:cNvPr id="5" name="4 CuadroTexto"/>
          <p:cNvSpPr txBox="1"/>
          <p:nvPr/>
        </p:nvSpPr>
        <p:spPr>
          <a:xfrm>
            <a:off x="8878529" y="5939389"/>
            <a:ext cx="2949677" cy="584775"/>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s-MX" sz="3200" b="1" dirty="0">
                <a:ln w="11430"/>
                <a:solidFill>
                  <a:srgbClr val="FF0000"/>
                </a:solidFill>
                <a:latin typeface="Arial Black" panose="020B0A04020102020204" pitchFamily="34" charset="0"/>
              </a:rPr>
              <a:t>BW ↓  CPU ↑</a:t>
            </a:r>
            <a:endParaRPr lang="es-ES" sz="3200" b="1" dirty="0">
              <a:ln w="11430"/>
              <a:solidFill>
                <a:srgbClr val="FF0000"/>
              </a:solidFill>
              <a:latin typeface="Arial Black" panose="020B0A04020102020204" pitchFamily="34" charset="0"/>
            </a:endParaRPr>
          </a:p>
        </p:txBody>
      </p:sp>
      <p:sp>
        <p:nvSpPr>
          <p:cNvPr id="2" name="Marcador de número de diapositiva 1">
            <a:extLst>
              <a:ext uri="{FF2B5EF4-FFF2-40B4-BE49-F238E27FC236}">
                <a16:creationId xmlns:a16="http://schemas.microsoft.com/office/drawing/2014/main" id="{497DDDC7-9AB2-443A-B3AF-63A24B40C30D}"/>
              </a:ext>
            </a:extLst>
          </p:cNvPr>
          <p:cNvSpPr>
            <a:spLocks noGrp="1"/>
          </p:cNvSpPr>
          <p:nvPr>
            <p:ph type="sldNum" sz="quarter" idx="12"/>
          </p:nvPr>
        </p:nvSpPr>
        <p:spPr/>
        <p:txBody>
          <a:bodyPr/>
          <a:lstStyle/>
          <a:p>
            <a:fld id="{C52ECA4D-A3F8-4647-AC23-6753374BA101}" type="slidenum">
              <a:rPr lang="es-MX" smtClean="0"/>
              <a:t>54</a:t>
            </a:fld>
            <a:endParaRPr lang="es-MX"/>
          </a:p>
        </p:txBody>
      </p:sp>
    </p:spTree>
    <p:extLst>
      <p:ext uri="{BB962C8B-B14F-4D97-AF65-F5344CB8AC3E}">
        <p14:creationId xmlns:p14="http://schemas.microsoft.com/office/powerpoint/2010/main" val="586180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Título"/>
          <p:cNvSpPr>
            <a:spLocks noGrp="1"/>
          </p:cNvSpPr>
          <p:nvPr>
            <p:ph type="title"/>
          </p:nvPr>
        </p:nvSpPr>
        <p:spPr/>
        <p:txBody>
          <a:bodyPr/>
          <a:lstStyle/>
          <a:p>
            <a:r>
              <a:rPr lang="es-MX" dirty="0"/>
              <a:t>Comparación</a:t>
            </a:r>
          </a:p>
        </p:txBody>
      </p:sp>
      <p:graphicFrame>
        <p:nvGraphicFramePr>
          <p:cNvPr id="6" name="5 Tabla"/>
          <p:cNvGraphicFramePr>
            <a:graphicFrameLocks noGrp="1"/>
          </p:cNvGraphicFramePr>
          <p:nvPr>
            <p:extLst>
              <p:ext uri="{D42A27DB-BD31-4B8C-83A1-F6EECF244321}">
                <p14:modId xmlns:p14="http://schemas.microsoft.com/office/powerpoint/2010/main" val="2398707861"/>
              </p:ext>
            </p:extLst>
          </p:nvPr>
        </p:nvGraphicFramePr>
        <p:xfrm>
          <a:off x="1740310" y="1690688"/>
          <a:ext cx="9070258" cy="4486867"/>
        </p:xfrm>
        <a:graphic>
          <a:graphicData uri="http://schemas.openxmlformats.org/drawingml/2006/table">
            <a:tbl>
              <a:tblPr firstRow="1" bandRow="1">
                <a:tableStyleId>{E8034E78-7F5D-4C2E-B375-FC64B27BC917}</a:tableStyleId>
              </a:tblPr>
              <a:tblGrid>
                <a:gridCol w="4535129">
                  <a:extLst>
                    <a:ext uri="{9D8B030D-6E8A-4147-A177-3AD203B41FA5}">
                      <a16:colId xmlns:a16="http://schemas.microsoft.com/office/drawing/2014/main" val="20000"/>
                    </a:ext>
                  </a:extLst>
                </a:gridCol>
                <a:gridCol w="4535129">
                  <a:extLst>
                    <a:ext uri="{9D8B030D-6E8A-4147-A177-3AD203B41FA5}">
                      <a16:colId xmlns:a16="http://schemas.microsoft.com/office/drawing/2014/main" val="20001"/>
                    </a:ext>
                  </a:extLst>
                </a:gridCol>
              </a:tblGrid>
              <a:tr h="463555">
                <a:tc>
                  <a:txBody>
                    <a:bodyPr/>
                    <a:lstStyle/>
                    <a:p>
                      <a:r>
                        <a:rPr lang="es-MX" sz="2800" dirty="0"/>
                        <a:t>Vector Distancia</a:t>
                      </a:r>
                    </a:p>
                  </a:txBody>
                  <a:tcPr marL="91435" marR="91435" marT="45716" marB="45716">
                    <a:solidFill>
                      <a:srgbClr val="002060"/>
                    </a:solidFill>
                  </a:tcPr>
                </a:tc>
                <a:tc>
                  <a:txBody>
                    <a:bodyPr/>
                    <a:lstStyle/>
                    <a:p>
                      <a:r>
                        <a:rPr lang="es-MX" sz="2800" dirty="0"/>
                        <a:t>Estado de Enlace</a:t>
                      </a:r>
                    </a:p>
                  </a:txBody>
                  <a:tcPr marL="91435" marR="91435" marT="45716" marB="45716">
                    <a:solidFill>
                      <a:srgbClr val="002060"/>
                    </a:solidFill>
                  </a:tcPr>
                </a:tc>
                <a:extLst>
                  <a:ext uri="{0D108BD9-81ED-4DB2-BD59-A6C34878D82A}">
                    <a16:rowId xmlns:a16="http://schemas.microsoft.com/office/drawing/2014/main" val="10000"/>
                  </a:ext>
                </a:extLst>
              </a:tr>
              <a:tr h="685808">
                <a:tc>
                  <a:txBody>
                    <a:bodyPr/>
                    <a:lstStyle/>
                    <a:p>
                      <a:r>
                        <a:rPr lang="es-MX" sz="2000" dirty="0">
                          <a:solidFill>
                            <a:schemeClr val="bg2">
                              <a:lumMod val="50000"/>
                            </a:schemeClr>
                          </a:solidFill>
                        </a:rPr>
                        <a:t>No maneja topología. Solo conoce el</a:t>
                      </a:r>
                      <a:r>
                        <a:rPr lang="es-MX" sz="2000" baseline="0" dirty="0">
                          <a:solidFill>
                            <a:schemeClr val="bg2">
                              <a:lumMod val="50000"/>
                            </a:schemeClr>
                          </a:solidFill>
                        </a:rPr>
                        <a:t> vector y la distancia.</a:t>
                      </a:r>
                      <a:endParaRPr lang="es-MX" sz="2000" dirty="0">
                        <a:solidFill>
                          <a:schemeClr val="bg2">
                            <a:lumMod val="50000"/>
                          </a:schemeClr>
                        </a:solidFill>
                      </a:endParaRPr>
                    </a:p>
                  </a:txBody>
                  <a:tcPr marL="91435" marR="91435" marT="45716" marB="45716"/>
                </a:tc>
                <a:tc>
                  <a:txBody>
                    <a:bodyPr/>
                    <a:lstStyle/>
                    <a:p>
                      <a:r>
                        <a:rPr lang="es-MX" sz="2000" dirty="0">
                          <a:solidFill>
                            <a:schemeClr val="bg2">
                              <a:lumMod val="50000"/>
                            </a:schemeClr>
                          </a:solidFill>
                        </a:rPr>
                        <a:t>Crea</a:t>
                      </a:r>
                      <a:r>
                        <a:rPr lang="es-MX" sz="2000" baseline="0" dirty="0">
                          <a:solidFill>
                            <a:schemeClr val="bg2">
                              <a:lumMod val="50000"/>
                            </a:schemeClr>
                          </a:solidFill>
                        </a:rPr>
                        <a:t> una topología exacta de la red.</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1"/>
                  </a:ext>
                </a:extLst>
              </a:tr>
              <a:tr h="685808">
                <a:tc>
                  <a:txBody>
                    <a:bodyPr/>
                    <a:lstStyle/>
                    <a:p>
                      <a:r>
                        <a:rPr lang="es-MX" sz="2000" baseline="0" dirty="0">
                          <a:solidFill>
                            <a:schemeClr val="bg2">
                              <a:lumMod val="50000"/>
                            </a:schemeClr>
                          </a:solidFill>
                        </a:rPr>
                        <a:t>Envía copias de las tablas de enrutamiento a los </a:t>
                      </a:r>
                      <a:r>
                        <a:rPr lang="es-MX" sz="2000" i="1" baseline="0" dirty="0" err="1">
                          <a:solidFill>
                            <a:schemeClr val="bg2">
                              <a:lumMod val="50000"/>
                            </a:schemeClr>
                          </a:solidFill>
                        </a:rPr>
                        <a:t>routers</a:t>
                      </a:r>
                      <a:r>
                        <a:rPr lang="es-MX" sz="2000" i="1" baseline="0" dirty="0">
                          <a:solidFill>
                            <a:schemeClr val="bg2">
                              <a:lumMod val="50000"/>
                            </a:schemeClr>
                          </a:solidFill>
                        </a:rPr>
                        <a:t> </a:t>
                      </a:r>
                      <a:r>
                        <a:rPr lang="es-MX" sz="2000" baseline="0" dirty="0">
                          <a:solidFill>
                            <a:schemeClr val="bg2">
                              <a:lumMod val="50000"/>
                            </a:schemeClr>
                          </a:solidFill>
                        </a:rPr>
                        <a:t>vecinos.</a:t>
                      </a:r>
                    </a:p>
                  </a:txBody>
                  <a:tcPr marL="91435" marR="91435"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2000" kern="1200" baseline="0" dirty="0">
                          <a:solidFill>
                            <a:schemeClr val="bg2">
                              <a:lumMod val="50000"/>
                            </a:schemeClr>
                          </a:solidFill>
                          <a:latin typeface="+mn-lt"/>
                          <a:ea typeface="+mn-ea"/>
                          <a:cs typeface="+mn-cs"/>
                        </a:rPr>
                        <a:t>Envía actualizaciones del enrutamiento por estado de enlace a los otros </a:t>
                      </a:r>
                      <a:r>
                        <a:rPr lang="es-MX" sz="2000" i="1" kern="1200" baseline="0" dirty="0" err="1">
                          <a:solidFill>
                            <a:schemeClr val="bg2">
                              <a:lumMod val="50000"/>
                            </a:schemeClr>
                          </a:solidFill>
                          <a:latin typeface="+mn-lt"/>
                          <a:ea typeface="+mn-ea"/>
                          <a:cs typeface="+mn-cs"/>
                        </a:rPr>
                        <a:t>routers</a:t>
                      </a:r>
                      <a:r>
                        <a:rPr lang="es-MX" sz="2000" kern="1200" baseline="0" dirty="0">
                          <a:solidFill>
                            <a:schemeClr val="bg2">
                              <a:lumMod val="50000"/>
                            </a:schemeClr>
                          </a:solidFill>
                          <a:latin typeface="+mn-lt"/>
                          <a:ea typeface="+mn-ea"/>
                          <a:cs typeface="+mn-cs"/>
                        </a:rPr>
                        <a:t>.</a:t>
                      </a:r>
                    </a:p>
                  </a:txBody>
                  <a:tcPr marL="91435" marR="91435" marT="45716" marB="45716"/>
                </a:tc>
                <a:extLst>
                  <a:ext uri="{0D108BD9-81ED-4DB2-BD59-A6C34878D82A}">
                    <a16:rowId xmlns:a16="http://schemas.microsoft.com/office/drawing/2014/main" val="10002"/>
                  </a:ext>
                </a:extLst>
              </a:tr>
              <a:tr h="685808">
                <a:tc>
                  <a:txBody>
                    <a:bodyPr/>
                    <a:lstStyle/>
                    <a:p>
                      <a:r>
                        <a:rPr lang="es-MX" sz="2000" dirty="0">
                          <a:solidFill>
                            <a:schemeClr val="bg2">
                              <a:lumMod val="50000"/>
                            </a:schemeClr>
                          </a:solidFill>
                        </a:rPr>
                        <a:t>Construye</a:t>
                      </a:r>
                      <a:r>
                        <a:rPr lang="es-MX" sz="2000" baseline="0" dirty="0">
                          <a:solidFill>
                            <a:schemeClr val="bg2">
                              <a:lumMod val="50000"/>
                            </a:schemeClr>
                          </a:solidFill>
                        </a:rPr>
                        <a:t> s</a:t>
                      </a:r>
                      <a:r>
                        <a:rPr lang="es-MX" sz="2000" dirty="0">
                          <a:solidFill>
                            <a:schemeClr val="bg2">
                              <a:lumMod val="50000"/>
                            </a:schemeClr>
                          </a:solidFill>
                        </a:rPr>
                        <a:t>u tabla de enrutamiento</a:t>
                      </a:r>
                      <a:r>
                        <a:rPr lang="es-MX" sz="2000" baseline="0" dirty="0">
                          <a:solidFill>
                            <a:schemeClr val="bg2">
                              <a:lumMod val="50000"/>
                            </a:schemeClr>
                          </a:solidFill>
                        </a:rPr>
                        <a:t> con la tabla proporcionada por los vecinos.</a:t>
                      </a:r>
                    </a:p>
                  </a:txBody>
                  <a:tcPr marL="91435" marR="91435" marT="45716" marB="45716"/>
                </a:tc>
                <a:tc>
                  <a:txBody>
                    <a:bodyPr/>
                    <a:lstStyle/>
                    <a:p>
                      <a:r>
                        <a:rPr lang="es-MX" sz="2000" dirty="0">
                          <a:solidFill>
                            <a:schemeClr val="bg2">
                              <a:lumMod val="50000"/>
                            </a:schemeClr>
                          </a:solidFill>
                        </a:rPr>
                        <a:t>Las rutas son seleccionadas</a:t>
                      </a:r>
                      <a:r>
                        <a:rPr lang="es-MX" sz="2000" baseline="0" dirty="0">
                          <a:solidFill>
                            <a:schemeClr val="bg2">
                              <a:lumMod val="50000"/>
                            </a:schemeClr>
                          </a:solidFill>
                        </a:rPr>
                        <a:t> del árbol de la topología construida.</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3"/>
                  </a:ext>
                </a:extLst>
              </a:tr>
              <a:tr h="685808">
                <a:tc>
                  <a:txBody>
                    <a:bodyPr/>
                    <a:lstStyle/>
                    <a:p>
                      <a:r>
                        <a:rPr lang="es-MX" sz="2000" baseline="0" dirty="0">
                          <a:solidFill>
                            <a:schemeClr val="bg2">
                              <a:lumMod val="50000"/>
                            </a:schemeClr>
                          </a:solidFill>
                        </a:rPr>
                        <a:t>Actualizaciones frecuentes y periódicas, aún sin cambios.</a:t>
                      </a:r>
                    </a:p>
                  </a:txBody>
                  <a:tcPr marL="91435" marR="91435" marT="45716" marB="45716"/>
                </a:tc>
                <a:tc>
                  <a:txBody>
                    <a:bodyPr/>
                    <a:lstStyle/>
                    <a:p>
                      <a:r>
                        <a:rPr lang="es-MX" sz="2000" dirty="0">
                          <a:solidFill>
                            <a:schemeClr val="bg2">
                              <a:lumMod val="50000"/>
                            </a:schemeClr>
                          </a:solidFill>
                        </a:rPr>
                        <a:t>Actualizaciones</a:t>
                      </a:r>
                      <a:r>
                        <a:rPr lang="es-MX" sz="2000" baseline="0" dirty="0">
                          <a:solidFill>
                            <a:schemeClr val="bg2">
                              <a:lumMod val="50000"/>
                            </a:schemeClr>
                          </a:solidFill>
                        </a:rPr>
                        <a:t>  activadas por cambios.</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4"/>
                  </a:ext>
                </a:extLst>
              </a:tr>
              <a:tr h="463555">
                <a:tc>
                  <a:txBody>
                    <a:bodyPr/>
                    <a:lstStyle/>
                    <a:p>
                      <a:r>
                        <a:rPr lang="es-MX" sz="2000" baseline="0" dirty="0">
                          <a:solidFill>
                            <a:schemeClr val="bg2">
                              <a:lumMod val="50000"/>
                            </a:schemeClr>
                          </a:solidFill>
                        </a:rPr>
                        <a:t>Convergencia lenta.</a:t>
                      </a:r>
                    </a:p>
                  </a:txBody>
                  <a:tcPr marL="91435" marR="91435" marT="45716" marB="45716"/>
                </a:tc>
                <a:tc>
                  <a:txBody>
                    <a:bodyPr/>
                    <a:lstStyle/>
                    <a:p>
                      <a:r>
                        <a:rPr lang="es-MX" sz="2000" dirty="0">
                          <a:solidFill>
                            <a:schemeClr val="bg2">
                              <a:lumMod val="50000"/>
                            </a:schemeClr>
                          </a:solidFill>
                        </a:rPr>
                        <a:t>Convergencia rápida.</a:t>
                      </a:r>
                    </a:p>
                  </a:txBody>
                  <a:tcPr marL="91435" marR="91435" marT="45716" marB="45716"/>
                </a:tc>
                <a:extLst>
                  <a:ext uri="{0D108BD9-81ED-4DB2-BD59-A6C34878D82A}">
                    <a16:rowId xmlns:a16="http://schemas.microsoft.com/office/drawing/2014/main" val="10005"/>
                  </a:ext>
                </a:extLst>
              </a:tr>
              <a:tr h="685808">
                <a:tc>
                  <a:txBody>
                    <a:bodyPr/>
                    <a:lstStyle/>
                    <a:p>
                      <a:r>
                        <a:rPr lang="es-MX" sz="2000" baseline="0" dirty="0">
                          <a:solidFill>
                            <a:schemeClr val="bg2">
                              <a:lumMod val="50000"/>
                            </a:schemeClr>
                          </a:solidFill>
                        </a:rPr>
                        <a:t>Requiere poco procesamiento de la información recibida.</a:t>
                      </a:r>
                    </a:p>
                  </a:txBody>
                  <a:tcPr marL="91435" marR="91435" marT="45716" marB="45716"/>
                </a:tc>
                <a:tc>
                  <a:txBody>
                    <a:bodyPr/>
                    <a:lstStyle/>
                    <a:p>
                      <a:r>
                        <a:rPr lang="es-MX" sz="2000" dirty="0">
                          <a:solidFill>
                            <a:schemeClr val="bg2">
                              <a:lumMod val="50000"/>
                            </a:schemeClr>
                          </a:solidFill>
                        </a:rPr>
                        <a:t>Requiere mayor</a:t>
                      </a:r>
                      <a:r>
                        <a:rPr lang="es-MX" sz="2000" baseline="0" dirty="0">
                          <a:solidFill>
                            <a:schemeClr val="bg2">
                              <a:lumMod val="50000"/>
                            </a:schemeClr>
                          </a:solidFill>
                        </a:rPr>
                        <a:t> </a:t>
                      </a:r>
                      <a:r>
                        <a:rPr lang="es-MX" sz="2000" dirty="0">
                          <a:solidFill>
                            <a:schemeClr val="bg2">
                              <a:lumMod val="50000"/>
                            </a:schemeClr>
                          </a:solidFill>
                        </a:rPr>
                        <a:t>capacidad de</a:t>
                      </a:r>
                      <a:r>
                        <a:rPr lang="es-MX" sz="2000" baseline="0" dirty="0">
                          <a:solidFill>
                            <a:schemeClr val="bg2">
                              <a:lumMod val="50000"/>
                            </a:schemeClr>
                          </a:solidFill>
                        </a:rPr>
                        <a:t> CPU y memoria del sistema.</a:t>
                      </a:r>
                      <a:endParaRPr lang="es-MX" sz="2000" dirty="0">
                        <a:solidFill>
                          <a:schemeClr val="bg2">
                            <a:lumMod val="50000"/>
                          </a:schemeClr>
                        </a:solidFill>
                      </a:endParaRPr>
                    </a:p>
                  </a:txBody>
                  <a:tcPr marL="91435" marR="91435" marT="45716" marB="45716"/>
                </a:tc>
                <a:extLst>
                  <a:ext uri="{0D108BD9-81ED-4DB2-BD59-A6C34878D82A}">
                    <a16:rowId xmlns:a16="http://schemas.microsoft.com/office/drawing/2014/main" val="10006"/>
                  </a:ext>
                </a:extLst>
              </a:tr>
            </a:tbl>
          </a:graphicData>
        </a:graphic>
      </p:graphicFrame>
      <p:sp>
        <p:nvSpPr>
          <p:cNvPr id="2" name="Marcador de número de diapositiva 1">
            <a:extLst>
              <a:ext uri="{FF2B5EF4-FFF2-40B4-BE49-F238E27FC236}">
                <a16:creationId xmlns:a16="http://schemas.microsoft.com/office/drawing/2014/main" id="{A5C0A818-F59C-48C0-864E-9823074E6EB5}"/>
              </a:ext>
            </a:extLst>
          </p:cNvPr>
          <p:cNvSpPr>
            <a:spLocks noGrp="1"/>
          </p:cNvSpPr>
          <p:nvPr>
            <p:ph type="sldNum" sz="quarter" idx="12"/>
          </p:nvPr>
        </p:nvSpPr>
        <p:spPr/>
        <p:txBody>
          <a:bodyPr/>
          <a:lstStyle/>
          <a:p>
            <a:fld id="{C52ECA4D-A3F8-4647-AC23-6753374BA101}" type="slidenum">
              <a:rPr lang="es-MX" smtClean="0"/>
              <a:t>55</a:t>
            </a:fld>
            <a:endParaRPr lang="es-MX"/>
          </a:p>
        </p:txBody>
      </p:sp>
    </p:spTree>
    <p:extLst>
      <p:ext uri="{BB962C8B-B14F-4D97-AF65-F5344CB8AC3E}">
        <p14:creationId xmlns:p14="http://schemas.microsoft.com/office/powerpoint/2010/main" val="119468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1 Título"/>
          <p:cNvSpPr>
            <a:spLocks noGrp="1"/>
          </p:cNvSpPr>
          <p:nvPr>
            <p:ph type="title"/>
          </p:nvPr>
        </p:nvSpPr>
        <p:spPr>
          <a:xfrm>
            <a:off x="1417320" y="764373"/>
            <a:ext cx="10088880" cy="853290"/>
          </a:xfrm>
        </p:spPr>
        <p:txBody>
          <a:bodyPr/>
          <a:lstStyle/>
          <a:p>
            <a:r>
              <a:rPr lang="es-MX" dirty="0"/>
              <a:t>Ventajas del enrutamiento estático</a:t>
            </a:r>
            <a:endParaRPr lang="es-ES" dirty="0"/>
          </a:p>
        </p:txBody>
      </p:sp>
      <p:sp>
        <p:nvSpPr>
          <p:cNvPr id="115715" name="2 Marcador de contenido"/>
          <p:cNvSpPr>
            <a:spLocks noGrp="1"/>
          </p:cNvSpPr>
          <p:nvPr>
            <p:ph idx="1"/>
          </p:nvPr>
        </p:nvSpPr>
        <p:spPr>
          <a:xfrm>
            <a:off x="838200" y="1617663"/>
            <a:ext cx="10515600" cy="4832350"/>
          </a:xfrm>
        </p:spPr>
        <p:txBody>
          <a:bodyPr>
            <a:normAutofit fontScale="92500" lnSpcReduction="10000"/>
          </a:bodyPr>
          <a:lstStyle/>
          <a:p>
            <a:pPr algn="just">
              <a:lnSpc>
                <a:spcPct val="150000"/>
              </a:lnSpc>
              <a:spcBef>
                <a:spcPts val="1800"/>
              </a:spcBef>
              <a:spcAft>
                <a:spcPts val="1200"/>
              </a:spcAft>
            </a:pPr>
            <a:r>
              <a:rPr lang="es-MX" sz="2400" b="1" dirty="0">
                <a:solidFill>
                  <a:srgbClr val="0066CC"/>
                </a:solidFill>
              </a:rPr>
              <a:t>Eficiencia de recursos.</a:t>
            </a:r>
            <a:r>
              <a:rPr lang="es-MX" sz="2400" dirty="0"/>
              <a:t> No consume ancho de banda para intercambio y descubrimiento de rutas, no ocupa procesamiento del CPU en el cálculo de rutas y requiere mucho menos memoria. </a:t>
            </a:r>
          </a:p>
          <a:p>
            <a:pPr algn="just">
              <a:lnSpc>
                <a:spcPct val="150000"/>
              </a:lnSpc>
              <a:spcBef>
                <a:spcPts val="600"/>
              </a:spcBef>
              <a:spcAft>
                <a:spcPts val="1200"/>
              </a:spcAft>
            </a:pPr>
            <a:r>
              <a:rPr lang="es-MX" sz="2400" b="1" dirty="0">
                <a:solidFill>
                  <a:srgbClr val="0066CC"/>
                </a:solidFill>
              </a:rPr>
              <a:t>Mayor seguridad.</a:t>
            </a:r>
            <a:r>
              <a:rPr lang="es-MX" sz="2400" dirty="0"/>
              <a:t> El enrutamiento dinámico tiende a revelar toda la información de una </a:t>
            </a:r>
            <a:r>
              <a:rPr lang="es-MX" sz="2400" dirty="0" err="1"/>
              <a:t>internetwork</a:t>
            </a:r>
            <a:r>
              <a:rPr lang="es-MX" sz="2400" dirty="0"/>
              <a:t>, a diferencia del enrutamiento estático.</a:t>
            </a:r>
          </a:p>
          <a:p>
            <a:pPr algn="just">
              <a:lnSpc>
                <a:spcPct val="150000"/>
              </a:lnSpc>
              <a:spcBef>
                <a:spcPts val="600"/>
              </a:spcBef>
              <a:spcAft>
                <a:spcPts val="1200"/>
              </a:spcAft>
            </a:pPr>
            <a:r>
              <a:rPr lang="es-MX" sz="2400" b="1" dirty="0">
                <a:solidFill>
                  <a:srgbClr val="0066CC"/>
                </a:solidFill>
              </a:rPr>
              <a:t>Control sobre el tráfico. </a:t>
            </a:r>
            <a:r>
              <a:rPr lang="es-MX" sz="2400" dirty="0"/>
              <a:t>Con una ruta estática única puede hacerse accesible a una red por una sola vía (red de conexión única). Las rutas estáticas permiten un control muy preciso sobre el comportamiento de enrutamiento en una </a:t>
            </a:r>
            <a:r>
              <a:rPr lang="es-MX" sz="2400" dirty="0" err="1"/>
              <a:t>internework</a:t>
            </a:r>
            <a:r>
              <a:rPr lang="es-MX" sz="2400" dirty="0"/>
              <a:t>.</a:t>
            </a:r>
          </a:p>
        </p:txBody>
      </p:sp>
      <p:sp>
        <p:nvSpPr>
          <p:cNvPr id="2" name="Marcador de número de diapositiva 1">
            <a:extLst>
              <a:ext uri="{FF2B5EF4-FFF2-40B4-BE49-F238E27FC236}">
                <a16:creationId xmlns:a16="http://schemas.microsoft.com/office/drawing/2014/main" id="{6F618EA4-0116-4C89-830C-38B02EBD9595}"/>
              </a:ext>
            </a:extLst>
          </p:cNvPr>
          <p:cNvSpPr>
            <a:spLocks noGrp="1"/>
          </p:cNvSpPr>
          <p:nvPr>
            <p:ph type="sldNum" sz="quarter" idx="12"/>
          </p:nvPr>
        </p:nvSpPr>
        <p:spPr/>
        <p:txBody>
          <a:bodyPr/>
          <a:lstStyle/>
          <a:p>
            <a:fld id="{C52ECA4D-A3F8-4647-AC23-6753374BA101}" type="slidenum">
              <a:rPr lang="es-MX" smtClean="0"/>
              <a:t>6</a:t>
            </a:fld>
            <a:endParaRPr lang="es-MX"/>
          </a:p>
        </p:txBody>
      </p:sp>
    </p:spTree>
    <p:extLst>
      <p:ext uri="{BB962C8B-B14F-4D97-AF65-F5344CB8AC3E}">
        <p14:creationId xmlns:p14="http://schemas.microsoft.com/office/powerpoint/2010/main" val="357558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Título"/>
          <p:cNvSpPr>
            <a:spLocks noGrp="1"/>
          </p:cNvSpPr>
          <p:nvPr>
            <p:ph type="title"/>
          </p:nvPr>
        </p:nvSpPr>
        <p:spPr>
          <a:xfrm>
            <a:off x="1417320" y="623887"/>
            <a:ext cx="10088880" cy="1293028"/>
          </a:xfrm>
        </p:spPr>
        <p:txBody>
          <a:bodyPr/>
          <a:lstStyle/>
          <a:p>
            <a:r>
              <a:rPr lang="es-MX" dirty="0"/>
              <a:t>Ventajas del enrutamiento estático</a:t>
            </a:r>
            <a:endParaRPr lang="es-ES" dirty="0"/>
          </a:p>
        </p:txBody>
      </p:sp>
      <p:sp>
        <p:nvSpPr>
          <p:cNvPr id="116739" name="2 Marcador de contenido"/>
          <p:cNvSpPr>
            <a:spLocks noGrp="1"/>
          </p:cNvSpPr>
          <p:nvPr>
            <p:ph idx="1"/>
          </p:nvPr>
        </p:nvSpPr>
        <p:spPr>
          <a:xfrm>
            <a:off x="838200" y="1724025"/>
            <a:ext cx="10515600" cy="3786188"/>
          </a:xfrm>
        </p:spPr>
        <p:txBody>
          <a:bodyPr>
            <a:normAutofit fontScale="92500" lnSpcReduction="10000"/>
          </a:bodyPr>
          <a:lstStyle/>
          <a:p>
            <a:pPr algn="just">
              <a:lnSpc>
                <a:spcPct val="150000"/>
              </a:lnSpc>
              <a:spcBef>
                <a:spcPts val="1200"/>
              </a:spcBef>
              <a:spcAft>
                <a:spcPts val="1200"/>
              </a:spcAft>
            </a:pPr>
            <a:r>
              <a:rPr lang="es-MX" sz="2400" b="1" dirty="0">
                <a:solidFill>
                  <a:srgbClr val="0066CC"/>
                </a:solidFill>
              </a:rPr>
              <a:t>Respaldo de rutas dinámicas. </a:t>
            </a:r>
            <a:r>
              <a:rPr lang="es-MX" sz="2400" dirty="0"/>
              <a:t>Puede configurarse una ruta estática con una distancia administrativa mayor a la ruta obtenida por un protocolo a un mismo destino. En caso de que el protocolo falle, se incluirá la ruta estática en la tabla de enrutamiento.</a:t>
            </a:r>
          </a:p>
          <a:p>
            <a:pPr algn="just">
              <a:lnSpc>
                <a:spcPct val="150000"/>
              </a:lnSpc>
              <a:spcBef>
                <a:spcPts val="1200"/>
              </a:spcBef>
              <a:spcAft>
                <a:spcPts val="1200"/>
              </a:spcAft>
              <a:buNone/>
            </a:pPr>
            <a:r>
              <a:rPr lang="es-MX" sz="2400" dirty="0"/>
              <a:t>El enrutamiento estático puede ser un método efectivo para redes simples y pequeñas que no cambien frecuentemente, o para redes que solo tienen una sola vía hacia cualquier destino.</a:t>
            </a:r>
          </a:p>
        </p:txBody>
      </p:sp>
      <p:sp>
        <p:nvSpPr>
          <p:cNvPr id="2" name="Marcador de número de diapositiva 1">
            <a:extLst>
              <a:ext uri="{FF2B5EF4-FFF2-40B4-BE49-F238E27FC236}">
                <a16:creationId xmlns:a16="http://schemas.microsoft.com/office/drawing/2014/main" id="{FCE86CFA-E01C-4020-8980-F53E3448CE0D}"/>
              </a:ext>
            </a:extLst>
          </p:cNvPr>
          <p:cNvSpPr>
            <a:spLocks noGrp="1"/>
          </p:cNvSpPr>
          <p:nvPr>
            <p:ph type="sldNum" sz="quarter" idx="12"/>
          </p:nvPr>
        </p:nvSpPr>
        <p:spPr/>
        <p:txBody>
          <a:bodyPr/>
          <a:lstStyle/>
          <a:p>
            <a:fld id="{C52ECA4D-A3F8-4647-AC23-6753374BA101}" type="slidenum">
              <a:rPr lang="es-MX" smtClean="0"/>
              <a:t>7</a:t>
            </a:fld>
            <a:endParaRPr lang="es-MX"/>
          </a:p>
        </p:txBody>
      </p:sp>
    </p:spTree>
    <p:extLst>
      <p:ext uri="{BB962C8B-B14F-4D97-AF65-F5344CB8AC3E}">
        <p14:creationId xmlns:p14="http://schemas.microsoft.com/office/powerpoint/2010/main" val="203667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1 Título"/>
          <p:cNvSpPr>
            <a:spLocks noGrp="1"/>
          </p:cNvSpPr>
          <p:nvPr>
            <p:ph type="title"/>
          </p:nvPr>
        </p:nvSpPr>
        <p:spPr>
          <a:xfrm>
            <a:off x="594360" y="746125"/>
            <a:ext cx="11292840" cy="1293028"/>
          </a:xfrm>
        </p:spPr>
        <p:txBody>
          <a:bodyPr/>
          <a:lstStyle/>
          <a:p>
            <a:r>
              <a:rPr lang="es-MX" dirty="0"/>
              <a:t>Desventajas del enrutamiento estático</a:t>
            </a:r>
            <a:endParaRPr lang="es-ES" dirty="0"/>
          </a:p>
        </p:txBody>
      </p:sp>
      <p:sp>
        <p:nvSpPr>
          <p:cNvPr id="117763" name="2 Marcador de contenido"/>
          <p:cNvSpPr>
            <a:spLocks noGrp="1"/>
          </p:cNvSpPr>
          <p:nvPr>
            <p:ph idx="1"/>
          </p:nvPr>
        </p:nvSpPr>
        <p:spPr/>
        <p:txBody>
          <a:bodyPr>
            <a:normAutofit fontScale="77500" lnSpcReduction="20000"/>
          </a:bodyPr>
          <a:lstStyle/>
          <a:p>
            <a:pPr algn="just">
              <a:lnSpc>
                <a:spcPct val="150000"/>
              </a:lnSpc>
              <a:spcBef>
                <a:spcPts val="600"/>
              </a:spcBef>
              <a:spcAft>
                <a:spcPts val="600"/>
              </a:spcAft>
            </a:pPr>
            <a:r>
              <a:rPr lang="es-MX" sz="2400" b="1" dirty="0">
                <a:solidFill>
                  <a:srgbClr val="0066CC"/>
                </a:solidFill>
              </a:rPr>
              <a:t>No se adapta a cambios de topología.</a:t>
            </a:r>
            <a:r>
              <a:rPr lang="es-MX" sz="2400" dirty="0"/>
              <a:t> En caso de una falla de red, o algún otro origen de cambio de topología, los </a:t>
            </a:r>
            <a:r>
              <a:rPr lang="es-MX" sz="2400" i="1" dirty="0" err="1"/>
              <a:t>routers</a:t>
            </a:r>
            <a:r>
              <a:rPr lang="es-MX" sz="2400" dirty="0"/>
              <a:t> no serán capaces de establecer la comunicación hacia una red destino aún cuando existan vías alternativas hacia la misma, hasta que administrador ajuste el cambio. </a:t>
            </a:r>
          </a:p>
          <a:p>
            <a:pPr algn="just">
              <a:lnSpc>
                <a:spcPct val="150000"/>
              </a:lnSpc>
              <a:spcBef>
                <a:spcPts val="600"/>
              </a:spcBef>
              <a:spcAft>
                <a:spcPts val="600"/>
              </a:spcAft>
            </a:pPr>
            <a:r>
              <a:rPr lang="es-MX" sz="2400" b="1" dirty="0">
                <a:solidFill>
                  <a:srgbClr val="0066CC"/>
                </a:solidFill>
              </a:rPr>
              <a:t>Costo de administración. </a:t>
            </a:r>
            <a:r>
              <a:rPr lang="es-ES" sz="2400" dirty="0"/>
              <a:t>Relativo a la cantidad de rutas estáticas, el mantenimiento manual de las tablas de enrutamiento puede requerir de una enorme cantidad de tiempo de administración</a:t>
            </a:r>
            <a:r>
              <a:rPr lang="es-MX" sz="2400" dirty="0"/>
              <a:t>.</a:t>
            </a:r>
          </a:p>
          <a:p>
            <a:pPr algn="just">
              <a:lnSpc>
                <a:spcPct val="150000"/>
              </a:lnSpc>
              <a:spcBef>
                <a:spcPts val="600"/>
              </a:spcBef>
              <a:spcAft>
                <a:spcPts val="600"/>
              </a:spcAft>
            </a:pPr>
            <a:r>
              <a:rPr lang="es-MX" sz="2400" b="1" dirty="0">
                <a:solidFill>
                  <a:srgbClr val="0066CC"/>
                </a:solidFill>
              </a:rPr>
              <a:t>No ofrece gran escalabilidad. </a:t>
            </a:r>
            <a:r>
              <a:rPr lang="es-MX" sz="2400" dirty="0"/>
              <a:t>El enrutamiento </a:t>
            </a:r>
            <a:r>
              <a:rPr lang="es-ES" sz="2400" dirty="0"/>
              <a:t>estático no tiene capacidad de adaptarse al crecimiento del enrutamiento dinámico.</a:t>
            </a:r>
            <a:endParaRPr lang="es-MX" sz="2400" dirty="0"/>
          </a:p>
          <a:p>
            <a:pPr algn="just">
              <a:lnSpc>
                <a:spcPct val="150000"/>
              </a:lnSpc>
              <a:spcBef>
                <a:spcPts val="600"/>
              </a:spcBef>
              <a:spcAft>
                <a:spcPts val="600"/>
              </a:spcAft>
              <a:buNone/>
            </a:pPr>
            <a:endParaRPr lang="es-MX" sz="2400" dirty="0"/>
          </a:p>
        </p:txBody>
      </p:sp>
      <p:sp>
        <p:nvSpPr>
          <p:cNvPr id="2" name="Marcador de número de diapositiva 1">
            <a:extLst>
              <a:ext uri="{FF2B5EF4-FFF2-40B4-BE49-F238E27FC236}">
                <a16:creationId xmlns:a16="http://schemas.microsoft.com/office/drawing/2014/main" id="{E2888BC3-97E3-48DE-A086-3FEBD2632617}"/>
              </a:ext>
            </a:extLst>
          </p:cNvPr>
          <p:cNvSpPr>
            <a:spLocks noGrp="1"/>
          </p:cNvSpPr>
          <p:nvPr>
            <p:ph type="sldNum" sz="quarter" idx="12"/>
          </p:nvPr>
        </p:nvSpPr>
        <p:spPr/>
        <p:txBody>
          <a:bodyPr/>
          <a:lstStyle/>
          <a:p>
            <a:fld id="{C52ECA4D-A3F8-4647-AC23-6753374BA101}" type="slidenum">
              <a:rPr lang="es-MX" smtClean="0"/>
              <a:t>8</a:t>
            </a:fld>
            <a:endParaRPr lang="es-MX"/>
          </a:p>
        </p:txBody>
      </p:sp>
    </p:spTree>
    <p:extLst>
      <p:ext uri="{BB962C8B-B14F-4D97-AF65-F5344CB8AC3E}">
        <p14:creationId xmlns:p14="http://schemas.microsoft.com/office/powerpoint/2010/main" val="71830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3" name="Picture 72">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5" name="Rectangle 74">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86" name="1 Título"/>
          <p:cNvSpPr>
            <a:spLocks noGrp="1"/>
          </p:cNvSpPr>
          <p:nvPr>
            <p:ph type="title"/>
          </p:nvPr>
        </p:nvSpPr>
        <p:spPr>
          <a:xfrm>
            <a:off x="792483" y="821265"/>
            <a:ext cx="6098705" cy="5222117"/>
          </a:xfrm>
        </p:spPr>
        <p:txBody>
          <a:bodyPr vert="horz" lIns="91440" tIns="45720" rIns="91440" bIns="45720" rtlCol="0" anchor="ctr">
            <a:normAutofit/>
          </a:bodyPr>
          <a:lstStyle/>
          <a:p>
            <a:r>
              <a:rPr lang="en-US" sz="5400" b="1"/>
              <a:t>Ventajas y desventajas del enrutamiento dinámico</a:t>
            </a:r>
            <a:endParaRPr lang="en-US" sz="5400"/>
          </a:p>
        </p:txBody>
      </p:sp>
      <p:cxnSp>
        <p:nvCxnSpPr>
          <p:cNvPr id="77" name="Straight Connector 76">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2" name="Marcador de texto 1">
            <a:extLst>
              <a:ext uri="{FF2B5EF4-FFF2-40B4-BE49-F238E27FC236}">
                <a16:creationId xmlns:a16="http://schemas.microsoft.com/office/drawing/2014/main" id="{78A7C6B6-8E64-414D-A41B-3C8AF7B48649}"/>
              </a:ext>
            </a:extLst>
          </p:cNvPr>
          <p:cNvSpPr>
            <a:spLocks noGrp="1"/>
          </p:cNvSpPr>
          <p:nvPr>
            <p:ph type="body" idx="1"/>
          </p:nvPr>
        </p:nvSpPr>
        <p:spPr>
          <a:xfrm>
            <a:off x="7903028" y="821265"/>
            <a:ext cx="3265713" cy="5222117"/>
          </a:xfrm>
        </p:spPr>
        <p:txBody>
          <a:bodyPr vert="horz" lIns="91440" tIns="45720" rIns="91440" bIns="45720" rtlCol="0" anchor="ctr">
            <a:normAutofit/>
          </a:bodyPr>
          <a:lstStyle/>
          <a:p>
            <a:pPr algn="l"/>
            <a:endParaRPr lang="en-US" sz="2000">
              <a:solidFill>
                <a:schemeClr val="tx1"/>
              </a:solidFill>
            </a:endParaRPr>
          </a:p>
        </p:txBody>
      </p:sp>
      <p:sp>
        <p:nvSpPr>
          <p:cNvPr id="3" name="Marcador de número de diapositiva 2">
            <a:extLst>
              <a:ext uri="{FF2B5EF4-FFF2-40B4-BE49-F238E27FC236}">
                <a16:creationId xmlns:a16="http://schemas.microsoft.com/office/drawing/2014/main" id="{B99D181A-11B6-4DE2-B91F-1BB6F28E5BC5}"/>
              </a:ext>
            </a:extLst>
          </p:cNvPr>
          <p:cNvSpPr>
            <a:spLocks noGrp="1"/>
          </p:cNvSpPr>
          <p:nvPr>
            <p:ph type="sldNum" sz="quarter" idx="12"/>
          </p:nvPr>
        </p:nvSpPr>
        <p:spPr>
          <a:xfrm>
            <a:off x="10929257" y="6197599"/>
            <a:ext cx="870857" cy="365125"/>
          </a:xfrm>
        </p:spPr>
        <p:txBody>
          <a:bodyPr vert="horz" lIns="91440" tIns="45720" rIns="91440" bIns="45720" rtlCol="0" anchor="ctr">
            <a:normAutofit/>
          </a:bodyPr>
          <a:lstStyle/>
          <a:p>
            <a:pPr>
              <a:spcAft>
                <a:spcPts val="600"/>
              </a:spcAft>
            </a:pPr>
            <a:fld id="{C52ECA4D-A3F8-4647-AC23-6753374BA101}" type="slidenum">
              <a:rPr lang="en-US">
                <a:solidFill>
                  <a:schemeClr val="tx1"/>
                </a:solidFill>
              </a:rPr>
              <a:pPr>
                <a:spcAft>
                  <a:spcPts val="600"/>
                </a:spcAft>
              </a:pPr>
              <a:t>9</a:t>
            </a:fld>
            <a:endParaRPr lang="en-US">
              <a:solidFill>
                <a:schemeClr val="tx1"/>
              </a:solidFill>
            </a:endParaRPr>
          </a:p>
        </p:txBody>
      </p:sp>
    </p:spTree>
    <p:extLst>
      <p:ext uri="{BB962C8B-B14F-4D97-AF65-F5344CB8AC3E}">
        <p14:creationId xmlns:p14="http://schemas.microsoft.com/office/powerpoint/2010/main" val="177746895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4512</Words>
  <Application>Microsoft Office PowerPoint</Application>
  <PresentationFormat>Panorámica</PresentationFormat>
  <Paragraphs>484</Paragraphs>
  <Slides>55</Slides>
  <Notes>43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55</vt:i4>
      </vt:variant>
    </vt:vector>
  </HeadingPairs>
  <TitlesOfParts>
    <vt:vector size="64" baseType="lpstr">
      <vt:lpstr>Arial</vt:lpstr>
      <vt:lpstr>Arial Black</vt:lpstr>
      <vt:lpstr>Book Antiqua</vt:lpstr>
      <vt:lpstr>Calibri</vt:lpstr>
      <vt:lpstr>Century Gothic</vt:lpstr>
      <vt:lpstr>Courier New</vt:lpstr>
      <vt:lpstr>Times-Roman</vt:lpstr>
      <vt:lpstr>Wingdings</vt:lpstr>
      <vt:lpstr>Estela de condensación</vt:lpstr>
      <vt:lpstr>Enrutamiento</vt:lpstr>
      <vt:lpstr>Enrutamiento estático y dinámico </vt:lpstr>
      <vt:lpstr>Enrutamiento estático y dinámico</vt:lpstr>
      <vt:lpstr>Enrutamiento estático y dinámico</vt:lpstr>
      <vt:lpstr>Enrutamiento estático </vt:lpstr>
      <vt:lpstr>Ventajas del enrutamiento estático</vt:lpstr>
      <vt:lpstr>Ventajas del enrutamiento estático</vt:lpstr>
      <vt:lpstr>Desventajas del enrutamiento estático</vt:lpstr>
      <vt:lpstr>Ventajas y desventajas del enrutamiento dinámico</vt:lpstr>
      <vt:lpstr>Ventajas enrutamiento dinámico</vt:lpstr>
      <vt:lpstr>Desventajas del enrutamiento dinámico</vt:lpstr>
      <vt:lpstr>Enrutamiento estático </vt:lpstr>
      <vt:lpstr>Enrutamiento estático</vt:lpstr>
      <vt:lpstr>Enrutamiento estático</vt:lpstr>
      <vt:lpstr>Enrutamiento estático</vt:lpstr>
      <vt:lpstr>Enrutamiento estático</vt:lpstr>
      <vt:lpstr>Enrutamiento dinámico</vt:lpstr>
      <vt:lpstr>Protocolos</vt:lpstr>
      <vt:lpstr>Protocolos enrutables</vt:lpstr>
      <vt:lpstr>Ejemplos de protocolos enrutables</vt:lpstr>
      <vt:lpstr>Protocolos no enrutables </vt:lpstr>
      <vt:lpstr>Protocolos no enrutables</vt:lpstr>
      <vt:lpstr>Protocolo de enrutamiento</vt:lpstr>
      <vt:lpstr>Definición de protocolo de enrutamiento</vt:lpstr>
      <vt:lpstr>Ejemplos de protocolos de enrutamiento</vt:lpstr>
      <vt:lpstr>Objetivos de los protocolos de enrutamiento</vt:lpstr>
      <vt:lpstr>Objetivos de los protocolos de enrutamiento</vt:lpstr>
      <vt:lpstr>Objetivos de los protocolos de enrutamiento</vt:lpstr>
      <vt:lpstr>Objetivos de los protocolos de Enrutamiento</vt:lpstr>
      <vt:lpstr>Enrutamiento multiprotocolo</vt:lpstr>
      <vt:lpstr>Operaciones de enrutamiento dinámico</vt:lpstr>
      <vt:lpstr>Concepto de métrica y sus componentes</vt:lpstr>
      <vt:lpstr>Distancia administrativa</vt:lpstr>
      <vt:lpstr>Valores predeterminados de la distancia administrativa</vt:lpstr>
      <vt:lpstr>Concepto de métrica y sus componentes</vt:lpstr>
      <vt:lpstr>Concepto de métrica y sus componentes</vt:lpstr>
      <vt:lpstr>Las métricas de enrutamiento</vt:lpstr>
      <vt:lpstr>Las métricas de enrutamiento</vt:lpstr>
      <vt:lpstr>Clases de protocolos de enrutamiento</vt:lpstr>
      <vt:lpstr>Convergencia</vt:lpstr>
      <vt:lpstr>Convergencia</vt:lpstr>
      <vt:lpstr>Protocolos de enrutamiento classless y classfull</vt:lpstr>
      <vt:lpstr>Protocolos classful</vt:lpstr>
      <vt:lpstr>Protocolos classful</vt:lpstr>
      <vt:lpstr>Protocolos classless</vt:lpstr>
      <vt:lpstr>Protocolos classless</vt:lpstr>
      <vt:lpstr>Protocolos de enrutamiento interior</vt:lpstr>
      <vt:lpstr>Protocolos de enrutamiento interior</vt:lpstr>
      <vt:lpstr>Protocolos de enrutamiento exterior</vt:lpstr>
      <vt:lpstr>Protocolos de enrutamiento exterior</vt:lpstr>
      <vt:lpstr>Enrutamiento vector distancia y estado de enlace</vt:lpstr>
      <vt:lpstr>Principales tipos de enrutamiento</vt:lpstr>
      <vt:lpstr>Enrutamiento vector distancia</vt:lpstr>
      <vt:lpstr>Enrutamiento estado de enlace</vt:lpstr>
      <vt:lpstr>Comparación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Enrutamiento</dc:title>
  <dc:creator>Ricardo Mtz</dc:creator>
  <cp:lastModifiedBy>Ricardo Mtz</cp:lastModifiedBy>
  <cp:revision>1</cp:revision>
  <dcterms:created xsi:type="dcterms:W3CDTF">2020-10-22T18:23:37Z</dcterms:created>
  <dcterms:modified xsi:type="dcterms:W3CDTF">2020-10-22T18:25:43Z</dcterms:modified>
</cp:coreProperties>
</file>