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EB3CC-B953-41B2-AB85-40243C4C755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8B27645-6ADC-489E-B4DF-51190BA57940}">
      <dgm:prSet phldrT="[Texto]"/>
      <dgm:spPr/>
      <dgm:t>
        <a:bodyPr/>
        <a:lstStyle/>
        <a:p>
          <a:r>
            <a:rPr lang="es-MX" dirty="0"/>
            <a:t>http://.../dispositivos/</a:t>
          </a:r>
        </a:p>
      </dgm:t>
    </dgm:pt>
    <dgm:pt modelId="{7B5E6014-B992-407E-83D9-DA00655EBEF8}" type="parTrans" cxnId="{4D68090C-5305-4330-8E21-45F15021E455}">
      <dgm:prSet/>
      <dgm:spPr/>
      <dgm:t>
        <a:bodyPr/>
        <a:lstStyle/>
        <a:p>
          <a:endParaRPr lang="es-MX"/>
        </a:p>
      </dgm:t>
    </dgm:pt>
    <dgm:pt modelId="{E1B472F7-72D7-4731-A0C5-2FB5182E9C5B}" type="sibTrans" cxnId="{4D68090C-5305-4330-8E21-45F15021E455}">
      <dgm:prSet/>
      <dgm:spPr/>
      <dgm:t>
        <a:bodyPr/>
        <a:lstStyle/>
        <a:p>
          <a:endParaRPr lang="es-MX"/>
        </a:p>
      </dgm:t>
    </dgm:pt>
    <dgm:pt modelId="{DE5E9521-87F9-48C7-8822-733E916B70FC}">
      <dgm:prSet phldrT="[Texto]"/>
      <dgm:spPr/>
      <dgm:t>
        <a:bodyPr/>
        <a:lstStyle/>
        <a:p>
          <a:r>
            <a:rPr lang="es-MX" dirty="0"/>
            <a:t>[GET]</a:t>
          </a:r>
        </a:p>
      </dgm:t>
    </dgm:pt>
    <dgm:pt modelId="{F0D32B97-6E18-45DE-B443-5CF7008BEDBE}" type="parTrans" cxnId="{7689B66E-242B-42D9-8013-1B6F540C2404}">
      <dgm:prSet/>
      <dgm:spPr/>
      <dgm:t>
        <a:bodyPr/>
        <a:lstStyle/>
        <a:p>
          <a:endParaRPr lang="es-MX"/>
        </a:p>
      </dgm:t>
    </dgm:pt>
    <dgm:pt modelId="{FD5683EE-2D03-4E5C-8E89-1C9895B433D3}" type="sibTrans" cxnId="{7689B66E-242B-42D9-8013-1B6F540C2404}">
      <dgm:prSet/>
      <dgm:spPr/>
      <dgm:t>
        <a:bodyPr/>
        <a:lstStyle/>
        <a:p>
          <a:endParaRPr lang="es-MX"/>
        </a:p>
      </dgm:t>
    </dgm:pt>
    <dgm:pt modelId="{252C5C67-CFBE-46DA-97EC-0E56BC8C174A}">
      <dgm:prSet phldrT="[Texto]"/>
      <dgm:spPr/>
      <dgm:t>
        <a:bodyPr/>
        <a:lstStyle/>
        <a:p>
          <a:r>
            <a:rPr lang="es-MX" dirty="0"/>
            <a:t>[POST]</a:t>
          </a:r>
        </a:p>
      </dgm:t>
    </dgm:pt>
    <dgm:pt modelId="{A2EE9C79-C3DC-40FD-99DB-2F9886F31698}" type="parTrans" cxnId="{FD752BC4-D760-46F6-893D-6E8FAC029177}">
      <dgm:prSet/>
      <dgm:spPr/>
      <dgm:t>
        <a:bodyPr/>
        <a:lstStyle/>
        <a:p>
          <a:endParaRPr lang="es-MX"/>
        </a:p>
      </dgm:t>
    </dgm:pt>
    <dgm:pt modelId="{804F7384-2BC6-4CDC-8791-BBEE2B9CA25A}" type="sibTrans" cxnId="{FD752BC4-D760-46F6-893D-6E8FAC029177}">
      <dgm:prSet/>
      <dgm:spPr/>
      <dgm:t>
        <a:bodyPr/>
        <a:lstStyle/>
        <a:p>
          <a:endParaRPr lang="es-MX"/>
        </a:p>
      </dgm:t>
    </dgm:pt>
    <dgm:pt modelId="{33358729-B783-47AC-8C4B-161D81DC1FA6}">
      <dgm:prSet phldrT="[Texto]"/>
      <dgm:spPr/>
      <dgm:t>
        <a:bodyPr/>
        <a:lstStyle/>
        <a:p>
          <a:r>
            <a:rPr lang="es-MX" dirty="0"/>
            <a:t>http://.../dispositivos/&lt;id&gt;</a:t>
          </a:r>
        </a:p>
      </dgm:t>
    </dgm:pt>
    <dgm:pt modelId="{D93D8EC7-F128-44E2-BC8B-34B7AD734E00}" type="parTrans" cxnId="{8EC0DF61-E851-4806-BB78-C94904D7CBA9}">
      <dgm:prSet/>
      <dgm:spPr/>
      <dgm:t>
        <a:bodyPr/>
        <a:lstStyle/>
        <a:p>
          <a:endParaRPr lang="es-MX"/>
        </a:p>
      </dgm:t>
    </dgm:pt>
    <dgm:pt modelId="{49C55C11-EEFF-4C99-AB85-90ED8398E2F5}" type="sibTrans" cxnId="{8EC0DF61-E851-4806-BB78-C94904D7CBA9}">
      <dgm:prSet/>
      <dgm:spPr/>
      <dgm:t>
        <a:bodyPr/>
        <a:lstStyle/>
        <a:p>
          <a:endParaRPr lang="es-MX"/>
        </a:p>
      </dgm:t>
    </dgm:pt>
    <dgm:pt modelId="{A0035A2C-9C3B-4230-8B21-D16034C4AF29}">
      <dgm:prSet phldrT="[Texto]"/>
      <dgm:spPr/>
      <dgm:t>
        <a:bodyPr/>
        <a:lstStyle/>
        <a:p>
          <a:r>
            <a:rPr lang="es-MX" dirty="0"/>
            <a:t>[GET]</a:t>
          </a:r>
        </a:p>
      </dgm:t>
    </dgm:pt>
    <dgm:pt modelId="{97A47C5F-6172-4D20-BF42-9D0379D188D5}" type="parTrans" cxnId="{18EBDAA0-B6B9-42B4-9DD7-5BF923D940AC}">
      <dgm:prSet/>
      <dgm:spPr/>
      <dgm:t>
        <a:bodyPr/>
        <a:lstStyle/>
        <a:p>
          <a:endParaRPr lang="es-MX"/>
        </a:p>
      </dgm:t>
    </dgm:pt>
    <dgm:pt modelId="{37C639AA-195B-496C-B30D-16FB8A82CBF2}" type="sibTrans" cxnId="{18EBDAA0-B6B9-42B4-9DD7-5BF923D940AC}">
      <dgm:prSet/>
      <dgm:spPr/>
      <dgm:t>
        <a:bodyPr/>
        <a:lstStyle/>
        <a:p>
          <a:endParaRPr lang="es-MX"/>
        </a:p>
      </dgm:t>
    </dgm:pt>
    <dgm:pt modelId="{E35D9444-8218-4E0B-AFAA-061100E2D07D}">
      <dgm:prSet phldrT="[Texto]"/>
      <dgm:spPr/>
      <dgm:t>
        <a:bodyPr/>
        <a:lstStyle/>
        <a:p>
          <a:r>
            <a:rPr lang="es-MX" dirty="0"/>
            <a:t>[PUT]</a:t>
          </a:r>
        </a:p>
      </dgm:t>
    </dgm:pt>
    <dgm:pt modelId="{16F61B5F-F0DC-423D-BC08-37C684DBF01A}" type="parTrans" cxnId="{AB8D1671-1DF5-4C2E-A641-575907AAFA7E}">
      <dgm:prSet/>
      <dgm:spPr/>
      <dgm:t>
        <a:bodyPr/>
        <a:lstStyle/>
        <a:p>
          <a:endParaRPr lang="es-MX"/>
        </a:p>
      </dgm:t>
    </dgm:pt>
    <dgm:pt modelId="{52356CEB-6D3B-4FCA-91E2-8481C1520BE8}" type="sibTrans" cxnId="{AB8D1671-1DF5-4C2E-A641-575907AAFA7E}">
      <dgm:prSet/>
      <dgm:spPr/>
      <dgm:t>
        <a:bodyPr/>
        <a:lstStyle/>
        <a:p>
          <a:endParaRPr lang="es-MX"/>
        </a:p>
      </dgm:t>
    </dgm:pt>
    <dgm:pt modelId="{5FE93719-1A06-47EC-A09D-807A52B098EB}" type="pres">
      <dgm:prSet presAssocID="{097EB3CC-B953-41B2-AB85-40243C4C755C}" presName="Name0" presStyleCnt="0">
        <dgm:presLayoutVars>
          <dgm:dir/>
          <dgm:animLvl val="lvl"/>
          <dgm:resizeHandles val="exact"/>
        </dgm:presLayoutVars>
      </dgm:prSet>
      <dgm:spPr/>
    </dgm:pt>
    <dgm:pt modelId="{81063700-5C3C-44FD-929F-B5CCF15ACF0F}" type="pres">
      <dgm:prSet presAssocID="{68B27645-6ADC-489E-B4DF-51190BA57940}" presName="composite" presStyleCnt="0"/>
      <dgm:spPr/>
    </dgm:pt>
    <dgm:pt modelId="{15779822-19D0-4564-8E27-9C2F90DDF853}" type="pres">
      <dgm:prSet presAssocID="{68B27645-6ADC-489E-B4DF-51190BA5794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9699BC6-D47F-4BD1-A1E2-7AB22C74B0E1}" type="pres">
      <dgm:prSet presAssocID="{68B27645-6ADC-489E-B4DF-51190BA57940}" presName="desTx" presStyleLbl="alignAccFollowNode1" presStyleIdx="0" presStyleCnt="2">
        <dgm:presLayoutVars>
          <dgm:bulletEnabled val="1"/>
        </dgm:presLayoutVars>
      </dgm:prSet>
      <dgm:spPr/>
    </dgm:pt>
    <dgm:pt modelId="{807BB46E-8804-4AC8-A070-8AF322265122}" type="pres">
      <dgm:prSet presAssocID="{E1B472F7-72D7-4731-A0C5-2FB5182E9C5B}" presName="space" presStyleCnt="0"/>
      <dgm:spPr/>
    </dgm:pt>
    <dgm:pt modelId="{29ED3AEC-719A-477F-89FF-A03D901166BD}" type="pres">
      <dgm:prSet presAssocID="{33358729-B783-47AC-8C4B-161D81DC1FA6}" presName="composite" presStyleCnt="0"/>
      <dgm:spPr/>
    </dgm:pt>
    <dgm:pt modelId="{127D1BC2-4EB4-46FB-AE63-E9A0AB6C387A}" type="pres">
      <dgm:prSet presAssocID="{33358729-B783-47AC-8C4B-161D81DC1FA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6A6D16E-9A6D-4132-822D-6A0EE8381518}" type="pres">
      <dgm:prSet presAssocID="{33358729-B783-47AC-8C4B-161D81DC1FA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3656100-A798-40EE-9149-D3B0E90D0475}" type="presOf" srcId="{097EB3CC-B953-41B2-AB85-40243C4C755C}" destId="{5FE93719-1A06-47EC-A09D-807A52B098EB}" srcOrd="0" destOrd="0" presId="urn:microsoft.com/office/officeart/2005/8/layout/hList1"/>
    <dgm:cxn modelId="{4D68090C-5305-4330-8E21-45F15021E455}" srcId="{097EB3CC-B953-41B2-AB85-40243C4C755C}" destId="{68B27645-6ADC-489E-B4DF-51190BA57940}" srcOrd="0" destOrd="0" parTransId="{7B5E6014-B992-407E-83D9-DA00655EBEF8}" sibTransId="{E1B472F7-72D7-4731-A0C5-2FB5182E9C5B}"/>
    <dgm:cxn modelId="{0749BA1B-0E48-4CA1-8B66-3C34C16748B1}" type="presOf" srcId="{252C5C67-CFBE-46DA-97EC-0E56BC8C174A}" destId="{D9699BC6-D47F-4BD1-A1E2-7AB22C74B0E1}" srcOrd="0" destOrd="1" presId="urn:microsoft.com/office/officeart/2005/8/layout/hList1"/>
    <dgm:cxn modelId="{8EC0DF61-E851-4806-BB78-C94904D7CBA9}" srcId="{097EB3CC-B953-41B2-AB85-40243C4C755C}" destId="{33358729-B783-47AC-8C4B-161D81DC1FA6}" srcOrd="1" destOrd="0" parTransId="{D93D8EC7-F128-44E2-BC8B-34B7AD734E00}" sibTransId="{49C55C11-EEFF-4C99-AB85-90ED8398E2F5}"/>
    <dgm:cxn modelId="{7689B66E-242B-42D9-8013-1B6F540C2404}" srcId="{68B27645-6ADC-489E-B4DF-51190BA57940}" destId="{DE5E9521-87F9-48C7-8822-733E916B70FC}" srcOrd="0" destOrd="0" parTransId="{F0D32B97-6E18-45DE-B443-5CF7008BEDBE}" sibTransId="{FD5683EE-2D03-4E5C-8E89-1C9895B433D3}"/>
    <dgm:cxn modelId="{AB8D1671-1DF5-4C2E-A641-575907AAFA7E}" srcId="{33358729-B783-47AC-8C4B-161D81DC1FA6}" destId="{E35D9444-8218-4E0B-AFAA-061100E2D07D}" srcOrd="1" destOrd="0" parTransId="{16F61B5F-F0DC-423D-BC08-37C684DBF01A}" sibTransId="{52356CEB-6D3B-4FCA-91E2-8481C1520BE8}"/>
    <dgm:cxn modelId="{F8E25853-F579-4BDC-9641-2DE9C444E8A3}" type="presOf" srcId="{33358729-B783-47AC-8C4B-161D81DC1FA6}" destId="{127D1BC2-4EB4-46FB-AE63-E9A0AB6C387A}" srcOrd="0" destOrd="0" presId="urn:microsoft.com/office/officeart/2005/8/layout/hList1"/>
    <dgm:cxn modelId="{C91EE578-84D0-4BDE-BA7E-8B2D0E89AD16}" type="presOf" srcId="{E35D9444-8218-4E0B-AFAA-061100E2D07D}" destId="{76A6D16E-9A6D-4132-822D-6A0EE8381518}" srcOrd="0" destOrd="1" presId="urn:microsoft.com/office/officeart/2005/8/layout/hList1"/>
    <dgm:cxn modelId="{7300FE78-C048-4A00-B37F-AA7304B2A60A}" type="presOf" srcId="{DE5E9521-87F9-48C7-8822-733E916B70FC}" destId="{D9699BC6-D47F-4BD1-A1E2-7AB22C74B0E1}" srcOrd="0" destOrd="0" presId="urn:microsoft.com/office/officeart/2005/8/layout/hList1"/>
    <dgm:cxn modelId="{18EBDAA0-B6B9-42B4-9DD7-5BF923D940AC}" srcId="{33358729-B783-47AC-8C4B-161D81DC1FA6}" destId="{A0035A2C-9C3B-4230-8B21-D16034C4AF29}" srcOrd="0" destOrd="0" parTransId="{97A47C5F-6172-4D20-BF42-9D0379D188D5}" sibTransId="{37C639AA-195B-496C-B30D-16FB8A82CBF2}"/>
    <dgm:cxn modelId="{FD752BC4-D760-46F6-893D-6E8FAC029177}" srcId="{68B27645-6ADC-489E-B4DF-51190BA57940}" destId="{252C5C67-CFBE-46DA-97EC-0E56BC8C174A}" srcOrd="1" destOrd="0" parTransId="{A2EE9C79-C3DC-40FD-99DB-2F9886F31698}" sibTransId="{804F7384-2BC6-4CDC-8791-BBEE2B9CA25A}"/>
    <dgm:cxn modelId="{4689C7CD-7667-44E2-AD10-5995BF0BDE3E}" type="presOf" srcId="{68B27645-6ADC-489E-B4DF-51190BA57940}" destId="{15779822-19D0-4564-8E27-9C2F90DDF853}" srcOrd="0" destOrd="0" presId="urn:microsoft.com/office/officeart/2005/8/layout/hList1"/>
    <dgm:cxn modelId="{1901FDEE-9580-48D8-9C38-E74E42343282}" type="presOf" srcId="{A0035A2C-9C3B-4230-8B21-D16034C4AF29}" destId="{76A6D16E-9A6D-4132-822D-6A0EE8381518}" srcOrd="0" destOrd="0" presId="urn:microsoft.com/office/officeart/2005/8/layout/hList1"/>
    <dgm:cxn modelId="{379A3F65-4262-427D-874A-09091DDF09C1}" type="presParOf" srcId="{5FE93719-1A06-47EC-A09D-807A52B098EB}" destId="{81063700-5C3C-44FD-929F-B5CCF15ACF0F}" srcOrd="0" destOrd="0" presId="urn:microsoft.com/office/officeart/2005/8/layout/hList1"/>
    <dgm:cxn modelId="{A3EE2118-2287-4876-B507-EB06F38D9FC3}" type="presParOf" srcId="{81063700-5C3C-44FD-929F-B5CCF15ACF0F}" destId="{15779822-19D0-4564-8E27-9C2F90DDF853}" srcOrd="0" destOrd="0" presId="urn:microsoft.com/office/officeart/2005/8/layout/hList1"/>
    <dgm:cxn modelId="{BA70A966-1E67-4F06-8955-702F8EF089DC}" type="presParOf" srcId="{81063700-5C3C-44FD-929F-B5CCF15ACF0F}" destId="{D9699BC6-D47F-4BD1-A1E2-7AB22C74B0E1}" srcOrd="1" destOrd="0" presId="urn:microsoft.com/office/officeart/2005/8/layout/hList1"/>
    <dgm:cxn modelId="{99A69851-5047-499F-BDAA-D6A3FEC7BA33}" type="presParOf" srcId="{5FE93719-1A06-47EC-A09D-807A52B098EB}" destId="{807BB46E-8804-4AC8-A070-8AF322265122}" srcOrd="1" destOrd="0" presId="urn:microsoft.com/office/officeart/2005/8/layout/hList1"/>
    <dgm:cxn modelId="{A17D9BBA-F15E-432A-9B4C-547235BA7C4C}" type="presParOf" srcId="{5FE93719-1A06-47EC-A09D-807A52B098EB}" destId="{29ED3AEC-719A-477F-89FF-A03D901166BD}" srcOrd="2" destOrd="0" presId="urn:microsoft.com/office/officeart/2005/8/layout/hList1"/>
    <dgm:cxn modelId="{5D65ADDF-1203-45B3-B85D-1C27F5F56467}" type="presParOf" srcId="{29ED3AEC-719A-477F-89FF-A03D901166BD}" destId="{127D1BC2-4EB4-46FB-AE63-E9A0AB6C387A}" srcOrd="0" destOrd="0" presId="urn:microsoft.com/office/officeart/2005/8/layout/hList1"/>
    <dgm:cxn modelId="{E6323226-3167-4C8D-A687-2FD8797F34A3}" type="presParOf" srcId="{29ED3AEC-719A-477F-89FF-A03D901166BD}" destId="{76A6D16E-9A6D-4132-822D-6A0EE83815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79822-19D0-4564-8E27-9C2F90DDF853}">
      <dsp:nvSpPr>
        <dsp:cNvPr id="0" name=""/>
        <dsp:cNvSpPr/>
      </dsp:nvSpPr>
      <dsp:spPr>
        <a:xfrm>
          <a:off x="37" y="641987"/>
          <a:ext cx="361263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http://.../dispositivos/</a:t>
          </a:r>
        </a:p>
      </dsp:txBody>
      <dsp:txXfrm>
        <a:off x="37" y="641987"/>
        <a:ext cx="3612639" cy="720000"/>
      </dsp:txXfrm>
    </dsp:sp>
    <dsp:sp modelId="{D9699BC6-D47F-4BD1-A1E2-7AB22C74B0E1}">
      <dsp:nvSpPr>
        <dsp:cNvPr id="0" name=""/>
        <dsp:cNvSpPr/>
      </dsp:nvSpPr>
      <dsp:spPr>
        <a:xfrm>
          <a:off x="37" y="1361987"/>
          <a:ext cx="3612639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[GET]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[POST]</a:t>
          </a:r>
        </a:p>
      </dsp:txBody>
      <dsp:txXfrm>
        <a:off x="37" y="1361987"/>
        <a:ext cx="3612639" cy="1098000"/>
      </dsp:txXfrm>
    </dsp:sp>
    <dsp:sp modelId="{127D1BC2-4EB4-46FB-AE63-E9A0AB6C387A}">
      <dsp:nvSpPr>
        <dsp:cNvPr id="0" name=""/>
        <dsp:cNvSpPr/>
      </dsp:nvSpPr>
      <dsp:spPr>
        <a:xfrm>
          <a:off x="4118447" y="641987"/>
          <a:ext cx="361263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http://.../dispositivos/&lt;id&gt;</a:t>
          </a:r>
        </a:p>
      </dsp:txBody>
      <dsp:txXfrm>
        <a:off x="4118447" y="641987"/>
        <a:ext cx="3612639" cy="720000"/>
      </dsp:txXfrm>
    </dsp:sp>
    <dsp:sp modelId="{76A6D16E-9A6D-4132-822D-6A0EE8381518}">
      <dsp:nvSpPr>
        <dsp:cNvPr id="0" name=""/>
        <dsp:cNvSpPr/>
      </dsp:nvSpPr>
      <dsp:spPr>
        <a:xfrm>
          <a:off x="4118447" y="1361987"/>
          <a:ext cx="3612639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[GET]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[PUT]</a:t>
          </a:r>
        </a:p>
      </dsp:txBody>
      <dsp:txXfrm>
        <a:off x="4118447" y="1361987"/>
        <a:ext cx="3612639" cy="109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/dispositivo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E6830-4AC2-43D5-99FD-DF84C339B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000" b="0" i="0" noProof="1">
                <a:solidFill>
                  <a:schemeClr val="bg1"/>
                </a:solidFill>
                <a:latin typeface="Calisto MT"/>
                <a:ea typeface="+mn-ea"/>
                <a:cs typeface="+mn-cs"/>
              </a:rPr>
              <a:t>Flask y SQLAlchemy</a:t>
            </a:r>
            <a:br>
              <a:rPr lang="es-ES_tradnl" sz="4000" b="0" i="0" noProof="1">
                <a:solidFill>
                  <a:schemeClr val="bg1"/>
                </a:solidFill>
                <a:latin typeface="Calisto MT"/>
                <a:ea typeface="+mn-ea"/>
                <a:cs typeface="+mn-cs"/>
              </a:rPr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3CD9D3-6069-4C03-BCB7-31E3C173B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Operaciones dinámicas</a:t>
            </a:r>
          </a:p>
        </p:txBody>
      </p:sp>
    </p:spTree>
    <p:extLst>
      <p:ext uri="{BB962C8B-B14F-4D97-AF65-F5344CB8AC3E}">
        <p14:creationId xmlns:p14="http://schemas.microsoft.com/office/powerpoint/2010/main" val="177689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DBA59-D171-4790-A5D2-71E56C6D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y </a:t>
            </a:r>
            <a:r>
              <a:rPr lang="es-MX" dirty="0" err="1"/>
              <a:t>flask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09852-38D0-420A-B77E-0A3A3B46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Normalmente los dispositivos que se encuentran en la red cambian de forma esporádica.</a:t>
            </a:r>
          </a:p>
          <a:p>
            <a:r>
              <a:rPr lang="es-MX" dirty="0"/>
              <a:t>Cada dispositivo tiene características y prestaciones específicas, así como la misma localización a lo largo del tiempo.</a:t>
            </a:r>
          </a:p>
          <a:p>
            <a:r>
              <a:rPr lang="es-MX" dirty="0"/>
              <a:t>Pensando en esto, el uso de una base de datos de dispositivos se vuelve algo común y útil, ya que nos permite acceder a esta información directamente de una tabla sin tener que repetir las preguntas una y otra vez.</a:t>
            </a:r>
          </a:p>
        </p:txBody>
      </p:sp>
    </p:spTree>
    <p:extLst>
      <p:ext uri="{BB962C8B-B14F-4D97-AF65-F5344CB8AC3E}">
        <p14:creationId xmlns:p14="http://schemas.microsoft.com/office/powerpoint/2010/main" val="38654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963A-7AE2-4BEB-84CE-C0C86FA2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 y </a:t>
            </a:r>
            <a:r>
              <a:rPr lang="es-MX" dirty="0" err="1"/>
              <a:t>flask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80982-82E5-4A84-B651-5D6C8C4A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base de datos puede tener múltiples usos por tanto el uso de </a:t>
            </a:r>
            <a:r>
              <a:rPr lang="es-MX" dirty="0" err="1"/>
              <a:t>Flask</a:t>
            </a:r>
            <a:r>
              <a:rPr lang="es-MX" dirty="0"/>
              <a:t> con alguna base es de los más común para la administración de red.</a:t>
            </a:r>
          </a:p>
          <a:p>
            <a:r>
              <a:rPr lang="es-MX" dirty="0"/>
              <a:t>Se propone el uso de </a:t>
            </a:r>
            <a:r>
              <a:rPr lang="es-MX" dirty="0" err="1"/>
              <a:t>SQLalchemy</a:t>
            </a:r>
            <a:r>
              <a:rPr lang="es-MX" dirty="0"/>
              <a:t> con </a:t>
            </a:r>
            <a:r>
              <a:rPr lang="es-MX" dirty="0" err="1"/>
              <a:t>Flask</a:t>
            </a:r>
            <a:r>
              <a:rPr lang="es-MX" dirty="0"/>
              <a:t> </a:t>
            </a:r>
          </a:p>
          <a:p>
            <a:r>
              <a:rPr lang="es-MX" dirty="0"/>
              <a:t>Para más información sobre </a:t>
            </a:r>
            <a:r>
              <a:rPr lang="es-MX" dirty="0" err="1"/>
              <a:t>Flask-SQLAlchemy</a:t>
            </a:r>
            <a:r>
              <a:rPr lang="es-MX" dirty="0"/>
              <a:t> en</a:t>
            </a:r>
          </a:p>
          <a:p>
            <a:pPr marL="0" indent="0">
              <a:buNone/>
            </a:pPr>
            <a:r>
              <a:rPr lang="es-MX" dirty="0"/>
              <a:t>	http://flask-sqlalchemy.poco.org/2.1/</a:t>
            </a:r>
          </a:p>
        </p:txBody>
      </p:sp>
    </p:spTree>
    <p:extLst>
      <p:ext uri="{BB962C8B-B14F-4D97-AF65-F5344CB8AC3E}">
        <p14:creationId xmlns:p14="http://schemas.microsoft.com/office/powerpoint/2010/main" val="10208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4FB06-67AD-4294-B816-D17187EE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Flask-SQLAlchemy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F7A0F-15D3-4DEC-87DD-3643C7D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SQLAlchemy</a:t>
            </a:r>
            <a:r>
              <a:rPr lang="es-ES" dirty="0"/>
              <a:t> y la extensión de </a:t>
            </a:r>
            <a:r>
              <a:rPr lang="es-ES" dirty="0" err="1"/>
              <a:t>Flask</a:t>
            </a:r>
            <a:r>
              <a:rPr lang="es-ES" dirty="0"/>
              <a:t> son una capa de abstracción de base de datos y un </a:t>
            </a:r>
            <a:r>
              <a:rPr lang="es-ES" dirty="0" err="1"/>
              <a:t>mapeador</a:t>
            </a:r>
            <a:r>
              <a:rPr lang="es-ES" dirty="0"/>
              <a:t> relacional de objetos, respectivamente.</a:t>
            </a:r>
          </a:p>
          <a:p>
            <a:r>
              <a:rPr lang="es-MX" dirty="0"/>
              <a:t>Vamos a usar SQLite como base de datos ya que trabaja con un archivo simple para ejemplificar el uso de </a:t>
            </a:r>
            <a:r>
              <a:rPr lang="es-MX" dirty="0" err="1"/>
              <a:t>Flask-SQLAlchemy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5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298DC-5D68-413C-A3DB-2180985C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Apis a implementar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A0D17-2FFA-4000-98EC-283A8065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el ejercicio se propone dividir la red para el manejo de dos </a:t>
            </a:r>
            <a:r>
              <a:rPr lang="es-MX" dirty="0" err="1"/>
              <a:t>APIs</a:t>
            </a:r>
            <a:r>
              <a:rPr lang="es-MX" dirty="0"/>
              <a:t>, la columna vertebral corresponderá a los </a:t>
            </a:r>
            <a:r>
              <a:rPr lang="es-MX" dirty="0" err="1"/>
              <a:t>routers</a:t>
            </a:r>
            <a:r>
              <a:rPr lang="es-MX" dirty="0"/>
              <a:t> R1, R2 y R3 y las hojas para R5-tor y R6-Edge.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80C2-25B2-464A-A3E9-C0CFE74A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Apis a implementar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4CEAFE0-7D27-42BD-80A0-2E12D039E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51901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65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E1367-7CD4-4A55-93AB-7892F6F9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primera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27163-35A7-49BE-AA59-138F4698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 a trabajar con </a:t>
            </a:r>
            <a:r>
              <a:rPr lang="es-MX" dirty="0">
                <a:hlinkClick r:id="rId2"/>
              </a:rPr>
              <a:t>http://192.168.0.2/dispositivos/</a:t>
            </a:r>
            <a:r>
              <a:rPr lang="es-MX" dirty="0"/>
              <a:t> como </a:t>
            </a:r>
            <a:r>
              <a:rPr lang="es-MX" dirty="0" err="1"/>
              <a:t>endpoint</a:t>
            </a:r>
            <a:r>
              <a:rPr lang="es-MX" dirty="0"/>
              <a:t> que soportará los métodos GET y POST.</a:t>
            </a:r>
          </a:p>
          <a:p>
            <a:r>
              <a:rPr lang="es-MX" dirty="0"/>
              <a:t>La solicitud GET regresará la lista de dispositivos.</a:t>
            </a:r>
          </a:p>
          <a:p>
            <a:r>
              <a:rPr lang="es-MX" dirty="0"/>
              <a:t>La solicitud POST regresa la solicitud JSON apropiada del dispositivo.</a:t>
            </a:r>
          </a:p>
          <a:p>
            <a:r>
              <a:rPr lang="es-MX" dirty="0"/>
              <a:t>Se puede usar cualquier opción, esta decisión es completamente subjetiva.</a:t>
            </a:r>
          </a:p>
        </p:txBody>
      </p:sp>
    </p:spTree>
    <p:extLst>
      <p:ext uri="{BB962C8B-B14F-4D97-AF65-F5344CB8AC3E}">
        <p14:creationId xmlns:p14="http://schemas.microsoft.com/office/powerpoint/2010/main" val="13036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EE2FD-700F-48F8-8027-310DD522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segunda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D5B52-4855-486F-8BD2-9F464EA3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caso usaremos la forma http:/192.168.0.2/dispositivos/&lt;</a:t>
            </a:r>
            <a:r>
              <a:rPr lang="es-MX" dirty="0" err="1"/>
              <a:t>dispositivo_id</a:t>
            </a:r>
            <a:r>
              <a:rPr lang="es-MX" dirty="0"/>
              <a:t>&gt;</a:t>
            </a:r>
          </a:p>
          <a:p>
            <a:r>
              <a:rPr lang="es-MX" dirty="0"/>
              <a:t>La solicitud GET mostrará los detalles del dispositivo en la base de datos.</a:t>
            </a:r>
          </a:p>
          <a:p>
            <a:r>
              <a:rPr lang="es-MX" dirty="0"/>
              <a:t>La solicitud PUT actualizaremos los datos en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44946703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219</TotalTime>
  <Words>355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Calisto MT</vt:lpstr>
      <vt:lpstr>Gill Sans MT</vt:lpstr>
      <vt:lpstr>Paquete</vt:lpstr>
      <vt:lpstr>Flask y SQLAlchemy </vt:lpstr>
      <vt:lpstr>Base de datos y flask</vt:lpstr>
      <vt:lpstr>Base de datos y flask</vt:lpstr>
      <vt:lpstr>Flask-SQLAlchemy</vt:lpstr>
      <vt:lpstr>Apis a implementar</vt:lpstr>
      <vt:lpstr>Apis a implementar</vt:lpstr>
      <vt:lpstr>La primera API</vt:lpstr>
      <vt:lpstr>La segunda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y SQLAlchemy </dc:title>
  <dc:creator>Ricardo Mtz</dc:creator>
  <cp:lastModifiedBy>Ricardo Mtz</cp:lastModifiedBy>
  <cp:revision>1</cp:revision>
  <dcterms:created xsi:type="dcterms:W3CDTF">2020-05-31T18:35:16Z</dcterms:created>
  <dcterms:modified xsi:type="dcterms:W3CDTF">2020-05-31T22:14:54Z</dcterms:modified>
</cp:coreProperties>
</file>