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97" r:id="rId4"/>
    <p:sldId id="258" r:id="rId5"/>
    <p:sldId id="259" r:id="rId6"/>
    <p:sldId id="260" r:id="rId7"/>
    <p:sldId id="261" r:id="rId8"/>
    <p:sldId id="298" r:id="rId9"/>
    <p:sldId id="262" r:id="rId10"/>
    <p:sldId id="263" r:id="rId11"/>
    <p:sldId id="300" r:id="rId12"/>
    <p:sldId id="299" r:id="rId13"/>
    <p:sldId id="264" r:id="rId14"/>
    <p:sldId id="265" r:id="rId15"/>
    <p:sldId id="266" r:id="rId16"/>
    <p:sldId id="268" r:id="rId17"/>
    <p:sldId id="267" r:id="rId18"/>
    <p:sldId id="269" r:id="rId19"/>
    <p:sldId id="270" r:id="rId20"/>
    <p:sldId id="271" r:id="rId21"/>
    <p:sldId id="274" r:id="rId22"/>
    <p:sldId id="273"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606"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ardo Mtz" userId="28b94b4c2cc33072" providerId="LiveId" clId="{5F1EDACA-1B02-4404-B0D3-E0FF8CE89C56}"/>
    <pc:docChg chg="undo custSel mod addSld delSld modSld sldOrd">
      <pc:chgData name="Ricardo Mtz" userId="28b94b4c2cc33072" providerId="LiveId" clId="{5F1EDACA-1B02-4404-B0D3-E0FF8CE89C56}" dt="2019-03-26T14:05:18.770" v="2460" actId="20577"/>
      <pc:docMkLst>
        <pc:docMk/>
      </pc:docMkLst>
      <pc:sldChg chg="addSp delSp modSp add mod setBg">
        <pc:chgData name="Ricardo Mtz" userId="28b94b4c2cc33072" providerId="LiveId" clId="{5F1EDACA-1B02-4404-B0D3-E0FF8CE89C56}" dt="2019-03-25T15:51:12.399" v="43" actId="26606"/>
        <pc:sldMkLst>
          <pc:docMk/>
          <pc:sldMk cId="1791857317" sldId="256"/>
        </pc:sldMkLst>
        <pc:spChg chg="del">
          <ac:chgData name="Ricardo Mtz" userId="28b94b4c2cc33072" providerId="LiveId" clId="{5F1EDACA-1B02-4404-B0D3-E0FF8CE89C56}" dt="2019-03-25T15:50:13.350" v="1"/>
          <ac:spMkLst>
            <pc:docMk/>
            <pc:sldMk cId="1791857317" sldId="256"/>
            <ac:spMk id="2" creationId="{7A2ECFC8-14E6-4BF6-9B74-D99A31C84404}"/>
          </ac:spMkLst>
        </pc:spChg>
        <pc:spChg chg="del">
          <ac:chgData name="Ricardo Mtz" userId="28b94b4c2cc33072" providerId="LiveId" clId="{5F1EDACA-1B02-4404-B0D3-E0FF8CE89C56}" dt="2019-03-25T15:50:13.350" v="1"/>
          <ac:spMkLst>
            <pc:docMk/>
            <pc:sldMk cId="1791857317" sldId="256"/>
            <ac:spMk id="3" creationId="{07306B7E-78F8-489F-BE50-2EDB6F5E4DDF}"/>
          </ac:spMkLst>
        </pc:spChg>
        <pc:spChg chg="add mod">
          <ac:chgData name="Ricardo Mtz" userId="28b94b4c2cc33072" providerId="LiveId" clId="{5F1EDACA-1B02-4404-B0D3-E0FF8CE89C56}" dt="2019-03-25T15:51:12.399" v="43" actId="26606"/>
          <ac:spMkLst>
            <pc:docMk/>
            <pc:sldMk cId="1791857317" sldId="256"/>
            <ac:spMk id="4" creationId="{B4818AED-DF48-4281-9CCA-039CFFB81DF7}"/>
          </ac:spMkLst>
        </pc:spChg>
        <pc:spChg chg="add mod">
          <ac:chgData name="Ricardo Mtz" userId="28b94b4c2cc33072" providerId="LiveId" clId="{5F1EDACA-1B02-4404-B0D3-E0FF8CE89C56}" dt="2019-03-25T15:51:12.399" v="43" actId="26606"/>
          <ac:spMkLst>
            <pc:docMk/>
            <pc:sldMk cId="1791857317" sldId="256"/>
            <ac:spMk id="5" creationId="{9611BB83-828A-4CB1-949F-D8A679BCE3E0}"/>
          </ac:spMkLst>
        </pc:spChg>
        <pc:spChg chg="add">
          <ac:chgData name="Ricardo Mtz" userId="28b94b4c2cc33072" providerId="LiveId" clId="{5F1EDACA-1B02-4404-B0D3-E0FF8CE89C56}" dt="2019-03-25T15:51:12.399" v="43" actId="26606"/>
          <ac:spMkLst>
            <pc:docMk/>
            <pc:sldMk cId="1791857317" sldId="256"/>
            <ac:spMk id="10" creationId="{6BDBA639-2A71-4A60-A71A-FF1836F546CE}"/>
          </ac:spMkLst>
        </pc:spChg>
        <pc:spChg chg="add">
          <ac:chgData name="Ricardo Mtz" userId="28b94b4c2cc33072" providerId="LiveId" clId="{5F1EDACA-1B02-4404-B0D3-E0FF8CE89C56}" dt="2019-03-25T15:51:12.399" v="43" actId="26606"/>
          <ac:spMkLst>
            <pc:docMk/>
            <pc:sldMk cId="1791857317" sldId="256"/>
            <ac:spMk id="33" creationId="{D9C506D7-84CB-4057-A44A-465313E78538}"/>
          </ac:spMkLst>
        </pc:spChg>
        <pc:spChg chg="add">
          <ac:chgData name="Ricardo Mtz" userId="28b94b4c2cc33072" providerId="LiveId" clId="{5F1EDACA-1B02-4404-B0D3-E0FF8CE89C56}" dt="2019-03-25T15:51:12.399" v="43" actId="26606"/>
          <ac:spMkLst>
            <pc:docMk/>
            <pc:sldMk cId="1791857317" sldId="256"/>
            <ac:spMk id="35" creationId="{7842FC68-61FD-4700-8A22-BB8B071884DB}"/>
          </ac:spMkLst>
        </pc:spChg>
        <pc:grpChg chg="add">
          <ac:chgData name="Ricardo Mtz" userId="28b94b4c2cc33072" providerId="LiveId" clId="{5F1EDACA-1B02-4404-B0D3-E0FF8CE89C56}" dt="2019-03-25T15:51:12.399" v="43" actId="26606"/>
          <ac:grpSpMkLst>
            <pc:docMk/>
            <pc:sldMk cId="1791857317" sldId="256"/>
            <ac:grpSpMk id="12" creationId="{5E208A8B-5EBD-4532-BE72-26414FA7CFF6}"/>
          </ac:grpSpMkLst>
        </pc:grpChg>
      </pc:sldChg>
      <pc:sldChg chg="modSp add">
        <pc:chgData name="Ricardo Mtz" userId="28b94b4c2cc33072" providerId="LiveId" clId="{5F1EDACA-1B02-4404-B0D3-E0FF8CE89C56}" dt="2019-03-26T12:43:09.799" v="2386" actId="20577"/>
        <pc:sldMkLst>
          <pc:docMk/>
          <pc:sldMk cId="949323682" sldId="257"/>
        </pc:sldMkLst>
        <pc:spChg chg="mod">
          <ac:chgData name="Ricardo Mtz" userId="28b94b4c2cc33072" providerId="LiveId" clId="{5F1EDACA-1B02-4404-B0D3-E0FF8CE89C56}" dt="2019-03-25T15:55:30.402" v="71" actId="20577"/>
          <ac:spMkLst>
            <pc:docMk/>
            <pc:sldMk cId="949323682" sldId="257"/>
            <ac:spMk id="2" creationId="{1DA24DF9-306C-49F3-B8F8-7B7FA3545ABF}"/>
          </ac:spMkLst>
        </pc:spChg>
        <pc:spChg chg="mod">
          <ac:chgData name="Ricardo Mtz" userId="28b94b4c2cc33072" providerId="LiveId" clId="{5F1EDACA-1B02-4404-B0D3-E0FF8CE89C56}" dt="2019-03-26T12:43:09.799" v="2386" actId="20577"/>
          <ac:spMkLst>
            <pc:docMk/>
            <pc:sldMk cId="949323682" sldId="257"/>
            <ac:spMk id="3" creationId="{C3D545F8-57FA-4DA2-997F-DD8D84D0F876}"/>
          </ac:spMkLst>
        </pc:spChg>
      </pc:sldChg>
      <pc:sldChg chg="addSp modSp add mod setBg setClrOvrMap">
        <pc:chgData name="Ricardo Mtz" userId="28b94b4c2cc33072" providerId="LiveId" clId="{5F1EDACA-1B02-4404-B0D3-E0FF8CE89C56}" dt="2019-03-26T12:45:39.527" v="2406" actId="403"/>
        <pc:sldMkLst>
          <pc:docMk/>
          <pc:sldMk cId="3758082625" sldId="258"/>
        </pc:sldMkLst>
        <pc:spChg chg="mod">
          <ac:chgData name="Ricardo Mtz" userId="28b94b4c2cc33072" providerId="LiveId" clId="{5F1EDACA-1B02-4404-B0D3-E0FF8CE89C56}" dt="2019-03-26T12:45:20.361" v="2402" actId="26606"/>
          <ac:spMkLst>
            <pc:docMk/>
            <pc:sldMk cId="3758082625" sldId="258"/>
            <ac:spMk id="2" creationId="{FFD8F259-3658-42F2-9F87-1BB5AFADB1EC}"/>
          </ac:spMkLst>
        </pc:spChg>
        <pc:spChg chg="mod">
          <ac:chgData name="Ricardo Mtz" userId="28b94b4c2cc33072" providerId="LiveId" clId="{5F1EDACA-1B02-4404-B0D3-E0FF8CE89C56}" dt="2019-03-26T12:45:39.527" v="2406" actId="403"/>
          <ac:spMkLst>
            <pc:docMk/>
            <pc:sldMk cId="3758082625" sldId="258"/>
            <ac:spMk id="3" creationId="{04DB74F2-A25B-4EBB-AC51-80E98AF8B5D2}"/>
          </ac:spMkLst>
        </pc:spChg>
        <pc:spChg chg="add">
          <ac:chgData name="Ricardo Mtz" userId="28b94b4c2cc33072" providerId="LiveId" clId="{5F1EDACA-1B02-4404-B0D3-E0FF8CE89C56}" dt="2019-03-26T12:45:20.361" v="2402" actId="26606"/>
          <ac:spMkLst>
            <pc:docMk/>
            <pc:sldMk cId="3758082625" sldId="258"/>
            <ac:spMk id="8" creationId="{90F08744-9D7B-4693-B8D6-2A5210AE96F6}"/>
          </ac:spMkLst>
        </pc:spChg>
        <pc:spChg chg="add">
          <ac:chgData name="Ricardo Mtz" userId="28b94b4c2cc33072" providerId="LiveId" clId="{5F1EDACA-1B02-4404-B0D3-E0FF8CE89C56}" dt="2019-03-26T12:45:20.361" v="2402" actId="26606"/>
          <ac:spMkLst>
            <pc:docMk/>
            <pc:sldMk cId="3758082625" sldId="258"/>
            <ac:spMk id="10" creationId="{5B2E630F-F386-44FA-B1A1-C10A9BF4346C}"/>
          </ac:spMkLst>
        </pc:spChg>
        <pc:spChg chg="add">
          <ac:chgData name="Ricardo Mtz" userId="28b94b4c2cc33072" providerId="LiveId" clId="{5F1EDACA-1B02-4404-B0D3-E0FF8CE89C56}" dt="2019-03-26T12:45:20.361" v="2402" actId="26606"/>
          <ac:spMkLst>
            <pc:docMk/>
            <pc:sldMk cId="3758082625" sldId="258"/>
            <ac:spMk id="12" creationId="{73567C09-8B4D-49A6-A711-C44C5807D8DD}"/>
          </ac:spMkLst>
        </pc:spChg>
      </pc:sldChg>
      <pc:sldChg chg="addSp modSp add mod setBg">
        <pc:chgData name="Ricardo Mtz" userId="28b94b4c2cc33072" providerId="LiveId" clId="{5F1EDACA-1B02-4404-B0D3-E0FF8CE89C56}" dt="2019-03-26T12:46:28.080" v="2416" actId="20577"/>
        <pc:sldMkLst>
          <pc:docMk/>
          <pc:sldMk cId="3446054656" sldId="259"/>
        </pc:sldMkLst>
        <pc:spChg chg="mod">
          <ac:chgData name="Ricardo Mtz" userId="28b94b4c2cc33072" providerId="LiveId" clId="{5F1EDACA-1B02-4404-B0D3-E0FF8CE89C56}" dt="2019-03-26T12:45:57.863" v="2407" actId="26606"/>
          <ac:spMkLst>
            <pc:docMk/>
            <pc:sldMk cId="3446054656" sldId="259"/>
            <ac:spMk id="2" creationId="{FFD8F259-3658-42F2-9F87-1BB5AFADB1EC}"/>
          </ac:spMkLst>
        </pc:spChg>
        <pc:spChg chg="mod">
          <ac:chgData name="Ricardo Mtz" userId="28b94b4c2cc33072" providerId="LiveId" clId="{5F1EDACA-1B02-4404-B0D3-E0FF8CE89C56}" dt="2019-03-26T12:46:28.080" v="2416" actId="20577"/>
          <ac:spMkLst>
            <pc:docMk/>
            <pc:sldMk cId="3446054656" sldId="259"/>
            <ac:spMk id="3" creationId="{04DB74F2-A25B-4EBB-AC51-80E98AF8B5D2}"/>
          </ac:spMkLst>
        </pc:spChg>
        <pc:spChg chg="add">
          <ac:chgData name="Ricardo Mtz" userId="28b94b4c2cc33072" providerId="LiveId" clId="{5F1EDACA-1B02-4404-B0D3-E0FF8CE89C56}" dt="2019-03-26T12:45:57.863" v="2407" actId="26606"/>
          <ac:spMkLst>
            <pc:docMk/>
            <pc:sldMk cId="3446054656" sldId="259"/>
            <ac:spMk id="8" creationId="{E2366EBA-92FD-44AE-87A9-25E5135EB2C9}"/>
          </ac:spMkLst>
        </pc:spChg>
        <pc:spChg chg="add">
          <ac:chgData name="Ricardo Mtz" userId="28b94b4c2cc33072" providerId="LiveId" clId="{5F1EDACA-1B02-4404-B0D3-E0FF8CE89C56}" dt="2019-03-26T12:45:57.863" v="2407" actId="26606"/>
          <ac:spMkLst>
            <pc:docMk/>
            <pc:sldMk cId="3446054656" sldId="259"/>
            <ac:spMk id="33" creationId="{7C462C46-EFB7-4580-9921-DFC346FCC3C2}"/>
          </ac:spMkLst>
        </pc:spChg>
        <pc:spChg chg="add">
          <ac:chgData name="Ricardo Mtz" userId="28b94b4c2cc33072" providerId="LiveId" clId="{5F1EDACA-1B02-4404-B0D3-E0FF8CE89C56}" dt="2019-03-26T12:45:57.863" v="2407" actId="26606"/>
          <ac:spMkLst>
            <pc:docMk/>
            <pc:sldMk cId="3446054656" sldId="259"/>
            <ac:spMk id="35" creationId="{B8B918B4-AB10-4E3A-916E-A9625586EA47}"/>
          </ac:spMkLst>
        </pc:spChg>
        <pc:grpChg chg="add">
          <ac:chgData name="Ricardo Mtz" userId="28b94b4c2cc33072" providerId="LiveId" clId="{5F1EDACA-1B02-4404-B0D3-E0FF8CE89C56}" dt="2019-03-26T12:45:57.863" v="2407" actId="26606"/>
          <ac:grpSpMkLst>
            <pc:docMk/>
            <pc:sldMk cId="3446054656" sldId="259"/>
            <ac:grpSpMk id="10" creationId="{B437F5FC-01F7-4EB4-81E7-C27D917E9554}"/>
          </ac:grpSpMkLst>
        </pc:grpChg>
      </pc:sldChg>
      <pc:sldChg chg="modSp add">
        <pc:chgData name="Ricardo Mtz" userId="28b94b4c2cc33072" providerId="LiveId" clId="{5F1EDACA-1B02-4404-B0D3-E0FF8CE89C56}" dt="2019-03-26T12:46:49.862" v="2418" actId="403"/>
        <pc:sldMkLst>
          <pc:docMk/>
          <pc:sldMk cId="2387914798" sldId="260"/>
        </pc:sldMkLst>
        <pc:spChg chg="mod">
          <ac:chgData name="Ricardo Mtz" userId="28b94b4c2cc33072" providerId="LiveId" clId="{5F1EDACA-1B02-4404-B0D3-E0FF8CE89C56}" dt="2019-03-26T12:46:49.862" v="2418" actId="403"/>
          <ac:spMkLst>
            <pc:docMk/>
            <pc:sldMk cId="2387914798" sldId="260"/>
            <ac:spMk id="3" creationId="{04DB74F2-A25B-4EBB-AC51-80E98AF8B5D2}"/>
          </ac:spMkLst>
        </pc:spChg>
      </pc:sldChg>
      <pc:sldChg chg="modSp add">
        <pc:chgData name="Ricardo Mtz" userId="28b94b4c2cc33072" providerId="LiveId" clId="{5F1EDACA-1B02-4404-B0D3-E0FF8CE89C56}" dt="2019-03-25T16:04:53.741" v="772" actId="6549"/>
        <pc:sldMkLst>
          <pc:docMk/>
          <pc:sldMk cId="3699457648" sldId="261"/>
        </pc:sldMkLst>
        <pc:spChg chg="mod">
          <ac:chgData name="Ricardo Mtz" userId="28b94b4c2cc33072" providerId="LiveId" clId="{5F1EDACA-1B02-4404-B0D3-E0FF8CE89C56}" dt="2019-03-25T16:03:00.759" v="669" actId="20577"/>
          <ac:spMkLst>
            <pc:docMk/>
            <pc:sldMk cId="3699457648" sldId="261"/>
            <ac:spMk id="2" creationId="{4A5980FF-6BD1-49F3-A253-3A02FC867844}"/>
          </ac:spMkLst>
        </pc:spChg>
        <pc:spChg chg="mod">
          <ac:chgData name="Ricardo Mtz" userId="28b94b4c2cc33072" providerId="LiveId" clId="{5F1EDACA-1B02-4404-B0D3-E0FF8CE89C56}" dt="2019-03-25T16:04:53.741" v="772" actId="6549"/>
          <ac:spMkLst>
            <pc:docMk/>
            <pc:sldMk cId="3699457648" sldId="261"/>
            <ac:spMk id="3" creationId="{627CBC72-1D0C-455A-ABFF-4ECBCEE65713}"/>
          </ac:spMkLst>
        </pc:spChg>
      </pc:sldChg>
      <pc:sldChg chg="modSp add">
        <pc:chgData name="Ricardo Mtz" userId="28b94b4c2cc33072" providerId="LiveId" clId="{5F1EDACA-1B02-4404-B0D3-E0FF8CE89C56}" dt="2019-03-25T16:04:36.588" v="764" actId="20577"/>
        <pc:sldMkLst>
          <pc:docMk/>
          <pc:sldMk cId="2209605289" sldId="262"/>
        </pc:sldMkLst>
        <pc:spChg chg="mod">
          <ac:chgData name="Ricardo Mtz" userId="28b94b4c2cc33072" providerId="LiveId" clId="{5F1EDACA-1B02-4404-B0D3-E0FF8CE89C56}" dt="2019-03-25T16:04:15.093" v="726" actId="20577"/>
          <ac:spMkLst>
            <pc:docMk/>
            <pc:sldMk cId="2209605289" sldId="262"/>
            <ac:spMk id="2" creationId="{3A5712ED-57C4-4952-855E-96D86B53112E}"/>
          </ac:spMkLst>
        </pc:spChg>
        <pc:spChg chg="mod">
          <ac:chgData name="Ricardo Mtz" userId="28b94b4c2cc33072" providerId="LiveId" clId="{5F1EDACA-1B02-4404-B0D3-E0FF8CE89C56}" dt="2019-03-25T16:04:36.588" v="764" actId="20577"/>
          <ac:spMkLst>
            <pc:docMk/>
            <pc:sldMk cId="2209605289" sldId="262"/>
            <ac:spMk id="3" creationId="{C058F6F2-92BF-4DFC-96E5-5D49E9A097B8}"/>
          </ac:spMkLst>
        </pc:spChg>
      </pc:sldChg>
      <pc:sldChg chg="modSp add">
        <pc:chgData name="Ricardo Mtz" userId="28b94b4c2cc33072" providerId="LiveId" clId="{5F1EDACA-1B02-4404-B0D3-E0FF8CE89C56}" dt="2019-03-26T12:49:05.872" v="2421" actId="113"/>
        <pc:sldMkLst>
          <pc:docMk/>
          <pc:sldMk cId="1221646722" sldId="263"/>
        </pc:sldMkLst>
        <pc:spChg chg="mod">
          <ac:chgData name="Ricardo Mtz" userId="28b94b4c2cc33072" providerId="LiveId" clId="{5F1EDACA-1B02-4404-B0D3-E0FF8CE89C56}" dt="2019-03-25T16:05:18.656" v="779" actId="20577"/>
          <ac:spMkLst>
            <pc:docMk/>
            <pc:sldMk cId="1221646722" sldId="263"/>
            <ac:spMk id="2" creationId="{1983F249-5949-4265-A8E5-60AAD165FB61}"/>
          </ac:spMkLst>
        </pc:spChg>
        <pc:spChg chg="mod">
          <ac:chgData name="Ricardo Mtz" userId="28b94b4c2cc33072" providerId="LiveId" clId="{5F1EDACA-1B02-4404-B0D3-E0FF8CE89C56}" dt="2019-03-26T12:49:05.872" v="2421" actId="113"/>
          <ac:spMkLst>
            <pc:docMk/>
            <pc:sldMk cId="1221646722" sldId="263"/>
            <ac:spMk id="3" creationId="{20B5D3BC-677A-4F50-B53E-D2A576E0390E}"/>
          </ac:spMkLst>
        </pc:spChg>
      </pc:sldChg>
      <pc:sldChg chg="modSp add">
        <pc:chgData name="Ricardo Mtz" userId="28b94b4c2cc33072" providerId="LiveId" clId="{5F1EDACA-1B02-4404-B0D3-E0FF8CE89C56}" dt="2019-03-25T16:07:30.221" v="880" actId="27636"/>
        <pc:sldMkLst>
          <pc:docMk/>
          <pc:sldMk cId="3731800305" sldId="264"/>
        </pc:sldMkLst>
        <pc:spChg chg="mod">
          <ac:chgData name="Ricardo Mtz" userId="28b94b4c2cc33072" providerId="LiveId" clId="{5F1EDACA-1B02-4404-B0D3-E0FF8CE89C56}" dt="2019-03-25T16:06:37.179" v="820" actId="20577"/>
          <ac:spMkLst>
            <pc:docMk/>
            <pc:sldMk cId="3731800305" sldId="264"/>
            <ac:spMk id="2" creationId="{40428F1F-9223-4811-897D-39142F597CF2}"/>
          </ac:spMkLst>
        </pc:spChg>
        <pc:spChg chg="mod">
          <ac:chgData name="Ricardo Mtz" userId="28b94b4c2cc33072" providerId="LiveId" clId="{5F1EDACA-1B02-4404-B0D3-E0FF8CE89C56}" dt="2019-03-25T16:07:30.221" v="880" actId="27636"/>
          <ac:spMkLst>
            <pc:docMk/>
            <pc:sldMk cId="3731800305" sldId="264"/>
            <ac:spMk id="3" creationId="{5F03CBA8-4E89-415B-8BB5-92BB35B52224}"/>
          </ac:spMkLst>
        </pc:spChg>
      </pc:sldChg>
      <pc:sldChg chg="modSp add">
        <pc:chgData name="Ricardo Mtz" userId="28b94b4c2cc33072" providerId="LiveId" clId="{5F1EDACA-1B02-4404-B0D3-E0FF8CE89C56}" dt="2019-03-25T16:08:13.780" v="950" actId="27636"/>
        <pc:sldMkLst>
          <pc:docMk/>
          <pc:sldMk cId="2385844266" sldId="265"/>
        </pc:sldMkLst>
        <pc:spChg chg="mod">
          <ac:chgData name="Ricardo Mtz" userId="28b94b4c2cc33072" providerId="LiveId" clId="{5F1EDACA-1B02-4404-B0D3-E0FF8CE89C56}" dt="2019-03-25T16:07:40.560" v="911" actId="20577"/>
          <ac:spMkLst>
            <pc:docMk/>
            <pc:sldMk cId="2385844266" sldId="265"/>
            <ac:spMk id="2" creationId="{40428F1F-9223-4811-897D-39142F597CF2}"/>
          </ac:spMkLst>
        </pc:spChg>
        <pc:spChg chg="mod">
          <ac:chgData name="Ricardo Mtz" userId="28b94b4c2cc33072" providerId="LiveId" clId="{5F1EDACA-1B02-4404-B0D3-E0FF8CE89C56}" dt="2019-03-25T16:08:13.780" v="950" actId="27636"/>
          <ac:spMkLst>
            <pc:docMk/>
            <pc:sldMk cId="2385844266" sldId="265"/>
            <ac:spMk id="3" creationId="{5F03CBA8-4E89-415B-8BB5-92BB35B52224}"/>
          </ac:spMkLst>
        </pc:spChg>
      </pc:sldChg>
      <pc:sldChg chg="modSp add">
        <pc:chgData name="Ricardo Mtz" userId="28b94b4c2cc33072" providerId="LiveId" clId="{5F1EDACA-1B02-4404-B0D3-E0FF8CE89C56}" dt="2019-03-25T16:13:01.772" v="1100" actId="6549"/>
        <pc:sldMkLst>
          <pc:docMk/>
          <pc:sldMk cId="1435885587" sldId="266"/>
        </pc:sldMkLst>
        <pc:spChg chg="mod">
          <ac:chgData name="Ricardo Mtz" userId="28b94b4c2cc33072" providerId="LiveId" clId="{5F1EDACA-1B02-4404-B0D3-E0FF8CE89C56}" dt="2019-03-25T16:08:28.847" v="980" actId="20577"/>
          <ac:spMkLst>
            <pc:docMk/>
            <pc:sldMk cId="1435885587" sldId="266"/>
            <ac:spMk id="2" creationId="{40428F1F-9223-4811-897D-39142F597CF2}"/>
          </ac:spMkLst>
        </pc:spChg>
        <pc:spChg chg="mod">
          <ac:chgData name="Ricardo Mtz" userId="28b94b4c2cc33072" providerId="LiveId" clId="{5F1EDACA-1B02-4404-B0D3-E0FF8CE89C56}" dt="2019-03-25T16:13:01.772" v="1100" actId="6549"/>
          <ac:spMkLst>
            <pc:docMk/>
            <pc:sldMk cId="1435885587" sldId="266"/>
            <ac:spMk id="3" creationId="{5F03CBA8-4E89-415B-8BB5-92BB35B52224}"/>
          </ac:spMkLst>
        </pc:spChg>
      </pc:sldChg>
      <pc:sldChg chg="addSp delSp modSp add mod setBg">
        <pc:chgData name="Ricardo Mtz" userId="28b94b4c2cc33072" providerId="LiveId" clId="{5F1EDACA-1B02-4404-B0D3-E0FF8CE89C56}" dt="2019-03-26T12:52:44.938" v="2439" actId="20577"/>
        <pc:sldMkLst>
          <pc:docMk/>
          <pc:sldMk cId="507220621" sldId="267"/>
        </pc:sldMkLst>
        <pc:spChg chg="mod">
          <ac:chgData name="Ricardo Mtz" userId="28b94b4c2cc33072" providerId="LiveId" clId="{5F1EDACA-1B02-4404-B0D3-E0FF8CE89C56}" dt="2019-03-26T12:52:44.938" v="2439" actId="20577"/>
          <ac:spMkLst>
            <pc:docMk/>
            <pc:sldMk cId="507220621" sldId="267"/>
            <ac:spMk id="2" creationId="{40428F1F-9223-4811-897D-39142F597CF2}"/>
          </ac:spMkLst>
        </pc:spChg>
        <pc:spChg chg="mod">
          <ac:chgData name="Ricardo Mtz" userId="28b94b4c2cc33072" providerId="LiveId" clId="{5F1EDACA-1B02-4404-B0D3-E0FF8CE89C56}" dt="2019-03-25T16:17:58.532" v="1161" actId="26606"/>
          <ac:spMkLst>
            <pc:docMk/>
            <pc:sldMk cId="507220621" sldId="267"/>
            <ac:spMk id="3" creationId="{5F03CBA8-4E89-415B-8BB5-92BB35B52224}"/>
          </ac:spMkLst>
        </pc:spChg>
        <pc:spChg chg="add del">
          <ac:chgData name="Ricardo Mtz" userId="28b94b4c2cc33072" providerId="LiveId" clId="{5F1EDACA-1B02-4404-B0D3-E0FF8CE89C56}" dt="2019-03-25T16:17:58.532" v="1161" actId="26606"/>
          <ac:spMkLst>
            <pc:docMk/>
            <pc:sldMk cId="507220621" sldId="267"/>
            <ac:spMk id="8" creationId="{F3C5918A-1DC5-4CF3-AA27-00AA3088AA9F}"/>
          </ac:spMkLst>
        </pc:spChg>
        <pc:spChg chg="add del">
          <ac:chgData name="Ricardo Mtz" userId="28b94b4c2cc33072" providerId="LiveId" clId="{5F1EDACA-1B02-4404-B0D3-E0FF8CE89C56}" dt="2019-03-25T16:17:58.532" v="1161" actId="26606"/>
          <ac:spMkLst>
            <pc:docMk/>
            <pc:sldMk cId="507220621" sldId="267"/>
            <ac:spMk id="10" creationId="{B786683A-6FD6-4BF7-B3B0-DC397677391F}"/>
          </ac:spMkLst>
        </pc:spChg>
        <pc:spChg chg="add del">
          <ac:chgData name="Ricardo Mtz" userId="28b94b4c2cc33072" providerId="LiveId" clId="{5F1EDACA-1B02-4404-B0D3-E0FF8CE89C56}" dt="2019-03-25T16:17:58.532" v="1161" actId="26606"/>
          <ac:spMkLst>
            <pc:docMk/>
            <pc:sldMk cId="507220621" sldId="267"/>
            <ac:spMk id="12" creationId="{05169E50-59FB-4AEE-B61D-44A882A4CD2C}"/>
          </ac:spMkLst>
        </pc:spChg>
        <pc:spChg chg="add del">
          <ac:chgData name="Ricardo Mtz" userId="28b94b4c2cc33072" providerId="LiveId" clId="{5F1EDACA-1B02-4404-B0D3-E0FF8CE89C56}" dt="2019-03-25T16:17:58.532" v="1161" actId="26606"/>
          <ac:spMkLst>
            <pc:docMk/>
            <pc:sldMk cId="507220621" sldId="267"/>
            <ac:spMk id="14" creationId="{117C30F0-5A38-4B60-B632-3AF7C2780824}"/>
          </ac:spMkLst>
        </pc:spChg>
        <pc:spChg chg="add del">
          <ac:chgData name="Ricardo Mtz" userId="28b94b4c2cc33072" providerId="LiveId" clId="{5F1EDACA-1B02-4404-B0D3-E0FF8CE89C56}" dt="2019-03-25T16:17:58.532" v="1161" actId="26606"/>
          <ac:spMkLst>
            <pc:docMk/>
            <pc:sldMk cId="507220621" sldId="267"/>
            <ac:spMk id="16" creationId="{A200CBA5-3F2B-4AAC-9F86-99AFECC19C1D}"/>
          </ac:spMkLst>
        </pc:spChg>
        <pc:spChg chg="add del">
          <ac:chgData name="Ricardo Mtz" userId="28b94b4c2cc33072" providerId="LiveId" clId="{5F1EDACA-1B02-4404-B0D3-E0FF8CE89C56}" dt="2019-03-25T16:17:58.494" v="1160" actId="26606"/>
          <ac:spMkLst>
            <pc:docMk/>
            <pc:sldMk cId="507220621" sldId="267"/>
            <ac:spMk id="21" creationId="{F3C5918A-1DC5-4CF3-AA27-00AA3088AA9F}"/>
          </ac:spMkLst>
        </pc:spChg>
        <pc:spChg chg="add del">
          <ac:chgData name="Ricardo Mtz" userId="28b94b4c2cc33072" providerId="LiveId" clId="{5F1EDACA-1B02-4404-B0D3-E0FF8CE89C56}" dt="2019-03-25T16:17:58.494" v="1160" actId="26606"/>
          <ac:spMkLst>
            <pc:docMk/>
            <pc:sldMk cId="507220621" sldId="267"/>
            <ac:spMk id="23" creationId="{B786683A-6FD6-4BF7-B3B0-DC397677391F}"/>
          </ac:spMkLst>
        </pc:spChg>
        <pc:spChg chg="add del">
          <ac:chgData name="Ricardo Mtz" userId="28b94b4c2cc33072" providerId="LiveId" clId="{5F1EDACA-1B02-4404-B0D3-E0FF8CE89C56}" dt="2019-03-25T16:17:58.494" v="1160" actId="26606"/>
          <ac:spMkLst>
            <pc:docMk/>
            <pc:sldMk cId="507220621" sldId="267"/>
            <ac:spMk id="25" creationId="{05169E50-59FB-4AEE-B61D-44A882A4CD2C}"/>
          </ac:spMkLst>
        </pc:spChg>
        <pc:spChg chg="add del">
          <ac:chgData name="Ricardo Mtz" userId="28b94b4c2cc33072" providerId="LiveId" clId="{5F1EDACA-1B02-4404-B0D3-E0FF8CE89C56}" dt="2019-03-25T16:17:58.494" v="1160" actId="26606"/>
          <ac:spMkLst>
            <pc:docMk/>
            <pc:sldMk cId="507220621" sldId="267"/>
            <ac:spMk id="27" creationId="{117C30F0-5A38-4B60-B632-3AF7C2780824}"/>
          </ac:spMkLst>
        </pc:spChg>
        <pc:spChg chg="add del">
          <ac:chgData name="Ricardo Mtz" userId="28b94b4c2cc33072" providerId="LiveId" clId="{5F1EDACA-1B02-4404-B0D3-E0FF8CE89C56}" dt="2019-03-25T16:17:58.494" v="1160" actId="26606"/>
          <ac:spMkLst>
            <pc:docMk/>
            <pc:sldMk cId="507220621" sldId="267"/>
            <ac:spMk id="29" creationId="{A200CBA5-3F2B-4AAC-9F86-99AFECC19C1D}"/>
          </ac:spMkLst>
        </pc:spChg>
        <pc:spChg chg="add">
          <ac:chgData name="Ricardo Mtz" userId="28b94b4c2cc33072" providerId="LiveId" clId="{5F1EDACA-1B02-4404-B0D3-E0FF8CE89C56}" dt="2019-03-25T16:17:58.532" v="1161" actId="26606"/>
          <ac:spMkLst>
            <pc:docMk/>
            <pc:sldMk cId="507220621" sldId="267"/>
            <ac:spMk id="45" creationId="{D75627FE-0AC5-4349-AC08-45A58BEC9B8C}"/>
          </ac:spMkLst>
        </pc:spChg>
        <pc:spChg chg="add">
          <ac:chgData name="Ricardo Mtz" userId="28b94b4c2cc33072" providerId="LiveId" clId="{5F1EDACA-1B02-4404-B0D3-E0FF8CE89C56}" dt="2019-03-25T16:17:58.532" v="1161" actId="26606"/>
          <ac:spMkLst>
            <pc:docMk/>
            <pc:sldMk cId="507220621" sldId="267"/>
            <ac:spMk id="46" creationId="{BC2574CF-1D35-4994-87BD-5A3378E1AB34}"/>
          </ac:spMkLst>
        </pc:spChg>
        <pc:grpChg chg="add">
          <ac:chgData name="Ricardo Mtz" userId="28b94b4c2cc33072" providerId="LiveId" clId="{5F1EDACA-1B02-4404-B0D3-E0FF8CE89C56}" dt="2019-03-25T16:17:58.532" v="1161" actId="26606"/>
          <ac:grpSpMkLst>
            <pc:docMk/>
            <pc:sldMk cId="507220621" sldId="267"/>
            <ac:grpSpMk id="47" creationId="{F87AAF7B-2090-475D-9C3E-FDC03DD87A88}"/>
          </ac:grpSpMkLst>
        </pc:grpChg>
        <pc:cxnChg chg="add">
          <ac:chgData name="Ricardo Mtz" userId="28b94b4c2cc33072" providerId="LiveId" clId="{5F1EDACA-1B02-4404-B0D3-E0FF8CE89C56}" dt="2019-03-25T16:17:58.532" v="1161" actId="26606"/>
          <ac:cxnSpMkLst>
            <pc:docMk/>
            <pc:sldMk cId="507220621" sldId="267"/>
            <ac:cxnSpMk id="48" creationId="{68B6AB33-DFE6-4FE4-94FE-C9E25424AD16}"/>
          </ac:cxnSpMkLst>
        </pc:cxnChg>
      </pc:sldChg>
      <pc:sldChg chg="addSp delSp modSp add mod setBg">
        <pc:chgData name="Ricardo Mtz" userId="28b94b4c2cc33072" providerId="LiveId" clId="{5F1EDACA-1B02-4404-B0D3-E0FF8CE89C56}" dt="2019-03-26T12:50:13.152" v="2436" actId="20577"/>
        <pc:sldMkLst>
          <pc:docMk/>
          <pc:sldMk cId="854280594" sldId="268"/>
        </pc:sldMkLst>
        <pc:spChg chg="mod">
          <ac:chgData name="Ricardo Mtz" userId="28b94b4c2cc33072" providerId="LiveId" clId="{5F1EDACA-1B02-4404-B0D3-E0FF8CE89C56}" dt="2019-03-26T12:50:13.152" v="2436" actId="20577"/>
          <ac:spMkLst>
            <pc:docMk/>
            <pc:sldMk cId="854280594" sldId="268"/>
            <ac:spMk id="2" creationId="{40428F1F-9223-4811-897D-39142F597CF2}"/>
          </ac:spMkLst>
        </pc:spChg>
        <pc:spChg chg="add del mod">
          <ac:chgData name="Ricardo Mtz" userId="28b94b4c2cc33072" providerId="LiveId" clId="{5F1EDACA-1B02-4404-B0D3-E0FF8CE89C56}" dt="2019-03-25T16:15:11.756" v="1137" actId="20577"/>
          <ac:spMkLst>
            <pc:docMk/>
            <pc:sldMk cId="854280594" sldId="268"/>
            <ac:spMk id="3" creationId="{5F03CBA8-4E89-415B-8BB5-92BB35B52224}"/>
          </ac:spMkLst>
        </pc:spChg>
        <pc:spChg chg="add del">
          <ac:chgData name="Ricardo Mtz" userId="28b94b4c2cc33072" providerId="LiveId" clId="{5F1EDACA-1B02-4404-B0D3-E0FF8CE89C56}" dt="2019-03-25T16:14:19.497" v="1125" actId="26606"/>
          <ac:spMkLst>
            <pc:docMk/>
            <pc:sldMk cId="854280594" sldId="268"/>
            <ac:spMk id="10" creationId="{982413CC-69E6-4BDA-A88D-E4EF8F95B27D}"/>
          </ac:spMkLst>
        </pc:spChg>
        <pc:grpChg chg="add del">
          <ac:chgData name="Ricardo Mtz" userId="28b94b4c2cc33072" providerId="LiveId" clId="{5F1EDACA-1B02-4404-B0D3-E0FF8CE89C56}" dt="2019-03-25T16:14:19.497" v="1125" actId="26606"/>
          <ac:grpSpMkLst>
            <pc:docMk/>
            <pc:sldMk cId="854280594" sldId="268"/>
            <ac:grpSpMk id="12" creationId="{4F1F7357-8633-4CE7-BF80-475EE8A2FAEA}"/>
          </ac:grpSpMkLst>
        </pc:grpChg>
        <pc:graphicFrameChg chg="add del mod">
          <ac:chgData name="Ricardo Mtz" userId="28b94b4c2cc33072" providerId="LiveId" clId="{5F1EDACA-1B02-4404-B0D3-E0FF8CE89C56}" dt="2019-03-25T16:14:19.497" v="1125" actId="26606"/>
          <ac:graphicFrameMkLst>
            <pc:docMk/>
            <pc:sldMk cId="854280594" sldId="268"/>
            <ac:graphicFrameMk id="5" creationId="{27722077-BEDE-425F-9A3C-2EFC441074F7}"/>
          </ac:graphicFrameMkLst>
        </pc:graphicFrameChg>
      </pc:sldChg>
      <pc:sldChg chg="modSp add">
        <pc:chgData name="Ricardo Mtz" userId="28b94b4c2cc33072" providerId="LiveId" clId="{5F1EDACA-1B02-4404-B0D3-E0FF8CE89C56}" dt="2019-03-25T17:20:29.466" v="2349" actId="20577"/>
        <pc:sldMkLst>
          <pc:docMk/>
          <pc:sldMk cId="2526344870" sldId="269"/>
        </pc:sldMkLst>
        <pc:spChg chg="mod">
          <ac:chgData name="Ricardo Mtz" userId="28b94b4c2cc33072" providerId="LiveId" clId="{5F1EDACA-1B02-4404-B0D3-E0FF8CE89C56}" dt="2019-03-25T16:18:43.816" v="1176" actId="20577"/>
          <ac:spMkLst>
            <pc:docMk/>
            <pc:sldMk cId="2526344870" sldId="269"/>
            <ac:spMk id="2" creationId="{0BDAA5C2-972F-4211-8173-8DFA9AE5C10C}"/>
          </ac:spMkLst>
        </pc:spChg>
        <pc:spChg chg="mod">
          <ac:chgData name="Ricardo Mtz" userId="28b94b4c2cc33072" providerId="LiveId" clId="{5F1EDACA-1B02-4404-B0D3-E0FF8CE89C56}" dt="2019-03-25T17:20:29.466" v="2349" actId="20577"/>
          <ac:spMkLst>
            <pc:docMk/>
            <pc:sldMk cId="2526344870" sldId="269"/>
            <ac:spMk id="3" creationId="{62542933-EA42-48E3-833B-C1A38BD08DD6}"/>
          </ac:spMkLst>
        </pc:spChg>
      </pc:sldChg>
      <pc:sldChg chg="modSp add">
        <pc:chgData name="Ricardo Mtz" userId="28b94b4c2cc33072" providerId="LiveId" clId="{5F1EDACA-1B02-4404-B0D3-E0FF8CE89C56}" dt="2019-03-25T16:20:25.950" v="1229" actId="27636"/>
        <pc:sldMkLst>
          <pc:docMk/>
          <pc:sldMk cId="1912086891" sldId="270"/>
        </pc:sldMkLst>
        <pc:spChg chg="mod">
          <ac:chgData name="Ricardo Mtz" userId="28b94b4c2cc33072" providerId="LiveId" clId="{5F1EDACA-1B02-4404-B0D3-E0FF8CE89C56}" dt="2019-03-25T16:20:25.950" v="1229" actId="27636"/>
          <ac:spMkLst>
            <pc:docMk/>
            <pc:sldMk cId="1912086891" sldId="270"/>
            <ac:spMk id="3" creationId="{62542933-EA42-48E3-833B-C1A38BD08DD6}"/>
          </ac:spMkLst>
        </pc:spChg>
      </pc:sldChg>
      <pc:sldChg chg="addSp delSp modSp add mod setBg">
        <pc:chgData name="Ricardo Mtz" userId="28b94b4c2cc33072" providerId="LiveId" clId="{5F1EDACA-1B02-4404-B0D3-E0FF8CE89C56}" dt="2019-03-25T16:36:45.176" v="1285" actId="26606"/>
        <pc:sldMkLst>
          <pc:docMk/>
          <pc:sldMk cId="3026788539" sldId="271"/>
        </pc:sldMkLst>
        <pc:spChg chg="mod ord">
          <ac:chgData name="Ricardo Mtz" userId="28b94b4c2cc33072" providerId="LiveId" clId="{5F1EDACA-1B02-4404-B0D3-E0FF8CE89C56}" dt="2019-03-25T16:36:45.176" v="1285" actId="26606"/>
          <ac:spMkLst>
            <pc:docMk/>
            <pc:sldMk cId="3026788539" sldId="271"/>
            <ac:spMk id="2" creationId="{38BA92D6-93EA-45F2-AAB0-B3731524D178}"/>
          </ac:spMkLst>
        </pc:spChg>
        <pc:spChg chg="del mod">
          <ac:chgData name="Ricardo Mtz" userId="28b94b4c2cc33072" providerId="LiveId" clId="{5F1EDACA-1B02-4404-B0D3-E0FF8CE89C56}" dt="2019-03-25T16:34:11.916" v="1276"/>
          <ac:spMkLst>
            <pc:docMk/>
            <pc:sldMk cId="3026788539" sldId="271"/>
            <ac:spMk id="3" creationId="{96910DB0-9F2C-4A20-855B-D28708EB461E}"/>
          </ac:spMkLst>
        </pc:spChg>
        <pc:spChg chg="add del">
          <ac:chgData name="Ricardo Mtz" userId="28b94b4c2cc33072" providerId="LiveId" clId="{5F1EDACA-1B02-4404-B0D3-E0FF8CE89C56}" dt="2019-03-25T16:36:45.176" v="1285" actId="26606"/>
          <ac:spMkLst>
            <pc:docMk/>
            <pc:sldMk cId="3026788539" sldId="271"/>
            <ac:spMk id="8" creationId="{D75627FE-0AC5-4349-AC08-45A58BEC9B8C}"/>
          </ac:spMkLst>
        </pc:spChg>
        <pc:spChg chg="add del">
          <ac:chgData name="Ricardo Mtz" userId="28b94b4c2cc33072" providerId="LiveId" clId="{5F1EDACA-1B02-4404-B0D3-E0FF8CE89C56}" dt="2019-03-25T16:36:45.176" v="1285" actId="26606"/>
          <ac:spMkLst>
            <pc:docMk/>
            <pc:sldMk cId="3026788539" sldId="271"/>
            <ac:spMk id="33" creationId="{BC2574CF-1D35-4994-87BD-5A3378E1AB34}"/>
          </ac:spMkLst>
        </pc:spChg>
        <pc:spChg chg="add del">
          <ac:chgData name="Ricardo Mtz" userId="28b94b4c2cc33072" providerId="LiveId" clId="{5F1EDACA-1B02-4404-B0D3-E0FF8CE89C56}" dt="2019-03-25T16:36:45.129" v="1284" actId="26606"/>
          <ac:spMkLst>
            <pc:docMk/>
            <pc:sldMk cId="3026788539" sldId="271"/>
            <ac:spMk id="66" creationId="{FD8F1113-2E3C-46E3-B54F-B7F421EEFD11}"/>
          </ac:spMkLst>
        </pc:spChg>
        <pc:spChg chg="add del">
          <ac:chgData name="Ricardo Mtz" userId="28b94b4c2cc33072" providerId="LiveId" clId="{5F1EDACA-1B02-4404-B0D3-E0FF8CE89C56}" dt="2019-03-25T16:36:45.129" v="1284" actId="26606"/>
          <ac:spMkLst>
            <pc:docMk/>
            <pc:sldMk cId="3026788539" sldId="271"/>
            <ac:spMk id="89" creationId="{4F37E7FB-7372-47E3-914E-7CF7E94B1C49}"/>
          </ac:spMkLst>
        </pc:spChg>
        <pc:spChg chg="add del">
          <ac:chgData name="Ricardo Mtz" userId="28b94b4c2cc33072" providerId="LiveId" clId="{5F1EDACA-1B02-4404-B0D3-E0FF8CE89C56}" dt="2019-03-25T16:36:45.129" v="1284" actId="26606"/>
          <ac:spMkLst>
            <pc:docMk/>
            <pc:sldMk cId="3026788539" sldId="271"/>
            <ac:spMk id="91" creationId="{16E168E2-3256-43A5-9298-9E5A6AE8F736}"/>
          </ac:spMkLst>
        </pc:spChg>
        <pc:spChg chg="add">
          <ac:chgData name="Ricardo Mtz" userId="28b94b4c2cc33072" providerId="LiveId" clId="{5F1EDACA-1B02-4404-B0D3-E0FF8CE89C56}" dt="2019-03-25T16:36:45.176" v="1285" actId="26606"/>
          <ac:spMkLst>
            <pc:docMk/>
            <pc:sldMk cId="3026788539" sldId="271"/>
            <ac:spMk id="96" creationId="{3904BE49-D42F-4F46-B6D8-2F3171216820}"/>
          </ac:spMkLst>
        </pc:spChg>
        <pc:spChg chg="add">
          <ac:chgData name="Ricardo Mtz" userId="28b94b4c2cc33072" providerId="LiveId" clId="{5F1EDACA-1B02-4404-B0D3-E0FF8CE89C56}" dt="2019-03-25T16:36:45.176" v="1285" actId="26606"/>
          <ac:spMkLst>
            <pc:docMk/>
            <pc:sldMk cId="3026788539" sldId="271"/>
            <ac:spMk id="98" creationId="{CE0642A0-80D3-4F37-8249-A07E6F382831}"/>
          </ac:spMkLst>
        </pc:spChg>
        <pc:grpChg chg="add del">
          <ac:chgData name="Ricardo Mtz" userId="28b94b4c2cc33072" providerId="LiveId" clId="{5F1EDACA-1B02-4404-B0D3-E0FF8CE89C56}" dt="2019-03-25T16:36:45.176" v="1285" actId="26606"/>
          <ac:grpSpMkLst>
            <pc:docMk/>
            <pc:sldMk cId="3026788539" sldId="271"/>
            <ac:grpSpMk id="10" creationId="{F87AAF7B-2090-475D-9C3E-FDC03DD87A88}"/>
          </ac:grpSpMkLst>
        </pc:grpChg>
        <pc:grpChg chg="add del">
          <ac:chgData name="Ricardo Mtz" userId="28b94b4c2cc33072" providerId="LiveId" clId="{5F1EDACA-1B02-4404-B0D3-E0FF8CE89C56}" dt="2019-03-25T16:36:45.129" v="1284" actId="26606"/>
          <ac:grpSpMkLst>
            <pc:docMk/>
            <pc:sldMk cId="3026788539" sldId="271"/>
            <ac:grpSpMk id="40" creationId="{2DAE3342-9DFC-49D4-B09C-25E310769317}"/>
          </ac:grpSpMkLst>
        </pc:grpChg>
        <pc:grpChg chg="add del">
          <ac:chgData name="Ricardo Mtz" userId="28b94b4c2cc33072" providerId="LiveId" clId="{5F1EDACA-1B02-4404-B0D3-E0FF8CE89C56}" dt="2019-03-25T16:36:45.129" v="1284" actId="26606"/>
          <ac:grpSpMkLst>
            <pc:docMk/>
            <pc:sldMk cId="3026788539" sldId="271"/>
            <ac:grpSpMk id="61" creationId="{B54F73D8-62C2-4127-9D19-01219BBB9942}"/>
          </ac:grpSpMkLst>
        </pc:grpChg>
        <pc:grpChg chg="add del">
          <ac:chgData name="Ricardo Mtz" userId="28b94b4c2cc33072" providerId="LiveId" clId="{5F1EDACA-1B02-4404-B0D3-E0FF8CE89C56}" dt="2019-03-25T16:36:45.129" v="1284" actId="26606"/>
          <ac:grpSpMkLst>
            <pc:docMk/>
            <pc:sldMk cId="3026788539" sldId="271"/>
            <ac:grpSpMk id="68" creationId="{465DDECC-A11E-434E-87B2-8997CD3832FD}"/>
          </ac:grpSpMkLst>
        </pc:grpChg>
        <pc:grpChg chg="add">
          <ac:chgData name="Ricardo Mtz" userId="28b94b4c2cc33072" providerId="LiveId" clId="{5F1EDACA-1B02-4404-B0D3-E0FF8CE89C56}" dt="2019-03-25T16:36:45.176" v="1285" actId="26606"/>
          <ac:grpSpMkLst>
            <pc:docMk/>
            <pc:sldMk cId="3026788539" sldId="271"/>
            <ac:grpSpMk id="94" creationId="{17C4610E-9C18-467B-BF10-BE6A974CC364}"/>
          </ac:grpSpMkLst>
        </pc:grpChg>
        <pc:grpChg chg="add">
          <ac:chgData name="Ricardo Mtz" userId="28b94b4c2cc33072" providerId="LiveId" clId="{5F1EDACA-1B02-4404-B0D3-E0FF8CE89C56}" dt="2019-03-25T16:36:45.176" v="1285" actId="26606"/>
          <ac:grpSpMkLst>
            <pc:docMk/>
            <pc:sldMk cId="3026788539" sldId="271"/>
            <ac:grpSpMk id="95" creationId="{A899734C-500F-4274-9854-8BFA14A1D7EE}"/>
          </ac:grpSpMkLst>
        </pc:grpChg>
        <pc:grpChg chg="add">
          <ac:chgData name="Ricardo Mtz" userId="28b94b4c2cc33072" providerId="LiveId" clId="{5F1EDACA-1B02-4404-B0D3-E0FF8CE89C56}" dt="2019-03-25T16:36:45.176" v="1285" actId="26606"/>
          <ac:grpSpMkLst>
            <pc:docMk/>
            <pc:sldMk cId="3026788539" sldId="271"/>
            <ac:grpSpMk id="97" creationId="{D57C06C8-18BE-4336-B9E0-3E15ACC93BA7}"/>
          </ac:grpSpMkLst>
        </pc:grpChg>
        <pc:grpChg chg="add">
          <ac:chgData name="Ricardo Mtz" userId="28b94b4c2cc33072" providerId="LiveId" clId="{5F1EDACA-1B02-4404-B0D3-E0FF8CE89C56}" dt="2019-03-25T16:36:45.176" v="1285" actId="26606"/>
          <ac:grpSpMkLst>
            <pc:docMk/>
            <pc:sldMk cId="3026788539" sldId="271"/>
            <ac:grpSpMk id="99" creationId="{FA760135-24A9-40C9-B45F-2EB5B6420E41}"/>
          </ac:grpSpMkLst>
        </pc:grpChg>
        <pc:picChg chg="add mod">
          <ac:chgData name="Ricardo Mtz" userId="28b94b4c2cc33072" providerId="LiveId" clId="{5F1EDACA-1B02-4404-B0D3-E0FF8CE89C56}" dt="2019-03-25T16:36:45.176" v="1285" actId="26606"/>
          <ac:picMkLst>
            <pc:docMk/>
            <pc:sldMk cId="3026788539" sldId="271"/>
            <ac:picMk id="4" creationId="{6D5A321F-9066-41D4-9F12-E925CE2ECAD8}"/>
          </ac:picMkLst>
        </pc:picChg>
        <pc:cxnChg chg="add del">
          <ac:chgData name="Ricardo Mtz" userId="28b94b4c2cc33072" providerId="LiveId" clId="{5F1EDACA-1B02-4404-B0D3-E0FF8CE89C56}" dt="2019-03-25T16:36:45.176" v="1285" actId="26606"/>
          <ac:cxnSpMkLst>
            <pc:docMk/>
            <pc:sldMk cId="3026788539" sldId="271"/>
            <ac:cxnSpMk id="35" creationId="{68B6AB33-DFE6-4FE4-94FE-C9E25424AD16}"/>
          </ac:cxnSpMkLst>
        </pc:cxnChg>
      </pc:sldChg>
      <pc:sldChg chg="addSp delSp modSp add del">
        <pc:chgData name="Ricardo Mtz" userId="28b94b4c2cc33072" providerId="LiveId" clId="{5F1EDACA-1B02-4404-B0D3-E0FF8CE89C56}" dt="2019-03-25T16:39:21.089" v="1292" actId="2696"/>
        <pc:sldMkLst>
          <pc:docMk/>
          <pc:sldMk cId="2581704069" sldId="272"/>
        </pc:sldMkLst>
        <pc:spChg chg="del">
          <ac:chgData name="Ricardo Mtz" userId="28b94b4c2cc33072" providerId="LiveId" clId="{5F1EDACA-1B02-4404-B0D3-E0FF8CE89C56}" dt="2019-03-25T16:38:51.798" v="1287"/>
          <ac:spMkLst>
            <pc:docMk/>
            <pc:sldMk cId="2581704069" sldId="272"/>
            <ac:spMk id="3" creationId="{CE261874-63D8-4237-B42F-A30D573B0711}"/>
          </ac:spMkLst>
        </pc:spChg>
        <pc:picChg chg="add mod">
          <ac:chgData name="Ricardo Mtz" userId="28b94b4c2cc33072" providerId="LiveId" clId="{5F1EDACA-1B02-4404-B0D3-E0FF8CE89C56}" dt="2019-03-25T16:38:51.798" v="1287"/>
          <ac:picMkLst>
            <pc:docMk/>
            <pc:sldMk cId="2581704069" sldId="272"/>
            <ac:picMk id="4" creationId="{78D1318A-327E-4D02-8D83-65BE50D1A2C4}"/>
          </ac:picMkLst>
        </pc:picChg>
      </pc:sldChg>
      <pc:sldChg chg="addSp delSp add ord delDesignElem">
        <pc:chgData name="Ricardo Mtz" userId="28b94b4c2cc33072" providerId="LiveId" clId="{5F1EDACA-1B02-4404-B0D3-E0FF8CE89C56}" dt="2019-03-25T16:41:32.312" v="1319"/>
        <pc:sldMkLst>
          <pc:docMk/>
          <pc:sldMk cId="4194170191" sldId="273"/>
        </pc:sldMkLst>
        <pc:spChg chg="del">
          <ac:chgData name="Ricardo Mtz" userId="28b94b4c2cc33072" providerId="LiveId" clId="{5F1EDACA-1B02-4404-B0D3-E0FF8CE89C56}" dt="2019-03-25T16:39:14.527" v="1291"/>
          <ac:spMkLst>
            <pc:docMk/>
            <pc:sldMk cId="4194170191" sldId="273"/>
            <ac:spMk id="96" creationId="{3904BE49-D42F-4F46-B6D8-2F3171216820}"/>
          </ac:spMkLst>
        </pc:spChg>
        <pc:spChg chg="del">
          <ac:chgData name="Ricardo Mtz" userId="28b94b4c2cc33072" providerId="LiveId" clId="{5F1EDACA-1B02-4404-B0D3-E0FF8CE89C56}" dt="2019-03-25T16:39:14.527" v="1291"/>
          <ac:spMkLst>
            <pc:docMk/>
            <pc:sldMk cId="4194170191" sldId="273"/>
            <ac:spMk id="98" creationId="{CE0642A0-80D3-4F37-8249-A07E6F382831}"/>
          </ac:spMkLst>
        </pc:spChg>
        <pc:grpChg chg="del">
          <ac:chgData name="Ricardo Mtz" userId="28b94b4c2cc33072" providerId="LiveId" clId="{5F1EDACA-1B02-4404-B0D3-E0FF8CE89C56}" dt="2019-03-25T16:39:14.527" v="1291"/>
          <ac:grpSpMkLst>
            <pc:docMk/>
            <pc:sldMk cId="4194170191" sldId="273"/>
            <ac:grpSpMk id="94" creationId="{17C4610E-9C18-467B-BF10-BE6A974CC364}"/>
          </ac:grpSpMkLst>
        </pc:grpChg>
        <pc:grpChg chg="del">
          <ac:chgData name="Ricardo Mtz" userId="28b94b4c2cc33072" providerId="LiveId" clId="{5F1EDACA-1B02-4404-B0D3-E0FF8CE89C56}" dt="2019-03-25T16:39:14.527" v="1291"/>
          <ac:grpSpMkLst>
            <pc:docMk/>
            <pc:sldMk cId="4194170191" sldId="273"/>
            <ac:grpSpMk id="95" creationId="{A899734C-500F-4274-9854-8BFA14A1D7EE}"/>
          </ac:grpSpMkLst>
        </pc:grpChg>
        <pc:grpChg chg="del">
          <ac:chgData name="Ricardo Mtz" userId="28b94b4c2cc33072" providerId="LiveId" clId="{5F1EDACA-1B02-4404-B0D3-E0FF8CE89C56}" dt="2019-03-25T16:39:14.527" v="1291"/>
          <ac:grpSpMkLst>
            <pc:docMk/>
            <pc:sldMk cId="4194170191" sldId="273"/>
            <ac:grpSpMk id="97" creationId="{D57C06C8-18BE-4336-B9E0-3E15ACC93BA7}"/>
          </ac:grpSpMkLst>
        </pc:grpChg>
        <pc:grpChg chg="del">
          <ac:chgData name="Ricardo Mtz" userId="28b94b4c2cc33072" providerId="LiveId" clId="{5F1EDACA-1B02-4404-B0D3-E0FF8CE89C56}" dt="2019-03-25T16:39:14.527" v="1291"/>
          <ac:grpSpMkLst>
            <pc:docMk/>
            <pc:sldMk cId="4194170191" sldId="273"/>
            <ac:grpSpMk id="99" creationId="{FA760135-24A9-40C9-B45F-2EB5B6420E41}"/>
          </ac:grpSpMkLst>
        </pc:grpChg>
        <pc:picChg chg="add">
          <ac:chgData name="Ricardo Mtz" userId="28b94b4c2cc33072" providerId="LiveId" clId="{5F1EDACA-1B02-4404-B0D3-E0FF8CE89C56}" dt="2019-03-25T16:39:07.866" v="1289"/>
          <ac:picMkLst>
            <pc:docMk/>
            <pc:sldMk cId="4194170191" sldId="273"/>
            <ac:picMk id="3" creationId="{8588FD12-C239-4320-8678-F27CF4BC3AF8}"/>
          </ac:picMkLst>
        </pc:picChg>
        <pc:picChg chg="del">
          <ac:chgData name="Ricardo Mtz" userId="28b94b4c2cc33072" providerId="LiveId" clId="{5F1EDACA-1B02-4404-B0D3-E0FF8CE89C56}" dt="2019-03-25T16:39:26.126" v="1293" actId="478"/>
          <ac:picMkLst>
            <pc:docMk/>
            <pc:sldMk cId="4194170191" sldId="273"/>
            <ac:picMk id="4" creationId="{6D5A321F-9066-41D4-9F12-E925CE2ECAD8}"/>
          </ac:picMkLst>
        </pc:picChg>
      </pc:sldChg>
      <pc:sldChg chg="addSp modSp add">
        <pc:chgData name="Ricardo Mtz" userId="28b94b4c2cc33072" providerId="LiveId" clId="{5F1EDACA-1B02-4404-B0D3-E0FF8CE89C56}" dt="2019-03-25T16:40:53.736" v="1317" actId="6549"/>
        <pc:sldMkLst>
          <pc:docMk/>
          <pc:sldMk cId="490237174" sldId="274"/>
        </pc:sldMkLst>
        <pc:spChg chg="add mod">
          <ac:chgData name="Ricardo Mtz" userId="28b94b4c2cc33072" providerId="LiveId" clId="{5F1EDACA-1B02-4404-B0D3-E0FF8CE89C56}" dt="2019-03-25T16:40:17.934" v="1306" actId="20577"/>
          <ac:spMkLst>
            <pc:docMk/>
            <pc:sldMk cId="490237174" sldId="274"/>
            <ac:spMk id="2" creationId="{DA6E1DA2-6D1C-4A9F-A627-34CC75D719B9}"/>
          </ac:spMkLst>
        </pc:spChg>
        <pc:spChg chg="add mod">
          <ac:chgData name="Ricardo Mtz" userId="28b94b4c2cc33072" providerId="LiveId" clId="{5F1EDACA-1B02-4404-B0D3-E0FF8CE89C56}" dt="2019-03-25T16:40:53.736" v="1317" actId="6549"/>
          <ac:spMkLst>
            <pc:docMk/>
            <pc:sldMk cId="490237174" sldId="274"/>
            <ac:spMk id="3" creationId="{EBBDBDEB-5A30-41EB-8EDC-74085535EEAE}"/>
          </ac:spMkLst>
        </pc:spChg>
      </pc:sldChg>
      <pc:sldChg chg="add del">
        <pc:chgData name="Ricardo Mtz" userId="28b94b4c2cc33072" providerId="LiveId" clId="{5F1EDACA-1B02-4404-B0D3-E0FF8CE89C56}" dt="2019-03-25T16:41:41.079" v="1320" actId="2696"/>
        <pc:sldMkLst>
          <pc:docMk/>
          <pc:sldMk cId="1391546321" sldId="275"/>
        </pc:sldMkLst>
      </pc:sldChg>
      <pc:sldChg chg="addSp modSp add">
        <pc:chgData name="Ricardo Mtz" userId="28b94b4c2cc33072" providerId="LiveId" clId="{5F1EDACA-1B02-4404-B0D3-E0FF8CE89C56}" dt="2019-03-26T12:57:41.168" v="2459" actId="20577"/>
        <pc:sldMkLst>
          <pc:docMk/>
          <pc:sldMk cId="3328917655" sldId="275"/>
        </pc:sldMkLst>
        <pc:spChg chg="add mod">
          <ac:chgData name="Ricardo Mtz" userId="28b94b4c2cc33072" providerId="LiveId" clId="{5F1EDACA-1B02-4404-B0D3-E0FF8CE89C56}" dt="2019-03-25T16:42:29.268" v="1370" actId="20577"/>
          <ac:spMkLst>
            <pc:docMk/>
            <pc:sldMk cId="3328917655" sldId="275"/>
            <ac:spMk id="2" creationId="{E6BD9006-C208-466F-A9BB-3308EE1BF3C8}"/>
          </ac:spMkLst>
        </pc:spChg>
        <pc:spChg chg="add mod">
          <ac:chgData name="Ricardo Mtz" userId="28b94b4c2cc33072" providerId="LiveId" clId="{5F1EDACA-1B02-4404-B0D3-E0FF8CE89C56}" dt="2019-03-26T12:57:41.168" v="2459" actId="20577"/>
          <ac:spMkLst>
            <pc:docMk/>
            <pc:sldMk cId="3328917655" sldId="275"/>
            <ac:spMk id="3" creationId="{F70BA824-95B9-455E-BBBA-891950E9CF9F}"/>
          </ac:spMkLst>
        </pc:spChg>
      </pc:sldChg>
      <pc:sldChg chg="modSp add">
        <pc:chgData name="Ricardo Mtz" userId="28b94b4c2cc33072" providerId="LiveId" clId="{5F1EDACA-1B02-4404-B0D3-E0FF8CE89C56}" dt="2019-03-25T16:44:14.548" v="1415" actId="6549"/>
        <pc:sldMkLst>
          <pc:docMk/>
          <pc:sldMk cId="1850560889" sldId="276"/>
        </pc:sldMkLst>
        <pc:spChg chg="mod">
          <ac:chgData name="Ricardo Mtz" userId="28b94b4c2cc33072" providerId="LiveId" clId="{5F1EDACA-1B02-4404-B0D3-E0FF8CE89C56}" dt="2019-03-25T16:44:14.548" v="1415" actId="6549"/>
          <ac:spMkLst>
            <pc:docMk/>
            <pc:sldMk cId="1850560889" sldId="276"/>
            <ac:spMk id="3" creationId="{F70BA824-95B9-455E-BBBA-891950E9CF9F}"/>
          </ac:spMkLst>
        </pc:spChg>
      </pc:sldChg>
      <pc:sldChg chg="modSp add">
        <pc:chgData name="Ricardo Mtz" userId="28b94b4c2cc33072" providerId="LiveId" clId="{5F1EDACA-1B02-4404-B0D3-E0FF8CE89C56}" dt="2019-03-25T16:44:17.988" v="1416" actId="6549"/>
        <pc:sldMkLst>
          <pc:docMk/>
          <pc:sldMk cId="1559979923" sldId="277"/>
        </pc:sldMkLst>
        <pc:spChg chg="mod">
          <ac:chgData name="Ricardo Mtz" userId="28b94b4c2cc33072" providerId="LiveId" clId="{5F1EDACA-1B02-4404-B0D3-E0FF8CE89C56}" dt="2019-03-25T16:44:17.988" v="1416" actId="6549"/>
          <ac:spMkLst>
            <pc:docMk/>
            <pc:sldMk cId="1559979923" sldId="277"/>
            <ac:spMk id="3" creationId="{F70BA824-95B9-455E-BBBA-891950E9CF9F}"/>
          </ac:spMkLst>
        </pc:spChg>
      </pc:sldChg>
      <pc:sldChg chg="addSp delSp modSp add">
        <pc:chgData name="Ricardo Mtz" userId="28b94b4c2cc33072" providerId="LiveId" clId="{5F1EDACA-1B02-4404-B0D3-E0FF8CE89C56}" dt="2019-03-25T16:46:50.333" v="1460" actId="14100"/>
        <pc:sldMkLst>
          <pc:docMk/>
          <pc:sldMk cId="467154189" sldId="278"/>
        </pc:sldMkLst>
        <pc:spChg chg="mod">
          <ac:chgData name="Ricardo Mtz" userId="28b94b4c2cc33072" providerId="LiveId" clId="{5F1EDACA-1B02-4404-B0D3-E0FF8CE89C56}" dt="2019-03-25T16:45:18.640" v="1453" actId="20577"/>
          <ac:spMkLst>
            <pc:docMk/>
            <pc:sldMk cId="467154189" sldId="278"/>
            <ac:spMk id="2" creationId="{EF90E06F-F04C-4981-B895-401BC29E1997}"/>
          </ac:spMkLst>
        </pc:spChg>
        <pc:spChg chg="del">
          <ac:chgData name="Ricardo Mtz" userId="28b94b4c2cc33072" providerId="LiveId" clId="{5F1EDACA-1B02-4404-B0D3-E0FF8CE89C56}" dt="2019-03-25T16:46:20.976" v="1454"/>
          <ac:spMkLst>
            <pc:docMk/>
            <pc:sldMk cId="467154189" sldId="278"/>
            <ac:spMk id="3" creationId="{227BD55F-3CC3-4EBE-B63B-197DAC8CA575}"/>
          </ac:spMkLst>
        </pc:spChg>
        <pc:picChg chg="add mod ord">
          <ac:chgData name="Ricardo Mtz" userId="28b94b4c2cc33072" providerId="LiveId" clId="{5F1EDACA-1B02-4404-B0D3-E0FF8CE89C56}" dt="2019-03-25T16:46:50.333" v="1460" actId="14100"/>
          <ac:picMkLst>
            <pc:docMk/>
            <pc:sldMk cId="467154189" sldId="278"/>
            <ac:picMk id="4" creationId="{9B75A574-2B27-4324-8F1A-CFE28FC0A370}"/>
          </ac:picMkLst>
        </pc:picChg>
      </pc:sldChg>
      <pc:sldChg chg="modSp add">
        <pc:chgData name="Ricardo Mtz" userId="28b94b4c2cc33072" providerId="LiveId" clId="{5F1EDACA-1B02-4404-B0D3-E0FF8CE89C56}" dt="2019-03-25T16:48:20.724" v="1519" actId="6549"/>
        <pc:sldMkLst>
          <pc:docMk/>
          <pc:sldMk cId="2848328214" sldId="279"/>
        </pc:sldMkLst>
        <pc:spChg chg="mod">
          <ac:chgData name="Ricardo Mtz" userId="28b94b4c2cc33072" providerId="LiveId" clId="{5F1EDACA-1B02-4404-B0D3-E0FF8CE89C56}" dt="2019-03-25T16:47:22.909" v="1495" actId="20577"/>
          <ac:spMkLst>
            <pc:docMk/>
            <pc:sldMk cId="2848328214" sldId="279"/>
            <ac:spMk id="2" creationId="{6FBDBFA0-C2D3-4B3A-B731-BA9A4E7B62DF}"/>
          </ac:spMkLst>
        </pc:spChg>
        <pc:spChg chg="mod">
          <ac:chgData name="Ricardo Mtz" userId="28b94b4c2cc33072" providerId="LiveId" clId="{5F1EDACA-1B02-4404-B0D3-E0FF8CE89C56}" dt="2019-03-25T16:48:20.724" v="1519" actId="6549"/>
          <ac:spMkLst>
            <pc:docMk/>
            <pc:sldMk cId="2848328214" sldId="279"/>
            <ac:spMk id="3" creationId="{0C38E3C4-A049-4D80-B4C5-673A0B65B9D7}"/>
          </ac:spMkLst>
        </pc:spChg>
      </pc:sldChg>
      <pc:sldChg chg="modSp add">
        <pc:chgData name="Ricardo Mtz" userId="28b94b4c2cc33072" providerId="LiveId" clId="{5F1EDACA-1B02-4404-B0D3-E0FF8CE89C56}" dt="2019-03-25T16:48:49.353" v="1547" actId="27636"/>
        <pc:sldMkLst>
          <pc:docMk/>
          <pc:sldMk cId="392031587" sldId="280"/>
        </pc:sldMkLst>
        <pc:spChg chg="mod">
          <ac:chgData name="Ricardo Mtz" userId="28b94b4c2cc33072" providerId="LiveId" clId="{5F1EDACA-1B02-4404-B0D3-E0FF8CE89C56}" dt="2019-03-25T16:48:35.295" v="1542" actId="20577"/>
          <ac:spMkLst>
            <pc:docMk/>
            <pc:sldMk cId="392031587" sldId="280"/>
            <ac:spMk id="2" creationId="{6FBDBFA0-C2D3-4B3A-B731-BA9A4E7B62DF}"/>
          </ac:spMkLst>
        </pc:spChg>
        <pc:spChg chg="mod">
          <ac:chgData name="Ricardo Mtz" userId="28b94b4c2cc33072" providerId="LiveId" clId="{5F1EDACA-1B02-4404-B0D3-E0FF8CE89C56}" dt="2019-03-25T16:48:49.353" v="1547" actId="27636"/>
          <ac:spMkLst>
            <pc:docMk/>
            <pc:sldMk cId="392031587" sldId="280"/>
            <ac:spMk id="3" creationId="{0C38E3C4-A049-4D80-B4C5-673A0B65B9D7}"/>
          </ac:spMkLst>
        </pc:spChg>
      </pc:sldChg>
      <pc:sldChg chg="modSp add">
        <pc:chgData name="Ricardo Mtz" userId="28b94b4c2cc33072" providerId="LiveId" clId="{5F1EDACA-1B02-4404-B0D3-E0FF8CE89C56}" dt="2019-03-25T16:49:28.061" v="1580" actId="27636"/>
        <pc:sldMkLst>
          <pc:docMk/>
          <pc:sldMk cId="780009879" sldId="281"/>
        </pc:sldMkLst>
        <pc:spChg chg="mod">
          <ac:chgData name="Ricardo Mtz" userId="28b94b4c2cc33072" providerId="LiveId" clId="{5F1EDACA-1B02-4404-B0D3-E0FF8CE89C56}" dt="2019-03-25T16:49:05.155" v="1561" actId="20577"/>
          <ac:spMkLst>
            <pc:docMk/>
            <pc:sldMk cId="780009879" sldId="281"/>
            <ac:spMk id="2" creationId="{6FBDBFA0-C2D3-4B3A-B731-BA9A4E7B62DF}"/>
          </ac:spMkLst>
        </pc:spChg>
        <pc:spChg chg="mod">
          <ac:chgData name="Ricardo Mtz" userId="28b94b4c2cc33072" providerId="LiveId" clId="{5F1EDACA-1B02-4404-B0D3-E0FF8CE89C56}" dt="2019-03-25T16:49:28.061" v="1580" actId="27636"/>
          <ac:spMkLst>
            <pc:docMk/>
            <pc:sldMk cId="780009879" sldId="281"/>
            <ac:spMk id="3" creationId="{0C38E3C4-A049-4D80-B4C5-673A0B65B9D7}"/>
          </ac:spMkLst>
        </pc:spChg>
      </pc:sldChg>
      <pc:sldChg chg="modSp add">
        <pc:chgData name="Ricardo Mtz" userId="28b94b4c2cc33072" providerId="LiveId" clId="{5F1EDACA-1B02-4404-B0D3-E0FF8CE89C56}" dt="2019-03-25T16:49:51.853" v="1618" actId="6549"/>
        <pc:sldMkLst>
          <pc:docMk/>
          <pc:sldMk cId="3432283403" sldId="282"/>
        </pc:sldMkLst>
        <pc:spChg chg="mod">
          <ac:chgData name="Ricardo Mtz" userId="28b94b4c2cc33072" providerId="LiveId" clId="{5F1EDACA-1B02-4404-B0D3-E0FF8CE89C56}" dt="2019-03-25T16:49:36.497" v="1608" actId="20577"/>
          <ac:spMkLst>
            <pc:docMk/>
            <pc:sldMk cId="3432283403" sldId="282"/>
            <ac:spMk id="2" creationId="{6FBDBFA0-C2D3-4B3A-B731-BA9A4E7B62DF}"/>
          </ac:spMkLst>
        </pc:spChg>
        <pc:spChg chg="mod">
          <ac:chgData name="Ricardo Mtz" userId="28b94b4c2cc33072" providerId="LiveId" clId="{5F1EDACA-1B02-4404-B0D3-E0FF8CE89C56}" dt="2019-03-25T16:49:51.853" v="1618" actId="6549"/>
          <ac:spMkLst>
            <pc:docMk/>
            <pc:sldMk cId="3432283403" sldId="282"/>
            <ac:spMk id="3" creationId="{0C38E3C4-A049-4D80-B4C5-673A0B65B9D7}"/>
          </ac:spMkLst>
        </pc:spChg>
      </pc:sldChg>
      <pc:sldChg chg="addSp delSp modSp add mod setBg setClrOvrMap">
        <pc:chgData name="Ricardo Mtz" userId="28b94b4c2cc33072" providerId="LiveId" clId="{5F1EDACA-1B02-4404-B0D3-E0FF8CE89C56}" dt="2019-03-25T16:57:31.537" v="1623" actId="26606"/>
        <pc:sldMkLst>
          <pc:docMk/>
          <pc:sldMk cId="3994156666" sldId="283"/>
        </pc:sldMkLst>
        <pc:spChg chg="add del">
          <ac:chgData name="Ricardo Mtz" userId="28b94b4c2cc33072" providerId="LiveId" clId="{5F1EDACA-1B02-4404-B0D3-E0FF8CE89C56}" dt="2019-03-25T16:57:31.537" v="1623" actId="26606"/>
          <ac:spMkLst>
            <pc:docMk/>
            <pc:sldMk cId="3994156666" sldId="283"/>
            <ac:spMk id="2" creationId="{54F50DB6-0D01-4D27-9F83-63933E79117A}"/>
          </ac:spMkLst>
        </pc:spChg>
        <pc:spChg chg="del">
          <ac:chgData name="Ricardo Mtz" userId="28b94b4c2cc33072" providerId="LiveId" clId="{5F1EDACA-1B02-4404-B0D3-E0FF8CE89C56}" dt="2019-03-25T16:57:06.918" v="1620"/>
          <ac:spMkLst>
            <pc:docMk/>
            <pc:sldMk cId="3994156666" sldId="283"/>
            <ac:spMk id="3" creationId="{AD336F02-6119-487F-B760-AFD37DF76C7A}"/>
          </ac:spMkLst>
        </pc:spChg>
        <pc:spChg chg="add del">
          <ac:chgData name="Ricardo Mtz" userId="28b94b4c2cc33072" providerId="LiveId" clId="{5F1EDACA-1B02-4404-B0D3-E0FF8CE89C56}" dt="2019-03-25T16:57:31.506" v="1622" actId="26606"/>
          <ac:spMkLst>
            <pc:docMk/>
            <pc:sldMk cId="3994156666" sldId="283"/>
            <ac:spMk id="9" creationId="{53BB5D57-6178-4F62-B472-0312F6D95A85}"/>
          </ac:spMkLst>
        </pc:spChg>
        <pc:spChg chg="add">
          <ac:chgData name="Ricardo Mtz" userId="28b94b4c2cc33072" providerId="LiveId" clId="{5F1EDACA-1B02-4404-B0D3-E0FF8CE89C56}" dt="2019-03-25T16:57:31.537" v="1623" actId="26606"/>
          <ac:spMkLst>
            <pc:docMk/>
            <pc:sldMk cId="3994156666" sldId="283"/>
            <ac:spMk id="34" creationId="{8C244A1F-7C11-45E7-AB98-65851A650E46}"/>
          </ac:spMkLst>
        </pc:spChg>
        <pc:spChg chg="add">
          <ac:chgData name="Ricardo Mtz" userId="28b94b4c2cc33072" providerId="LiveId" clId="{5F1EDACA-1B02-4404-B0D3-E0FF8CE89C56}" dt="2019-03-25T16:57:31.537" v="1623" actId="26606"/>
          <ac:spMkLst>
            <pc:docMk/>
            <pc:sldMk cId="3994156666" sldId="283"/>
            <ac:spMk id="35" creationId="{53BB5D57-6178-4F62-B472-0312F6D95A85}"/>
          </ac:spMkLst>
        </pc:spChg>
        <pc:grpChg chg="add del">
          <ac:chgData name="Ricardo Mtz" userId="28b94b4c2cc33072" providerId="LiveId" clId="{5F1EDACA-1B02-4404-B0D3-E0FF8CE89C56}" dt="2019-03-25T16:57:31.506" v="1622" actId="26606"/>
          <ac:grpSpMkLst>
            <pc:docMk/>
            <pc:sldMk cId="3994156666" sldId="283"/>
            <ac:grpSpMk id="11" creationId="{4800B320-C486-4967-AFB8-58E3EBDA9EF5}"/>
          </ac:grpSpMkLst>
        </pc:grpChg>
        <pc:grpChg chg="add">
          <ac:chgData name="Ricardo Mtz" userId="28b94b4c2cc33072" providerId="LiveId" clId="{5F1EDACA-1B02-4404-B0D3-E0FF8CE89C56}" dt="2019-03-25T16:57:31.537" v="1623" actId="26606"/>
          <ac:grpSpMkLst>
            <pc:docMk/>
            <pc:sldMk cId="3994156666" sldId="283"/>
            <ac:grpSpMk id="36" creationId="{4800B320-C486-4967-AFB8-58E3EBDA9EF5}"/>
          </ac:grpSpMkLst>
        </pc:grpChg>
        <pc:picChg chg="add mod">
          <ac:chgData name="Ricardo Mtz" userId="28b94b4c2cc33072" providerId="LiveId" clId="{5F1EDACA-1B02-4404-B0D3-E0FF8CE89C56}" dt="2019-03-25T16:57:31.537" v="1623" actId="26606"/>
          <ac:picMkLst>
            <pc:docMk/>
            <pc:sldMk cId="3994156666" sldId="283"/>
            <ac:picMk id="4" creationId="{8835D579-FDE0-40E8-9B35-9324E8CA1F5D}"/>
          </ac:picMkLst>
        </pc:picChg>
      </pc:sldChg>
      <pc:sldChg chg="addSp delSp modSp add mod setBg">
        <pc:chgData name="Ricardo Mtz" userId="28b94b4c2cc33072" providerId="LiveId" clId="{5F1EDACA-1B02-4404-B0D3-E0FF8CE89C56}" dt="2019-03-25T17:01:19.002" v="1679" actId="26606"/>
        <pc:sldMkLst>
          <pc:docMk/>
          <pc:sldMk cId="1832308310" sldId="284"/>
        </pc:sldMkLst>
        <pc:spChg chg="mod">
          <ac:chgData name="Ricardo Mtz" userId="28b94b4c2cc33072" providerId="LiveId" clId="{5F1EDACA-1B02-4404-B0D3-E0FF8CE89C56}" dt="2019-03-25T17:01:19.002" v="1679" actId="26606"/>
          <ac:spMkLst>
            <pc:docMk/>
            <pc:sldMk cId="1832308310" sldId="284"/>
            <ac:spMk id="2" creationId="{7E90F47D-C600-4DA5-96B0-5314C15BB36F}"/>
          </ac:spMkLst>
        </pc:spChg>
        <pc:spChg chg="del">
          <ac:chgData name="Ricardo Mtz" userId="28b94b4c2cc33072" providerId="LiveId" clId="{5F1EDACA-1B02-4404-B0D3-E0FF8CE89C56}" dt="2019-03-25T17:00:53.670" v="1647"/>
          <ac:spMkLst>
            <pc:docMk/>
            <pc:sldMk cId="1832308310" sldId="284"/>
            <ac:spMk id="3" creationId="{0BF32B6E-D40D-40A6-AD20-2A2ECADF7CCD}"/>
          </ac:spMkLst>
        </pc:spChg>
        <pc:spChg chg="add mod">
          <ac:chgData name="Ricardo Mtz" userId="28b94b4c2cc33072" providerId="LiveId" clId="{5F1EDACA-1B02-4404-B0D3-E0FF8CE89C56}" dt="2019-03-25T17:01:19.002" v="1679" actId="26606"/>
          <ac:spMkLst>
            <pc:docMk/>
            <pc:sldMk cId="1832308310" sldId="284"/>
            <ac:spMk id="4" creationId="{AA88C139-9CF9-42DF-AE58-9659BF4B8AE6}"/>
          </ac:spMkLst>
        </pc:spChg>
        <pc:spChg chg="add">
          <ac:chgData name="Ricardo Mtz" userId="28b94b4c2cc33072" providerId="LiveId" clId="{5F1EDACA-1B02-4404-B0D3-E0FF8CE89C56}" dt="2019-03-25T17:01:19.002" v="1679" actId="26606"/>
          <ac:spMkLst>
            <pc:docMk/>
            <pc:sldMk cId="1832308310" sldId="284"/>
            <ac:spMk id="9" creationId="{6BDBA639-2A71-4A60-A71A-FF1836F546CE}"/>
          </ac:spMkLst>
        </pc:spChg>
        <pc:spChg chg="add">
          <ac:chgData name="Ricardo Mtz" userId="28b94b4c2cc33072" providerId="LiveId" clId="{5F1EDACA-1B02-4404-B0D3-E0FF8CE89C56}" dt="2019-03-25T17:01:19.002" v="1679" actId="26606"/>
          <ac:spMkLst>
            <pc:docMk/>
            <pc:sldMk cId="1832308310" sldId="284"/>
            <ac:spMk id="32" creationId="{D9C506D7-84CB-4057-A44A-465313E78538}"/>
          </ac:spMkLst>
        </pc:spChg>
        <pc:spChg chg="add">
          <ac:chgData name="Ricardo Mtz" userId="28b94b4c2cc33072" providerId="LiveId" clId="{5F1EDACA-1B02-4404-B0D3-E0FF8CE89C56}" dt="2019-03-25T17:01:19.002" v="1679" actId="26606"/>
          <ac:spMkLst>
            <pc:docMk/>
            <pc:sldMk cId="1832308310" sldId="284"/>
            <ac:spMk id="34" creationId="{7842FC68-61FD-4700-8A22-BB8B071884DB}"/>
          </ac:spMkLst>
        </pc:spChg>
        <pc:grpChg chg="add">
          <ac:chgData name="Ricardo Mtz" userId="28b94b4c2cc33072" providerId="LiveId" clId="{5F1EDACA-1B02-4404-B0D3-E0FF8CE89C56}" dt="2019-03-25T17:01:19.002" v="1679" actId="26606"/>
          <ac:grpSpMkLst>
            <pc:docMk/>
            <pc:sldMk cId="1832308310" sldId="284"/>
            <ac:grpSpMk id="11" creationId="{5E208A8B-5EBD-4532-BE72-26414FA7CFF6}"/>
          </ac:grpSpMkLst>
        </pc:grpChg>
      </pc:sldChg>
      <pc:sldChg chg="modSp add">
        <pc:chgData name="Ricardo Mtz" userId="28b94b4c2cc33072" providerId="LiveId" clId="{5F1EDACA-1B02-4404-B0D3-E0FF8CE89C56}" dt="2019-03-25T17:01:57.204" v="1712" actId="6549"/>
        <pc:sldMkLst>
          <pc:docMk/>
          <pc:sldMk cId="3061438092" sldId="285"/>
        </pc:sldMkLst>
        <pc:spChg chg="mod">
          <ac:chgData name="Ricardo Mtz" userId="28b94b4c2cc33072" providerId="LiveId" clId="{5F1EDACA-1B02-4404-B0D3-E0FF8CE89C56}" dt="2019-03-25T17:01:28.898" v="1689" actId="20577"/>
          <ac:spMkLst>
            <pc:docMk/>
            <pc:sldMk cId="3061438092" sldId="285"/>
            <ac:spMk id="2" creationId="{D73BDB35-085B-4BDB-913D-F8BBE9256A7C}"/>
          </ac:spMkLst>
        </pc:spChg>
        <pc:spChg chg="mod">
          <ac:chgData name="Ricardo Mtz" userId="28b94b4c2cc33072" providerId="LiveId" clId="{5F1EDACA-1B02-4404-B0D3-E0FF8CE89C56}" dt="2019-03-25T17:01:57.204" v="1712" actId="6549"/>
          <ac:spMkLst>
            <pc:docMk/>
            <pc:sldMk cId="3061438092" sldId="285"/>
            <ac:spMk id="3" creationId="{14BC7BF2-DA9F-44A6-BDD5-E8EDEAD35B8F}"/>
          </ac:spMkLst>
        </pc:spChg>
      </pc:sldChg>
      <pc:sldChg chg="modSp add">
        <pc:chgData name="Ricardo Mtz" userId="28b94b4c2cc33072" providerId="LiveId" clId="{5F1EDACA-1B02-4404-B0D3-E0FF8CE89C56}" dt="2019-03-25T17:03:48.123" v="1783" actId="20577"/>
        <pc:sldMkLst>
          <pc:docMk/>
          <pc:sldMk cId="3590784286" sldId="286"/>
        </pc:sldMkLst>
        <pc:spChg chg="mod">
          <ac:chgData name="Ricardo Mtz" userId="28b94b4c2cc33072" providerId="LiveId" clId="{5F1EDACA-1B02-4404-B0D3-E0FF8CE89C56}" dt="2019-03-25T17:02:17.799" v="1742" actId="20577"/>
          <ac:spMkLst>
            <pc:docMk/>
            <pc:sldMk cId="3590784286" sldId="286"/>
            <ac:spMk id="2" creationId="{62A3D205-CD54-4DC0-9B80-9855E495B4F3}"/>
          </ac:spMkLst>
        </pc:spChg>
        <pc:spChg chg="mod">
          <ac:chgData name="Ricardo Mtz" userId="28b94b4c2cc33072" providerId="LiveId" clId="{5F1EDACA-1B02-4404-B0D3-E0FF8CE89C56}" dt="2019-03-25T17:03:48.123" v="1783" actId="20577"/>
          <ac:spMkLst>
            <pc:docMk/>
            <pc:sldMk cId="3590784286" sldId="286"/>
            <ac:spMk id="3" creationId="{8C28DC33-FD08-42F9-A559-C17CB8F9CE33}"/>
          </ac:spMkLst>
        </pc:spChg>
      </pc:sldChg>
      <pc:sldChg chg="modSp add">
        <pc:chgData name="Ricardo Mtz" userId="28b94b4c2cc33072" providerId="LiveId" clId="{5F1EDACA-1B02-4404-B0D3-E0FF8CE89C56}" dt="2019-03-25T17:04:13.095" v="1804" actId="20577"/>
        <pc:sldMkLst>
          <pc:docMk/>
          <pc:sldMk cId="1965634989" sldId="287"/>
        </pc:sldMkLst>
        <pc:spChg chg="mod">
          <ac:chgData name="Ricardo Mtz" userId="28b94b4c2cc33072" providerId="LiveId" clId="{5F1EDACA-1B02-4404-B0D3-E0FF8CE89C56}" dt="2019-03-25T17:04:00.386" v="1790" actId="20577"/>
          <ac:spMkLst>
            <pc:docMk/>
            <pc:sldMk cId="1965634989" sldId="287"/>
            <ac:spMk id="2" creationId="{62A3D205-CD54-4DC0-9B80-9855E495B4F3}"/>
          </ac:spMkLst>
        </pc:spChg>
        <pc:spChg chg="mod">
          <ac:chgData name="Ricardo Mtz" userId="28b94b4c2cc33072" providerId="LiveId" clId="{5F1EDACA-1B02-4404-B0D3-E0FF8CE89C56}" dt="2019-03-25T17:04:13.095" v="1804" actId="20577"/>
          <ac:spMkLst>
            <pc:docMk/>
            <pc:sldMk cId="1965634989" sldId="287"/>
            <ac:spMk id="3" creationId="{8C28DC33-FD08-42F9-A559-C17CB8F9CE33}"/>
          </ac:spMkLst>
        </pc:spChg>
      </pc:sldChg>
      <pc:sldChg chg="modSp add">
        <pc:chgData name="Ricardo Mtz" userId="28b94b4c2cc33072" providerId="LiveId" clId="{5F1EDACA-1B02-4404-B0D3-E0FF8CE89C56}" dt="2019-03-25T17:05:11.171" v="1838" actId="6549"/>
        <pc:sldMkLst>
          <pc:docMk/>
          <pc:sldMk cId="663514588" sldId="288"/>
        </pc:sldMkLst>
        <pc:spChg chg="mod">
          <ac:chgData name="Ricardo Mtz" userId="28b94b4c2cc33072" providerId="LiveId" clId="{5F1EDACA-1B02-4404-B0D3-E0FF8CE89C56}" dt="2019-03-25T17:04:30.522" v="1816" actId="20577"/>
          <ac:spMkLst>
            <pc:docMk/>
            <pc:sldMk cId="663514588" sldId="288"/>
            <ac:spMk id="2" creationId="{62A3D205-CD54-4DC0-9B80-9855E495B4F3}"/>
          </ac:spMkLst>
        </pc:spChg>
        <pc:spChg chg="mod">
          <ac:chgData name="Ricardo Mtz" userId="28b94b4c2cc33072" providerId="LiveId" clId="{5F1EDACA-1B02-4404-B0D3-E0FF8CE89C56}" dt="2019-03-25T17:05:11.171" v="1838" actId="6549"/>
          <ac:spMkLst>
            <pc:docMk/>
            <pc:sldMk cId="663514588" sldId="288"/>
            <ac:spMk id="3" creationId="{8C28DC33-FD08-42F9-A559-C17CB8F9CE33}"/>
          </ac:spMkLst>
        </pc:spChg>
      </pc:sldChg>
      <pc:sldChg chg="modSp add">
        <pc:chgData name="Ricardo Mtz" userId="28b94b4c2cc33072" providerId="LiveId" clId="{5F1EDACA-1B02-4404-B0D3-E0FF8CE89C56}" dt="2019-03-25T17:05:33.827" v="1866" actId="6549"/>
        <pc:sldMkLst>
          <pc:docMk/>
          <pc:sldMk cId="1954890252" sldId="289"/>
        </pc:sldMkLst>
        <pc:spChg chg="mod">
          <ac:chgData name="Ricardo Mtz" userId="28b94b4c2cc33072" providerId="LiveId" clId="{5F1EDACA-1B02-4404-B0D3-E0FF8CE89C56}" dt="2019-03-25T17:05:29.689" v="1865" actId="20577"/>
          <ac:spMkLst>
            <pc:docMk/>
            <pc:sldMk cId="1954890252" sldId="289"/>
            <ac:spMk id="2" creationId="{62A3D205-CD54-4DC0-9B80-9855E495B4F3}"/>
          </ac:spMkLst>
        </pc:spChg>
        <pc:spChg chg="mod">
          <ac:chgData name="Ricardo Mtz" userId="28b94b4c2cc33072" providerId="LiveId" clId="{5F1EDACA-1B02-4404-B0D3-E0FF8CE89C56}" dt="2019-03-25T17:05:33.827" v="1866" actId="6549"/>
          <ac:spMkLst>
            <pc:docMk/>
            <pc:sldMk cId="1954890252" sldId="289"/>
            <ac:spMk id="3" creationId="{8C28DC33-FD08-42F9-A559-C17CB8F9CE33}"/>
          </ac:spMkLst>
        </pc:spChg>
      </pc:sldChg>
      <pc:sldChg chg="modSp add">
        <pc:chgData name="Ricardo Mtz" userId="28b94b4c2cc33072" providerId="LiveId" clId="{5F1EDACA-1B02-4404-B0D3-E0FF8CE89C56}" dt="2019-03-25T17:11:15.883" v="2151" actId="20577"/>
        <pc:sldMkLst>
          <pc:docMk/>
          <pc:sldMk cId="806645128" sldId="290"/>
        </pc:sldMkLst>
        <pc:spChg chg="mod">
          <ac:chgData name="Ricardo Mtz" userId="28b94b4c2cc33072" providerId="LiveId" clId="{5F1EDACA-1B02-4404-B0D3-E0FF8CE89C56}" dt="2019-03-25T17:05:52.257" v="1892" actId="20577"/>
          <ac:spMkLst>
            <pc:docMk/>
            <pc:sldMk cId="806645128" sldId="290"/>
            <ac:spMk id="2" creationId="{DDD8E0B7-7465-42F9-BFE8-D5E305BF74EC}"/>
          </ac:spMkLst>
        </pc:spChg>
        <pc:graphicFrameChg chg="mod modGraphic">
          <ac:chgData name="Ricardo Mtz" userId="28b94b4c2cc33072" providerId="LiveId" clId="{5F1EDACA-1B02-4404-B0D3-E0FF8CE89C56}" dt="2019-03-25T17:11:15.883" v="2151" actId="20577"/>
          <ac:graphicFrameMkLst>
            <pc:docMk/>
            <pc:sldMk cId="806645128" sldId="290"/>
            <ac:graphicFrameMk id="4" creationId="{B94F87FD-DEDA-4295-BC6D-CFBE43EE1727}"/>
          </ac:graphicFrameMkLst>
        </pc:graphicFrameChg>
      </pc:sldChg>
      <pc:sldChg chg="modSp add">
        <pc:chgData name="Ricardo Mtz" userId="28b94b4c2cc33072" providerId="LiveId" clId="{5F1EDACA-1B02-4404-B0D3-E0FF8CE89C56}" dt="2019-03-26T14:05:18.770" v="2460" actId="20577"/>
        <pc:sldMkLst>
          <pc:docMk/>
          <pc:sldMk cId="1230523520" sldId="291"/>
        </pc:sldMkLst>
        <pc:spChg chg="mod">
          <ac:chgData name="Ricardo Mtz" userId="28b94b4c2cc33072" providerId="LiveId" clId="{5F1EDACA-1B02-4404-B0D3-E0FF8CE89C56}" dt="2019-03-25T17:12:59.747" v="2218" actId="20577"/>
          <ac:spMkLst>
            <pc:docMk/>
            <pc:sldMk cId="1230523520" sldId="291"/>
            <ac:spMk id="2" creationId="{46A1294C-7C2C-4C33-A2AC-8986FF5F0022}"/>
          </ac:spMkLst>
        </pc:spChg>
        <pc:spChg chg="mod">
          <ac:chgData name="Ricardo Mtz" userId="28b94b4c2cc33072" providerId="LiveId" clId="{5F1EDACA-1B02-4404-B0D3-E0FF8CE89C56}" dt="2019-03-26T14:05:18.770" v="2460" actId="20577"/>
          <ac:spMkLst>
            <pc:docMk/>
            <pc:sldMk cId="1230523520" sldId="291"/>
            <ac:spMk id="3" creationId="{C3A2263C-05E8-4985-8CC3-BA9AB4574492}"/>
          </ac:spMkLst>
        </pc:spChg>
      </pc:sldChg>
      <pc:sldChg chg="modSp add">
        <pc:chgData name="Ricardo Mtz" userId="28b94b4c2cc33072" providerId="LiveId" clId="{5F1EDACA-1B02-4404-B0D3-E0FF8CE89C56}" dt="2019-03-25T17:14:13.994" v="2235" actId="20577"/>
        <pc:sldMkLst>
          <pc:docMk/>
          <pc:sldMk cId="3092750977" sldId="292"/>
        </pc:sldMkLst>
        <pc:spChg chg="mod">
          <ac:chgData name="Ricardo Mtz" userId="28b94b4c2cc33072" providerId="LiveId" clId="{5F1EDACA-1B02-4404-B0D3-E0FF8CE89C56}" dt="2019-03-25T17:14:13.994" v="2235" actId="20577"/>
          <ac:spMkLst>
            <pc:docMk/>
            <pc:sldMk cId="3092750977" sldId="292"/>
            <ac:spMk id="3" creationId="{C3A2263C-05E8-4985-8CC3-BA9AB4574492}"/>
          </ac:spMkLst>
        </pc:spChg>
      </pc:sldChg>
      <pc:sldChg chg="addSp delSp modSp add mod setBg setClrOvrMap">
        <pc:chgData name="Ricardo Mtz" userId="28b94b4c2cc33072" providerId="LiveId" clId="{5F1EDACA-1B02-4404-B0D3-E0FF8CE89C56}" dt="2019-03-25T17:26:39.723" v="2352" actId="26606"/>
        <pc:sldMkLst>
          <pc:docMk/>
          <pc:sldMk cId="3604685258" sldId="293"/>
        </pc:sldMkLst>
        <pc:spChg chg="mod">
          <ac:chgData name="Ricardo Mtz" userId="28b94b4c2cc33072" providerId="LiveId" clId="{5F1EDACA-1B02-4404-B0D3-E0FF8CE89C56}" dt="2019-03-25T17:26:39.723" v="2352" actId="26606"/>
          <ac:spMkLst>
            <pc:docMk/>
            <pc:sldMk cId="3604685258" sldId="293"/>
            <ac:spMk id="2" creationId="{7681BD07-D1F2-4C24-B5B5-F2EAE57F1741}"/>
          </ac:spMkLst>
        </pc:spChg>
        <pc:spChg chg="add del mod">
          <ac:chgData name="Ricardo Mtz" userId="28b94b4c2cc33072" providerId="LiveId" clId="{5F1EDACA-1B02-4404-B0D3-E0FF8CE89C56}" dt="2019-03-25T17:26:39.723" v="2352" actId="26606"/>
          <ac:spMkLst>
            <pc:docMk/>
            <pc:sldMk cId="3604685258" sldId="293"/>
            <ac:spMk id="3" creationId="{3CF70E0F-A0FB-4FD9-9305-253C1B9D3C97}"/>
          </ac:spMkLst>
        </pc:spChg>
        <pc:spChg chg="add del">
          <ac:chgData name="Ricardo Mtz" userId="28b94b4c2cc33072" providerId="LiveId" clId="{5F1EDACA-1B02-4404-B0D3-E0FF8CE89C56}" dt="2019-03-25T17:26:39.696" v="2351" actId="26606"/>
          <ac:spMkLst>
            <pc:docMk/>
            <pc:sldMk cId="3604685258" sldId="293"/>
            <ac:spMk id="10" creationId="{6815C548-7118-485C-9F94-632AA13D3D83}"/>
          </ac:spMkLst>
        </pc:spChg>
        <pc:grpChg chg="add del">
          <ac:chgData name="Ricardo Mtz" userId="28b94b4c2cc33072" providerId="LiveId" clId="{5F1EDACA-1B02-4404-B0D3-E0FF8CE89C56}" dt="2019-03-25T17:26:39.696" v="2351" actId="26606"/>
          <ac:grpSpMkLst>
            <pc:docMk/>
            <pc:sldMk cId="3604685258" sldId="293"/>
            <ac:grpSpMk id="12" creationId="{9CD7F906-9BCC-447D-B901-20F63333D1C4}"/>
          </ac:grpSpMkLst>
        </pc:grpChg>
        <pc:grpChg chg="add del">
          <ac:chgData name="Ricardo Mtz" userId="28b94b4c2cc33072" providerId="LiveId" clId="{5F1EDACA-1B02-4404-B0D3-E0FF8CE89C56}" dt="2019-03-25T17:26:39.696" v="2351" actId="26606"/>
          <ac:grpSpMkLst>
            <pc:docMk/>
            <pc:sldMk cId="3604685258" sldId="293"/>
            <ac:grpSpMk id="35" creationId="{905D9A16-BB91-4097-BD0B-3B994C03A526}"/>
          </ac:grpSpMkLst>
        </pc:grpChg>
        <pc:graphicFrameChg chg="add del">
          <ac:chgData name="Ricardo Mtz" userId="28b94b4c2cc33072" providerId="LiveId" clId="{5F1EDACA-1B02-4404-B0D3-E0FF8CE89C56}" dt="2019-03-25T17:26:39.696" v="2351" actId="26606"/>
          <ac:graphicFrameMkLst>
            <pc:docMk/>
            <pc:sldMk cId="3604685258" sldId="293"/>
            <ac:graphicFrameMk id="5" creationId="{CEA9A6F9-E354-42A6-B294-55EB1298A9F0}"/>
          </ac:graphicFrameMkLst>
        </pc:graphicFrameChg>
        <pc:graphicFrameChg chg="add">
          <ac:chgData name="Ricardo Mtz" userId="28b94b4c2cc33072" providerId="LiveId" clId="{5F1EDACA-1B02-4404-B0D3-E0FF8CE89C56}" dt="2019-03-25T17:26:39.723" v="2352" actId="26606"/>
          <ac:graphicFrameMkLst>
            <pc:docMk/>
            <pc:sldMk cId="3604685258" sldId="293"/>
            <ac:graphicFrameMk id="39" creationId="{2215A058-75FA-4AA6-A935-4A7B80E91CAA}"/>
          </ac:graphicFrameMkLst>
        </pc:graphicFrameChg>
      </pc:sldChg>
      <pc:sldChg chg="addSp delSp modSp add mod setBg setClrOvrMap">
        <pc:chgData name="Ricardo Mtz" userId="28b94b4c2cc33072" providerId="LiveId" clId="{5F1EDACA-1B02-4404-B0D3-E0FF8CE89C56}" dt="2019-03-25T17:26:45.613" v="2353" actId="26606"/>
        <pc:sldMkLst>
          <pc:docMk/>
          <pc:sldMk cId="40850203" sldId="294"/>
        </pc:sldMkLst>
        <pc:spChg chg="mod">
          <ac:chgData name="Ricardo Mtz" userId="28b94b4c2cc33072" providerId="LiveId" clId="{5F1EDACA-1B02-4404-B0D3-E0FF8CE89C56}" dt="2019-03-25T17:26:45.613" v="2353" actId="26606"/>
          <ac:spMkLst>
            <pc:docMk/>
            <pc:sldMk cId="40850203" sldId="294"/>
            <ac:spMk id="2" creationId="{7681BD07-D1F2-4C24-B5B5-F2EAE57F1741}"/>
          </ac:spMkLst>
        </pc:spChg>
        <pc:spChg chg="del mod">
          <ac:chgData name="Ricardo Mtz" userId="28b94b4c2cc33072" providerId="LiveId" clId="{5F1EDACA-1B02-4404-B0D3-E0FF8CE89C56}" dt="2019-03-25T17:26:45.613" v="2353" actId="26606"/>
          <ac:spMkLst>
            <pc:docMk/>
            <pc:sldMk cId="40850203" sldId="294"/>
            <ac:spMk id="3" creationId="{3CF70E0F-A0FB-4FD9-9305-253C1B9D3C97}"/>
          </ac:spMkLst>
        </pc:spChg>
        <pc:graphicFrameChg chg="add">
          <ac:chgData name="Ricardo Mtz" userId="28b94b4c2cc33072" providerId="LiveId" clId="{5F1EDACA-1B02-4404-B0D3-E0FF8CE89C56}" dt="2019-03-25T17:26:45.613" v="2353" actId="26606"/>
          <ac:graphicFrameMkLst>
            <pc:docMk/>
            <pc:sldMk cId="40850203" sldId="294"/>
            <ac:graphicFrameMk id="5" creationId="{3C8E7965-2336-433E-9C73-D894963A6F41}"/>
          </ac:graphicFrameMkLst>
        </pc:graphicFrameChg>
      </pc:sldChg>
      <pc:sldChg chg="addSp delSp modSp add mod setBg setClrOvrMap">
        <pc:chgData name="Ricardo Mtz" userId="28b94b4c2cc33072" providerId="LiveId" clId="{5F1EDACA-1B02-4404-B0D3-E0FF8CE89C56}" dt="2019-03-25T17:28:30.153" v="2381" actId="14100"/>
        <pc:sldMkLst>
          <pc:docMk/>
          <pc:sldMk cId="1502142580" sldId="295"/>
        </pc:sldMkLst>
        <pc:spChg chg="mod">
          <ac:chgData name="Ricardo Mtz" userId="28b94b4c2cc33072" providerId="LiveId" clId="{5F1EDACA-1B02-4404-B0D3-E0FF8CE89C56}" dt="2019-03-25T17:27:16.543" v="2364" actId="26606"/>
          <ac:spMkLst>
            <pc:docMk/>
            <pc:sldMk cId="1502142580" sldId="295"/>
            <ac:spMk id="2" creationId="{7681BD07-D1F2-4C24-B5B5-F2EAE57F1741}"/>
          </ac:spMkLst>
        </pc:spChg>
        <pc:spChg chg="add del mod">
          <ac:chgData name="Ricardo Mtz" userId="28b94b4c2cc33072" providerId="LiveId" clId="{5F1EDACA-1B02-4404-B0D3-E0FF8CE89C56}" dt="2019-03-25T17:27:16.543" v="2364" actId="26606"/>
          <ac:spMkLst>
            <pc:docMk/>
            <pc:sldMk cId="1502142580" sldId="295"/>
            <ac:spMk id="3" creationId="{3CF70E0F-A0FB-4FD9-9305-253C1B9D3C97}"/>
          </ac:spMkLst>
        </pc:spChg>
        <pc:spChg chg="add del">
          <ac:chgData name="Ricardo Mtz" userId="28b94b4c2cc33072" providerId="LiveId" clId="{5F1EDACA-1B02-4404-B0D3-E0FF8CE89C56}" dt="2019-03-25T17:27:10.380" v="2360" actId="26606"/>
          <ac:spMkLst>
            <pc:docMk/>
            <pc:sldMk cId="1502142580" sldId="295"/>
            <ac:spMk id="8" creationId="{D75627FE-0AC5-4349-AC08-45A58BEC9B8C}"/>
          </ac:spMkLst>
        </pc:spChg>
        <pc:spChg chg="add del mod">
          <ac:chgData name="Ricardo Mtz" userId="28b94b4c2cc33072" providerId="LiveId" clId="{5F1EDACA-1B02-4404-B0D3-E0FF8CE89C56}" dt="2019-03-25T17:27:10.380" v="2360" actId="26606"/>
          <ac:spMkLst>
            <pc:docMk/>
            <pc:sldMk cId="1502142580" sldId="295"/>
            <ac:spMk id="9" creationId="{3CF70E0F-A0FB-4FD9-9305-253C1B9D3C97}"/>
          </ac:spMkLst>
        </pc:spChg>
        <pc:spChg chg="add del">
          <ac:chgData name="Ricardo Mtz" userId="28b94b4c2cc33072" providerId="LiveId" clId="{5F1EDACA-1B02-4404-B0D3-E0FF8CE89C56}" dt="2019-03-25T17:27:16.523" v="2363" actId="26606"/>
          <ac:spMkLst>
            <pc:docMk/>
            <pc:sldMk cId="1502142580" sldId="295"/>
            <ac:spMk id="12" creationId="{73567C09-8B4D-49A6-A711-C44C5807D8DD}"/>
          </ac:spMkLst>
        </pc:spChg>
        <pc:spChg chg="add del">
          <ac:chgData name="Ricardo Mtz" userId="28b94b4c2cc33072" providerId="LiveId" clId="{5F1EDACA-1B02-4404-B0D3-E0FF8CE89C56}" dt="2019-03-25T17:27:10.380" v="2360" actId="26606"/>
          <ac:spMkLst>
            <pc:docMk/>
            <pc:sldMk cId="1502142580" sldId="295"/>
            <ac:spMk id="33" creationId="{BC2574CF-1D35-4994-87BD-5A3378E1AB34}"/>
          </ac:spMkLst>
        </pc:spChg>
        <pc:spChg chg="add del">
          <ac:chgData name="Ricardo Mtz" userId="28b94b4c2cc33072" providerId="LiveId" clId="{5F1EDACA-1B02-4404-B0D3-E0FF8CE89C56}" dt="2019-03-25T17:27:16.523" v="2363" actId="26606"/>
          <ac:spMkLst>
            <pc:docMk/>
            <pc:sldMk cId="1502142580" sldId="295"/>
            <ac:spMk id="37" creationId="{90F08744-9D7B-4693-B8D6-2A5210AE96F6}"/>
          </ac:spMkLst>
        </pc:spChg>
        <pc:spChg chg="add del">
          <ac:chgData name="Ricardo Mtz" userId="28b94b4c2cc33072" providerId="LiveId" clId="{5F1EDACA-1B02-4404-B0D3-E0FF8CE89C56}" dt="2019-03-25T17:27:16.523" v="2363" actId="26606"/>
          <ac:spMkLst>
            <pc:docMk/>
            <pc:sldMk cId="1502142580" sldId="295"/>
            <ac:spMk id="38" creationId="{5B2E630F-F386-44FA-B1A1-C10A9BF4346C}"/>
          </ac:spMkLst>
        </pc:spChg>
        <pc:spChg chg="add del mod">
          <ac:chgData name="Ricardo Mtz" userId="28b94b4c2cc33072" providerId="LiveId" clId="{5F1EDACA-1B02-4404-B0D3-E0FF8CE89C56}" dt="2019-03-25T17:27:16.523" v="2363" actId="26606"/>
          <ac:spMkLst>
            <pc:docMk/>
            <pc:sldMk cId="1502142580" sldId="295"/>
            <ac:spMk id="39" creationId="{3CF70E0F-A0FB-4FD9-9305-253C1B9D3C97}"/>
          </ac:spMkLst>
        </pc:spChg>
        <pc:spChg chg="add del">
          <ac:chgData name="Ricardo Mtz" userId="28b94b4c2cc33072" providerId="LiveId" clId="{5F1EDACA-1B02-4404-B0D3-E0FF8CE89C56}" dt="2019-03-25T17:28:15.125" v="2378" actId="26606"/>
          <ac:spMkLst>
            <pc:docMk/>
            <pc:sldMk cId="1502142580" sldId="295"/>
            <ac:spMk id="41" creationId="{90F08744-9D7B-4693-B8D6-2A5210AE96F6}"/>
          </ac:spMkLst>
        </pc:spChg>
        <pc:spChg chg="add del">
          <ac:chgData name="Ricardo Mtz" userId="28b94b4c2cc33072" providerId="LiveId" clId="{5F1EDACA-1B02-4404-B0D3-E0FF8CE89C56}" dt="2019-03-25T17:28:15.125" v="2378" actId="26606"/>
          <ac:spMkLst>
            <pc:docMk/>
            <pc:sldMk cId="1502142580" sldId="295"/>
            <ac:spMk id="42" creationId="{5B2E630F-F386-44FA-B1A1-C10A9BF4346C}"/>
          </ac:spMkLst>
        </pc:spChg>
        <pc:spChg chg="add del">
          <ac:chgData name="Ricardo Mtz" userId="28b94b4c2cc33072" providerId="LiveId" clId="{5F1EDACA-1B02-4404-B0D3-E0FF8CE89C56}" dt="2019-03-25T17:28:15.125" v="2378" actId="26606"/>
          <ac:spMkLst>
            <pc:docMk/>
            <pc:sldMk cId="1502142580" sldId="295"/>
            <ac:spMk id="43" creationId="{73567C09-8B4D-49A6-A711-C44C5807D8DD}"/>
          </ac:spMkLst>
        </pc:spChg>
        <pc:spChg chg="add mod">
          <ac:chgData name="Ricardo Mtz" userId="28b94b4c2cc33072" providerId="LiveId" clId="{5F1EDACA-1B02-4404-B0D3-E0FF8CE89C56}" dt="2019-03-25T17:28:30.153" v="2381" actId="14100"/>
          <ac:spMkLst>
            <pc:docMk/>
            <pc:sldMk cId="1502142580" sldId="295"/>
            <ac:spMk id="44" creationId="{3CF70E0F-A0FB-4FD9-9305-253C1B9D3C97}"/>
          </ac:spMkLst>
        </pc:spChg>
        <pc:spChg chg="add del">
          <ac:chgData name="Ricardo Mtz" userId="28b94b4c2cc33072" providerId="LiveId" clId="{5F1EDACA-1B02-4404-B0D3-E0FF8CE89C56}" dt="2019-03-25T17:28:15.125" v="2378" actId="26606"/>
          <ac:spMkLst>
            <pc:docMk/>
            <pc:sldMk cId="1502142580" sldId="295"/>
            <ac:spMk id="49" creationId="{90F08744-9D7B-4693-B8D6-2A5210AE96F6}"/>
          </ac:spMkLst>
        </pc:spChg>
        <pc:spChg chg="add del">
          <ac:chgData name="Ricardo Mtz" userId="28b94b4c2cc33072" providerId="LiveId" clId="{5F1EDACA-1B02-4404-B0D3-E0FF8CE89C56}" dt="2019-03-25T17:28:15.125" v="2378" actId="26606"/>
          <ac:spMkLst>
            <pc:docMk/>
            <pc:sldMk cId="1502142580" sldId="295"/>
            <ac:spMk id="51" creationId="{5B2E630F-F386-44FA-B1A1-C10A9BF4346C}"/>
          </ac:spMkLst>
        </pc:spChg>
        <pc:spChg chg="add del">
          <ac:chgData name="Ricardo Mtz" userId="28b94b4c2cc33072" providerId="LiveId" clId="{5F1EDACA-1B02-4404-B0D3-E0FF8CE89C56}" dt="2019-03-25T17:28:15.125" v="2378" actId="26606"/>
          <ac:spMkLst>
            <pc:docMk/>
            <pc:sldMk cId="1502142580" sldId="295"/>
            <ac:spMk id="53" creationId="{73567C09-8B4D-49A6-A711-C44C5807D8DD}"/>
          </ac:spMkLst>
        </pc:spChg>
        <pc:grpChg chg="add del">
          <ac:chgData name="Ricardo Mtz" userId="28b94b4c2cc33072" providerId="LiveId" clId="{5F1EDACA-1B02-4404-B0D3-E0FF8CE89C56}" dt="2019-03-25T17:27:10.380" v="2360" actId="26606"/>
          <ac:grpSpMkLst>
            <pc:docMk/>
            <pc:sldMk cId="1502142580" sldId="295"/>
            <ac:grpSpMk id="10" creationId="{F87AAF7B-2090-475D-9C3E-FDC03DD87A88}"/>
          </ac:grpSpMkLst>
        </pc:grpChg>
        <pc:graphicFrameChg chg="add del">
          <ac:chgData name="Ricardo Mtz" userId="28b94b4c2cc33072" providerId="LiveId" clId="{5F1EDACA-1B02-4404-B0D3-E0FF8CE89C56}" dt="2019-03-25T17:27:05.343" v="2355" actId="26606"/>
          <ac:graphicFrameMkLst>
            <pc:docMk/>
            <pc:sldMk cId="1502142580" sldId="295"/>
            <ac:graphicFrameMk id="5" creationId="{C252C013-E26A-4C7A-9614-CCBC19E253BA}"/>
          </ac:graphicFrameMkLst>
        </pc:graphicFrameChg>
        <pc:graphicFrameChg chg="add del">
          <ac:chgData name="Ricardo Mtz" userId="28b94b4c2cc33072" providerId="LiveId" clId="{5F1EDACA-1B02-4404-B0D3-E0FF8CE89C56}" dt="2019-03-25T17:27:06.856" v="2357" actId="26606"/>
          <ac:graphicFrameMkLst>
            <pc:docMk/>
            <pc:sldMk cId="1502142580" sldId="295"/>
            <ac:graphicFrameMk id="7" creationId="{A81506D9-3D64-42C1-A7A7-854B9703C7B7}"/>
          </ac:graphicFrameMkLst>
        </pc:graphicFrameChg>
        <pc:cxnChg chg="add del">
          <ac:chgData name="Ricardo Mtz" userId="28b94b4c2cc33072" providerId="LiveId" clId="{5F1EDACA-1B02-4404-B0D3-E0FF8CE89C56}" dt="2019-03-25T17:27:10.380" v="2360" actId="26606"/>
          <ac:cxnSpMkLst>
            <pc:docMk/>
            <pc:sldMk cId="1502142580" sldId="295"/>
            <ac:cxnSpMk id="35" creationId="{68B6AB33-DFE6-4FE4-94FE-C9E25424AD16}"/>
          </ac:cxnSpMkLst>
        </pc:cxnChg>
      </pc:sldChg>
      <pc:sldChg chg="modSp add">
        <pc:chgData name="Ricardo Mtz" userId="28b94b4c2cc33072" providerId="LiveId" clId="{5F1EDACA-1B02-4404-B0D3-E0FF8CE89C56}" dt="2019-03-25T17:28:47.413" v="2384" actId="403"/>
        <pc:sldMkLst>
          <pc:docMk/>
          <pc:sldMk cId="3116781312" sldId="296"/>
        </pc:sldMkLst>
        <pc:spChg chg="mod">
          <ac:chgData name="Ricardo Mtz" userId="28b94b4c2cc33072" providerId="LiveId" clId="{5F1EDACA-1B02-4404-B0D3-E0FF8CE89C56}" dt="2019-03-25T17:28:47.413" v="2384" actId="403"/>
          <ac:spMkLst>
            <pc:docMk/>
            <pc:sldMk cId="3116781312" sldId="296"/>
            <ac:spMk id="44" creationId="{3CF70E0F-A0FB-4FD9-9305-253C1B9D3C97}"/>
          </ac:spMkLst>
        </pc:spChg>
      </pc:sldChg>
      <pc:sldChg chg="addSp delSp modSp add mod setBg">
        <pc:chgData name="Ricardo Mtz" userId="28b94b4c2cc33072" providerId="LiveId" clId="{5F1EDACA-1B02-4404-B0D3-E0FF8CE89C56}" dt="2019-03-26T12:44:36.207" v="2401" actId="26606"/>
        <pc:sldMkLst>
          <pc:docMk/>
          <pc:sldMk cId="1276674669" sldId="297"/>
        </pc:sldMkLst>
        <pc:spChg chg="mod ord">
          <ac:chgData name="Ricardo Mtz" userId="28b94b4c2cc33072" providerId="LiveId" clId="{5F1EDACA-1B02-4404-B0D3-E0FF8CE89C56}" dt="2019-03-26T12:44:36.207" v="2401" actId="26606"/>
          <ac:spMkLst>
            <pc:docMk/>
            <pc:sldMk cId="1276674669" sldId="297"/>
            <ac:spMk id="2" creationId="{38BA92D6-93EA-45F2-AAB0-B3731524D178}"/>
          </ac:spMkLst>
        </pc:spChg>
        <pc:spChg chg="add del">
          <ac:chgData name="Ricardo Mtz" userId="28b94b4c2cc33072" providerId="LiveId" clId="{5F1EDACA-1B02-4404-B0D3-E0FF8CE89C56}" dt="2019-03-26T12:44:36.207" v="2401" actId="26606"/>
          <ac:spMkLst>
            <pc:docMk/>
            <pc:sldMk cId="1276674669" sldId="297"/>
            <ac:spMk id="34" creationId="{8334A2EF-69D9-41C1-9876-91D7FCF7C3C4}"/>
          </ac:spMkLst>
        </pc:spChg>
        <pc:spChg chg="add del">
          <ac:chgData name="Ricardo Mtz" userId="28b94b4c2cc33072" providerId="LiveId" clId="{5F1EDACA-1B02-4404-B0D3-E0FF8CE89C56}" dt="2019-03-26T12:44:36.207" v="2401" actId="26606"/>
          <ac:spMkLst>
            <pc:docMk/>
            <pc:sldMk cId="1276674669" sldId="297"/>
            <ac:spMk id="57" creationId="{C8CA0C52-5ACA-4F17-AA4A-312E0E110981}"/>
          </ac:spMkLst>
        </pc:spChg>
        <pc:spChg chg="add del">
          <ac:chgData name="Ricardo Mtz" userId="28b94b4c2cc33072" providerId="LiveId" clId="{5F1EDACA-1B02-4404-B0D3-E0FF8CE89C56}" dt="2019-03-26T12:44:36.207" v="2401" actId="26606"/>
          <ac:spMkLst>
            <pc:docMk/>
            <pc:sldMk cId="1276674669" sldId="297"/>
            <ac:spMk id="59" creationId="{4F37E7FB-7372-47E3-914E-7CF7E94B1C49}"/>
          </ac:spMkLst>
        </pc:spChg>
        <pc:spChg chg="add del">
          <ac:chgData name="Ricardo Mtz" userId="28b94b4c2cc33072" providerId="LiveId" clId="{5F1EDACA-1B02-4404-B0D3-E0FF8CE89C56}" dt="2019-03-26T12:44:09.892" v="2394" actId="26606"/>
          <ac:spMkLst>
            <pc:docMk/>
            <pc:sldMk cId="1276674669" sldId="297"/>
            <ac:spMk id="90" creationId="{3904BE49-D42F-4F46-B6D8-2F3171216820}"/>
          </ac:spMkLst>
        </pc:spChg>
        <pc:spChg chg="add del">
          <ac:chgData name="Ricardo Mtz" userId="28b94b4c2cc33072" providerId="LiveId" clId="{5F1EDACA-1B02-4404-B0D3-E0FF8CE89C56}" dt="2019-03-26T12:44:09.892" v="2394" actId="26606"/>
          <ac:spMkLst>
            <pc:docMk/>
            <pc:sldMk cId="1276674669" sldId="297"/>
            <ac:spMk id="113" creationId="{CE0642A0-80D3-4F37-8249-A07E6F382831}"/>
          </ac:spMkLst>
        </pc:spChg>
        <pc:spChg chg="add del">
          <ac:chgData name="Ricardo Mtz" userId="28b94b4c2cc33072" providerId="LiveId" clId="{5F1EDACA-1B02-4404-B0D3-E0FF8CE89C56}" dt="2019-03-26T12:44:15.899" v="2398" actId="26606"/>
          <ac:spMkLst>
            <pc:docMk/>
            <pc:sldMk cId="1276674669" sldId="297"/>
            <ac:spMk id="121" creationId="{8334A2EF-69D9-41C1-9876-91D7FCF7C3C4}"/>
          </ac:spMkLst>
        </pc:spChg>
        <pc:spChg chg="add del">
          <ac:chgData name="Ricardo Mtz" userId="28b94b4c2cc33072" providerId="LiveId" clId="{5F1EDACA-1B02-4404-B0D3-E0FF8CE89C56}" dt="2019-03-26T12:44:15.899" v="2398" actId="26606"/>
          <ac:spMkLst>
            <pc:docMk/>
            <pc:sldMk cId="1276674669" sldId="297"/>
            <ac:spMk id="123" creationId="{C8CA0C52-5ACA-4F17-AA4A-312E0E110981}"/>
          </ac:spMkLst>
        </pc:spChg>
        <pc:spChg chg="add del">
          <ac:chgData name="Ricardo Mtz" userId="28b94b4c2cc33072" providerId="LiveId" clId="{5F1EDACA-1B02-4404-B0D3-E0FF8CE89C56}" dt="2019-03-26T12:44:15.899" v="2398" actId="26606"/>
          <ac:spMkLst>
            <pc:docMk/>
            <pc:sldMk cId="1276674669" sldId="297"/>
            <ac:spMk id="124" creationId="{4F37E7FB-7372-47E3-914E-7CF7E94B1C49}"/>
          </ac:spMkLst>
        </pc:spChg>
        <pc:grpChg chg="add del">
          <ac:chgData name="Ricardo Mtz" userId="28b94b4c2cc33072" providerId="LiveId" clId="{5F1EDACA-1B02-4404-B0D3-E0FF8CE89C56}" dt="2019-03-26T12:44:36.207" v="2401" actId="26606"/>
          <ac:grpSpMkLst>
            <pc:docMk/>
            <pc:sldMk cId="1276674669" sldId="297"/>
            <ac:grpSpMk id="8" creationId="{2DAE3342-9DFC-49D4-B09C-25E310769317}"/>
          </ac:grpSpMkLst>
        </pc:grpChg>
        <pc:grpChg chg="add del">
          <ac:chgData name="Ricardo Mtz" userId="28b94b4c2cc33072" providerId="LiveId" clId="{5F1EDACA-1B02-4404-B0D3-E0FF8CE89C56}" dt="2019-03-26T12:44:36.207" v="2401" actId="26606"/>
          <ac:grpSpMkLst>
            <pc:docMk/>
            <pc:sldMk cId="1276674669" sldId="297"/>
            <ac:grpSpMk id="29" creationId="{B54F73D8-62C2-4127-9D19-01219BBB9942}"/>
          </ac:grpSpMkLst>
        </pc:grpChg>
        <pc:grpChg chg="add del">
          <ac:chgData name="Ricardo Mtz" userId="28b94b4c2cc33072" providerId="LiveId" clId="{5F1EDACA-1B02-4404-B0D3-E0FF8CE89C56}" dt="2019-03-26T12:44:36.207" v="2401" actId="26606"/>
          <ac:grpSpMkLst>
            <pc:docMk/>
            <pc:sldMk cId="1276674669" sldId="297"/>
            <ac:grpSpMk id="36" creationId="{874C0C03-1202-4DC9-BA33-998DDFB3FB89}"/>
          </ac:grpSpMkLst>
        </pc:grpChg>
        <pc:grpChg chg="add del">
          <ac:chgData name="Ricardo Mtz" userId="28b94b4c2cc33072" providerId="LiveId" clId="{5F1EDACA-1B02-4404-B0D3-E0FF8CE89C56}" dt="2019-03-26T12:44:09.892" v="2394" actId="26606"/>
          <ac:grpSpMkLst>
            <pc:docMk/>
            <pc:sldMk cId="1276674669" sldId="297"/>
            <ac:grpSpMk id="64" creationId="{17C4610E-9C18-467B-BF10-BE6A974CC364}"/>
          </ac:grpSpMkLst>
        </pc:grpChg>
        <pc:grpChg chg="add del">
          <ac:chgData name="Ricardo Mtz" userId="28b94b4c2cc33072" providerId="LiveId" clId="{5F1EDACA-1B02-4404-B0D3-E0FF8CE89C56}" dt="2019-03-26T12:44:09.892" v="2394" actId="26606"/>
          <ac:grpSpMkLst>
            <pc:docMk/>
            <pc:sldMk cId="1276674669" sldId="297"/>
            <ac:grpSpMk id="85" creationId="{A899734C-500F-4274-9854-8BFA14A1D7EE}"/>
          </ac:grpSpMkLst>
        </pc:grpChg>
        <pc:grpChg chg="add del">
          <ac:chgData name="Ricardo Mtz" userId="28b94b4c2cc33072" providerId="LiveId" clId="{5F1EDACA-1B02-4404-B0D3-E0FF8CE89C56}" dt="2019-03-26T12:44:09.892" v="2394" actId="26606"/>
          <ac:grpSpMkLst>
            <pc:docMk/>
            <pc:sldMk cId="1276674669" sldId="297"/>
            <ac:grpSpMk id="92" creationId="{D57C06C8-18BE-4336-B9E0-3E15ACC93BA7}"/>
          </ac:grpSpMkLst>
        </pc:grpChg>
        <pc:grpChg chg="add del">
          <ac:chgData name="Ricardo Mtz" userId="28b94b4c2cc33072" providerId="LiveId" clId="{5F1EDACA-1B02-4404-B0D3-E0FF8CE89C56}" dt="2019-03-26T12:44:09.892" v="2394" actId="26606"/>
          <ac:grpSpMkLst>
            <pc:docMk/>
            <pc:sldMk cId="1276674669" sldId="297"/>
            <ac:grpSpMk id="115" creationId="{FA760135-24A9-40C9-B45F-2EB5B6420E41}"/>
          </ac:grpSpMkLst>
        </pc:grpChg>
        <pc:grpChg chg="add del">
          <ac:chgData name="Ricardo Mtz" userId="28b94b4c2cc33072" providerId="LiveId" clId="{5F1EDACA-1B02-4404-B0D3-E0FF8CE89C56}" dt="2019-03-26T12:44:15.899" v="2398" actId="26606"/>
          <ac:grpSpMkLst>
            <pc:docMk/>
            <pc:sldMk cId="1276674669" sldId="297"/>
            <ac:grpSpMk id="119" creationId="{2DAE3342-9DFC-49D4-B09C-25E310769317}"/>
          </ac:grpSpMkLst>
        </pc:grpChg>
        <pc:grpChg chg="add del">
          <ac:chgData name="Ricardo Mtz" userId="28b94b4c2cc33072" providerId="LiveId" clId="{5F1EDACA-1B02-4404-B0D3-E0FF8CE89C56}" dt="2019-03-26T12:44:15.899" v="2398" actId="26606"/>
          <ac:grpSpMkLst>
            <pc:docMk/>
            <pc:sldMk cId="1276674669" sldId="297"/>
            <ac:grpSpMk id="120" creationId="{B54F73D8-62C2-4127-9D19-01219BBB9942}"/>
          </ac:grpSpMkLst>
        </pc:grpChg>
        <pc:grpChg chg="add del">
          <ac:chgData name="Ricardo Mtz" userId="28b94b4c2cc33072" providerId="LiveId" clId="{5F1EDACA-1B02-4404-B0D3-E0FF8CE89C56}" dt="2019-03-26T12:44:15.899" v="2398" actId="26606"/>
          <ac:grpSpMkLst>
            <pc:docMk/>
            <pc:sldMk cId="1276674669" sldId="297"/>
            <ac:grpSpMk id="122" creationId="{874C0C03-1202-4DC9-BA33-998DDFB3FB89}"/>
          </ac:grpSpMkLst>
        </pc:grpChg>
        <pc:picChg chg="mod">
          <ac:chgData name="Ricardo Mtz" userId="28b94b4c2cc33072" providerId="LiveId" clId="{5F1EDACA-1B02-4404-B0D3-E0FF8CE89C56}" dt="2019-03-26T12:44:36.207" v="2401" actId="26606"/>
          <ac:picMkLst>
            <pc:docMk/>
            <pc:sldMk cId="1276674669" sldId="297"/>
            <ac:picMk id="3" creationId="{8588FD12-C239-4320-8678-F27CF4BC3AF8}"/>
          </ac:picMkLst>
        </pc:picChg>
      </pc:sldChg>
    </pc:docChg>
  </pc:docChgLst>
  <pc:docChgLst>
    <pc:chgData name="Ricardo Mtz" userId="28b94b4c2cc33072" providerId="LiveId" clId="{217FC8F8-ED57-4F3B-B2ED-7DA7D18862BE}"/>
    <pc:docChg chg="custSel addSld modSld sldOrd">
      <pc:chgData name="Ricardo Mtz" userId="28b94b4c2cc33072" providerId="LiveId" clId="{217FC8F8-ED57-4F3B-B2ED-7DA7D18862BE}" dt="2020-05-13T17:04:13.535" v="126" actId="20577"/>
      <pc:docMkLst>
        <pc:docMk/>
      </pc:docMkLst>
      <pc:sldChg chg="modSp mod">
        <pc:chgData name="Ricardo Mtz" userId="28b94b4c2cc33072" providerId="LiveId" clId="{217FC8F8-ED57-4F3B-B2ED-7DA7D18862BE}" dt="2020-05-13T16:50:13.548" v="17" actId="20577"/>
        <pc:sldMkLst>
          <pc:docMk/>
          <pc:sldMk cId="949323682" sldId="257"/>
        </pc:sldMkLst>
        <pc:spChg chg="mod">
          <ac:chgData name="Ricardo Mtz" userId="28b94b4c2cc33072" providerId="LiveId" clId="{217FC8F8-ED57-4F3B-B2ED-7DA7D18862BE}" dt="2020-05-13T16:50:13.548" v="17" actId="20577"/>
          <ac:spMkLst>
            <pc:docMk/>
            <pc:sldMk cId="949323682" sldId="257"/>
            <ac:spMk id="3" creationId="{C3D545F8-57FA-4DA2-997F-DD8D84D0F876}"/>
          </ac:spMkLst>
        </pc:spChg>
      </pc:sldChg>
      <pc:sldChg chg="modSp mod">
        <pc:chgData name="Ricardo Mtz" userId="28b94b4c2cc33072" providerId="LiveId" clId="{217FC8F8-ED57-4F3B-B2ED-7DA7D18862BE}" dt="2020-05-13T16:50:58.438" v="48" actId="20577"/>
        <pc:sldMkLst>
          <pc:docMk/>
          <pc:sldMk cId="3758082625" sldId="258"/>
        </pc:sldMkLst>
        <pc:spChg chg="mod">
          <ac:chgData name="Ricardo Mtz" userId="28b94b4c2cc33072" providerId="LiveId" clId="{217FC8F8-ED57-4F3B-B2ED-7DA7D18862BE}" dt="2020-05-13T16:50:58.438" v="48" actId="20577"/>
          <ac:spMkLst>
            <pc:docMk/>
            <pc:sldMk cId="3758082625" sldId="258"/>
            <ac:spMk id="3" creationId="{04DB74F2-A25B-4EBB-AC51-80E98AF8B5D2}"/>
          </ac:spMkLst>
        </pc:spChg>
      </pc:sldChg>
      <pc:sldChg chg="modSp mod">
        <pc:chgData name="Ricardo Mtz" userId="28b94b4c2cc33072" providerId="LiveId" clId="{217FC8F8-ED57-4F3B-B2ED-7DA7D18862BE}" dt="2020-05-13T16:54:13.271" v="52" actId="403"/>
        <pc:sldMkLst>
          <pc:docMk/>
          <pc:sldMk cId="3699457648" sldId="261"/>
        </pc:sldMkLst>
        <pc:spChg chg="mod">
          <ac:chgData name="Ricardo Mtz" userId="28b94b4c2cc33072" providerId="LiveId" clId="{217FC8F8-ED57-4F3B-B2ED-7DA7D18862BE}" dt="2020-05-13T16:54:13.271" v="52" actId="403"/>
          <ac:spMkLst>
            <pc:docMk/>
            <pc:sldMk cId="3699457648" sldId="261"/>
            <ac:spMk id="3" creationId="{627CBC72-1D0C-455A-ABFF-4ECBCEE65713}"/>
          </ac:spMkLst>
        </pc:spChg>
      </pc:sldChg>
      <pc:sldChg chg="modSp mod">
        <pc:chgData name="Ricardo Mtz" userId="28b94b4c2cc33072" providerId="LiveId" clId="{217FC8F8-ED57-4F3B-B2ED-7DA7D18862BE}" dt="2020-05-13T16:54:50.932" v="58" actId="403"/>
        <pc:sldMkLst>
          <pc:docMk/>
          <pc:sldMk cId="2209605289" sldId="262"/>
        </pc:sldMkLst>
        <pc:spChg chg="mod">
          <ac:chgData name="Ricardo Mtz" userId="28b94b4c2cc33072" providerId="LiveId" clId="{217FC8F8-ED57-4F3B-B2ED-7DA7D18862BE}" dt="2020-05-13T16:54:50.932" v="58" actId="403"/>
          <ac:spMkLst>
            <pc:docMk/>
            <pc:sldMk cId="2209605289" sldId="262"/>
            <ac:spMk id="3" creationId="{C058F6F2-92BF-4DFC-96E5-5D49E9A097B8}"/>
          </ac:spMkLst>
        </pc:spChg>
      </pc:sldChg>
      <pc:sldChg chg="modSp mod">
        <pc:chgData name="Ricardo Mtz" userId="28b94b4c2cc33072" providerId="LiveId" clId="{217FC8F8-ED57-4F3B-B2ED-7DA7D18862BE}" dt="2020-05-13T16:55:17.487" v="62" actId="403"/>
        <pc:sldMkLst>
          <pc:docMk/>
          <pc:sldMk cId="1221646722" sldId="263"/>
        </pc:sldMkLst>
        <pc:spChg chg="mod">
          <ac:chgData name="Ricardo Mtz" userId="28b94b4c2cc33072" providerId="LiveId" clId="{217FC8F8-ED57-4F3B-B2ED-7DA7D18862BE}" dt="2020-05-13T16:55:17.487" v="62" actId="403"/>
          <ac:spMkLst>
            <pc:docMk/>
            <pc:sldMk cId="1221646722" sldId="263"/>
            <ac:spMk id="3" creationId="{20B5D3BC-677A-4F50-B53E-D2A576E0390E}"/>
          </ac:spMkLst>
        </pc:spChg>
      </pc:sldChg>
      <pc:sldChg chg="modSp mod">
        <pc:chgData name="Ricardo Mtz" userId="28b94b4c2cc33072" providerId="LiveId" clId="{217FC8F8-ED57-4F3B-B2ED-7DA7D18862BE}" dt="2020-05-13T16:56:49.241" v="79" actId="403"/>
        <pc:sldMkLst>
          <pc:docMk/>
          <pc:sldMk cId="3731800305" sldId="264"/>
        </pc:sldMkLst>
        <pc:spChg chg="mod">
          <ac:chgData name="Ricardo Mtz" userId="28b94b4c2cc33072" providerId="LiveId" clId="{217FC8F8-ED57-4F3B-B2ED-7DA7D18862BE}" dt="2020-05-13T16:56:49.241" v="79" actId="403"/>
          <ac:spMkLst>
            <pc:docMk/>
            <pc:sldMk cId="3731800305" sldId="264"/>
            <ac:spMk id="3" creationId="{5F03CBA8-4E89-415B-8BB5-92BB35B52224}"/>
          </ac:spMkLst>
        </pc:spChg>
      </pc:sldChg>
      <pc:sldChg chg="modSp mod">
        <pc:chgData name="Ricardo Mtz" userId="28b94b4c2cc33072" providerId="LiveId" clId="{217FC8F8-ED57-4F3B-B2ED-7DA7D18862BE}" dt="2020-05-13T16:57:02.151" v="82" actId="404"/>
        <pc:sldMkLst>
          <pc:docMk/>
          <pc:sldMk cId="2385844266" sldId="265"/>
        </pc:sldMkLst>
        <pc:spChg chg="mod">
          <ac:chgData name="Ricardo Mtz" userId="28b94b4c2cc33072" providerId="LiveId" clId="{217FC8F8-ED57-4F3B-B2ED-7DA7D18862BE}" dt="2020-05-13T16:57:02.151" v="82" actId="404"/>
          <ac:spMkLst>
            <pc:docMk/>
            <pc:sldMk cId="2385844266" sldId="265"/>
            <ac:spMk id="3" creationId="{5F03CBA8-4E89-415B-8BB5-92BB35B52224}"/>
          </ac:spMkLst>
        </pc:spChg>
      </pc:sldChg>
      <pc:sldChg chg="modSp mod">
        <pc:chgData name="Ricardo Mtz" userId="28b94b4c2cc33072" providerId="LiveId" clId="{217FC8F8-ED57-4F3B-B2ED-7DA7D18862BE}" dt="2020-05-13T16:57:20.481" v="84" actId="403"/>
        <pc:sldMkLst>
          <pc:docMk/>
          <pc:sldMk cId="1435885587" sldId="266"/>
        </pc:sldMkLst>
        <pc:spChg chg="mod">
          <ac:chgData name="Ricardo Mtz" userId="28b94b4c2cc33072" providerId="LiveId" clId="{217FC8F8-ED57-4F3B-B2ED-7DA7D18862BE}" dt="2020-05-13T16:57:20.481" v="84" actId="403"/>
          <ac:spMkLst>
            <pc:docMk/>
            <pc:sldMk cId="1435885587" sldId="266"/>
            <ac:spMk id="3" creationId="{5F03CBA8-4E89-415B-8BB5-92BB35B52224}"/>
          </ac:spMkLst>
        </pc:spChg>
      </pc:sldChg>
      <pc:sldChg chg="modSp mod">
        <pc:chgData name="Ricardo Mtz" userId="28b94b4c2cc33072" providerId="LiveId" clId="{217FC8F8-ED57-4F3B-B2ED-7DA7D18862BE}" dt="2020-05-13T16:57:59.594" v="85" actId="20577"/>
        <pc:sldMkLst>
          <pc:docMk/>
          <pc:sldMk cId="854280594" sldId="268"/>
        </pc:sldMkLst>
        <pc:spChg chg="mod">
          <ac:chgData name="Ricardo Mtz" userId="28b94b4c2cc33072" providerId="LiveId" clId="{217FC8F8-ED57-4F3B-B2ED-7DA7D18862BE}" dt="2020-05-13T16:57:59.594" v="85" actId="20577"/>
          <ac:spMkLst>
            <pc:docMk/>
            <pc:sldMk cId="854280594" sldId="268"/>
            <ac:spMk id="3" creationId="{5F03CBA8-4E89-415B-8BB5-92BB35B52224}"/>
          </ac:spMkLst>
        </pc:spChg>
      </pc:sldChg>
      <pc:sldChg chg="modSp mod">
        <pc:chgData name="Ricardo Mtz" userId="28b94b4c2cc33072" providerId="LiveId" clId="{217FC8F8-ED57-4F3B-B2ED-7DA7D18862BE}" dt="2020-05-13T17:00:46.768" v="101" actId="20577"/>
        <pc:sldMkLst>
          <pc:docMk/>
          <pc:sldMk cId="1850560889" sldId="276"/>
        </pc:sldMkLst>
        <pc:spChg chg="mod">
          <ac:chgData name="Ricardo Mtz" userId="28b94b4c2cc33072" providerId="LiveId" clId="{217FC8F8-ED57-4F3B-B2ED-7DA7D18862BE}" dt="2020-05-13T17:00:46.768" v="101" actId="20577"/>
          <ac:spMkLst>
            <pc:docMk/>
            <pc:sldMk cId="1850560889" sldId="276"/>
            <ac:spMk id="3" creationId="{F70BA824-95B9-455E-BBBA-891950E9CF9F}"/>
          </ac:spMkLst>
        </pc:spChg>
      </pc:sldChg>
      <pc:sldChg chg="modSp mod">
        <pc:chgData name="Ricardo Mtz" userId="28b94b4c2cc33072" providerId="LiveId" clId="{217FC8F8-ED57-4F3B-B2ED-7DA7D18862BE}" dt="2020-05-13T17:04:13.535" v="126" actId="20577"/>
        <pc:sldMkLst>
          <pc:docMk/>
          <pc:sldMk cId="2848328214" sldId="279"/>
        </pc:sldMkLst>
        <pc:spChg chg="mod">
          <ac:chgData name="Ricardo Mtz" userId="28b94b4c2cc33072" providerId="LiveId" clId="{217FC8F8-ED57-4F3B-B2ED-7DA7D18862BE}" dt="2020-05-13T17:04:13.535" v="126" actId="20577"/>
          <ac:spMkLst>
            <pc:docMk/>
            <pc:sldMk cId="2848328214" sldId="279"/>
            <ac:spMk id="3" creationId="{0C38E3C4-A049-4D80-B4C5-673A0B65B9D7}"/>
          </ac:spMkLst>
        </pc:spChg>
      </pc:sldChg>
      <pc:sldChg chg="modSp add mod">
        <pc:chgData name="Ricardo Mtz" userId="28b94b4c2cc33072" providerId="LiveId" clId="{217FC8F8-ED57-4F3B-B2ED-7DA7D18862BE}" dt="2020-05-13T16:54:33.272" v="56" actId="20577"/>
        <pc:sldMkLst>
          <pc:docMk/>
          <pc:sldMk cId="4225028138" sldId="298"/>
        </pc:sldMkLst>
        <pc:spChg chg="mod">
          <ac:chgData name="Ricardo Mtz" userId="28b94b4c2cc33072" providerId="LiveId" clId="{217FC8F8-ED57-4F3B-B2ED-7DA7D18862BE}" dt="2020-05-13T16:54:33.272" v="56" actId="20577"/>
          <ac:spMkLst>
            <pc:docMk/>
            <pc:sldMk cId="4225028138" sldId="298"/>
            <ac:spMk id="3" creationId="{627CBC72-1D0C-455A-ABFF-4ECBCEE65713}"/>
          </ac:spMkLst>
        </pc:spChg>
      </pc:sldChg>
      <pc:sldChg chg="modSp add mod">
        <pc:chgData name="Ricardo Mtz" userId="28b94b4c2cc33072" providerId="LiveId" clId="{217FC8F8-ED57-4F3B-B2ED-7DA7D18862BE}" dt="2020-05-13T16:56:17.621" v="75" actId="20577"/>
        <pc:sldMkLst>
          <pc:docMk/>
          <pc:sldMk cId="3329238138" sldId="299"/>
        </pc:sldMkLst>
        <pc:spChg chg="mod">
          <ac:chgData name="Ricardo Mtz" userId="28b94b4c2cc33072" providerId="LiveId" clId="{217FC8F8-ED57-4F3B-B2ED-7DA7D18862BE}" dt="2020-05-13T16:56:17.621" v="75" actId="20577"/>
          <ac:spMkLst>
            <pc:docMk/>
            <pc:sldMk cId="3329238138" sldId="299"/>
            <ac:spMk id="3" creationId="{20B5D3BC-677A-4F50-B53E-D2A576E0390E}"/>
          </ac:spMkLst>
        </pc:spChg>
      </pc:sldChg>
      <pc:sldChg chg="modSp add mod ord">
        <pc:chgData name="Ricardo Mtz" userId="28b94b4c2cc33072" providerId="LiveId" clId="{217FC8F8-ED57-4F3B-B2ED-7DA7D18862BE}" dt="2020-05-13T16:56:32.625" v="77"/>
        <pc:sldMkLst>
          <pc:docMk/>
          <pc:sldMk cId="888081070" sldId="300"/>
        </pc:sldMkLst>
        <pc:spChg chg="mod">
          <ac:chgData name="Ricardo Mtz" userId="28b94b4c2cc33072" providerId="LiveId" clId="{217FC8F8-ED57-4F3B-B2ED-7DA7D18862BE}" dt="2020-05-13T16:55:54.246" v="68" actId="403"/>
          <ac:spMkLst>
            <pc:docMk/>
            <pc:sldMk cId="888081070" sldId="300"/>
            <ac:spMk id="3" creationId="{20B5D3BC-677A-4F50-B53E-D2A576E0390E}"/>
          </ac:spMkLst>
        </pc:spChg>
      </pc:sldChg>
    </pc:docChg>
  </pc:docChgLst>
  <pc:docChgLst>
    <pc:chgData name="Ricardo Mtz" userId="28b94b4c2cc33072" providerId="LiveId" clId="{8EA6C4BC-2291-4A27-A16A-DBC3E211ED9B}"/>
    <pc:docChg chg="undo custSel modSld">
      <pc:chgData name="Ricardo Mtz" userId="28b94b4c2cc33072" providerId="LiveId" clId="{8EA6C4BC-2291-4A27-A16A-DBC3E211ED9B}" dt="2019-03-26T08:36:39.481" v="157" actId="20577"/>
      <pc:docMkLst>
        <pc:docMk/>
      </pc:docMkLst>
      <pc:sldChg chg="modSp">
        <pc:chgData name="Ricardo Mtz" userId="28b94b4c2cc33072" providerId="LiveId" clId="{8EA6C4BC-2291-4A27-A16A-DBC3E211ED9B}" dt="2019-03-26T08:16:36.827" v="1" actId="6549"/>
        <pc:sldMkLst>
          <pc:docMk/>
          <pc:sldMk cId="3758082625" sldId="258"/>
        </pc:sldMkLst>
        <pc:spChg chg="mod">
          <ac:chgData name="Ricardo Mtz" userId="28b94b4c2cc33072" providerId="LiveId" clId="{8EA6C4BC-2291-4A27-A16A-DBC3E211ED9B}" dt="2019-03-26T08:16:36.827" v="1" actId="6549"/>
          <ac:spMkLst>
            <pc:docMk/>
            <pc:sldMk cId="3758082625" sldId="258"/>
            <ac:spMk id="3" creationId="{04DB74F2-A25B-4EBB-AC51-80E98AF8B5D2}"/>
          </ac:spMkLst>
        </pc:spChg>
      </pc:sldChg>
      <pc:sldChg chg="modSp">
        <pc:chgData name="Ricardo Mtz" userId="28b94b4c2cc33072" providerId="LiveId" clId="{8EA6C4BC-2291-4A27-A16A-DBC3E211ED9B}" dt="2019-03-26T08:17:55.146" v="32" actId="20577"/>
        <pc:sldMkLst>
          <pc:docMk/>
          <pc:sldMk cId="3446054656" sldId="259"/>
        </pc:sldMkLst>
        <pc:spChg chg="mod">
          <ac:chgData name="Ricardo Mtz" userId="28b94b4c2cc33072" providerId="LiveId" clId="{8EA6C4BC-2291-4A27-A16A-DBC3E211ED9B}" dt="2019-03-26T08:17:55.146" v="32" actId="20577"/>
          <ac:spMkLst>
            <pc:docMk/>
            <pc:sldMk cId="3446054656" sldId="259"/>
            <ac:spMk id="3" creationId="{04DB74F2-A25B-4EBB-AC51-80E98AF8B5D2}"/>
          </ac:spMkLst>
        </pc:spChg>
      </pc:sldChg>
      <pc:sldChg chg="modSp">
        <pc:chgData name="Ricardo Mtz" userId="28b94b4c2cc33072" providerId="LiveId" clId="{8EA6C4BC-2291-4A27-A16A-DBC3E211ED9B}" dt="2019-03-26T08:18:32.677" v="38" actId="20577"/>
        <pc:sldMkLst>
          <pc:docMk/>
          <pc:sldMk cId="2387914798" sldId="260"/>
        </pc:sldMkLst>
        <pc:spChg chg="mod">
          <ac:chgData name="Ricardo Mtz" userId="28b94b4c2cc33072" providerId="LiveId" clId="{8EA6C4BC-2291-4A27-A16A-DBC3E211ED9B}" dt="2019-03-26T08:18:32.677" v="38" actId="20577"/>
          <ac:spMkLst>
            <pc:docMk/>
            <pc:sldMk cId="2387914798" sldId="260"/>
            <ac:spMk id="3" creationId="{04DB74F2-A25B-4EBB-AC51-80E98AF8B5D2}"/>
          </ac:spMkLst>
        </pc:spChg>
      </pc:sldChg>
      <pc:sldChg chg="modSp">
        <pc:chgData name="Ricardo Mtz" userId="28b94b4c2cc33072" providerId="LiveId" clId="{8EA6C4BC-2291-4A27-A16A-DBC3E211ED9B}" dt="2019-03-26T08:18:55.952" v="39" actId="20577"/>
        <pc:sldMkLst>
          <pc:docMk/>
          <pc:sldMk cId="3699457648" sldId="261"/>
        </pc:sldMkLst>
        <pc:spChg chg="mod">
          <ac:chgData name="Ricardo Mtz" userId="28b94b4c2cc33072" providerId="LiveId" clId="{8EA6C4BC-2291-4A27-A16A-DBC3E211ED9B}" dt="2019-03-26T08:18:55.952" v="39" actId="20577"/>
          <ac:spMkLst>
            <pc:docMk/>
            <pc:sldMk cId="3699457648" sldId="261"/>
            <ac:spMk id="3" creationId="{627CBC72-1D0C-455A-ABFF-4ECBCEE65713}"/>
          </ac:spMkLst>
        </pc:spChg>
      </pc:sldChg>
      <pc:sldChg chg="modSp">
        <pc:chgData name="Ricardo Mtz" userId="28b94b4c2cc33072" providerId="LiveId" clId="{8EA6C4BC-2291-4A27-A16A-DBC3E211ED9B}" dt="2019-03-26T08:21:51.489" v="91" actId="313"/>
        <pc:sldMkLst>
          <pc:docMk/>
          <pc:sldMk cId="2385844266" sldId="265"/>
        </pc:sldMkLst>
        <pc:spChg chg="mod">
          <ac:chgData name="Ricardo Mtz" userId="28b94b4c2cc33072" providerId="LiveId" clId="{8EA6C4BC-2291-4A27-A16A-DBC3E211ED9B}" dt="2019-03-26T08:21:51.489" v="91" actId="313"/>
          <ac:spMkLst>
            <pc:docMk/>
            <pc:sldMk cId="2385844266" sldId="265"/>
            <ac:spMk id="3" creationId="{5F03CBA8-4E89-415B-8BB5-92BB35B52224}"/>
          </ac:spMkLst>
        </pc:spChg>
      </pc:sldChg>
      <pc:sldChg chg="modSp">
        <pc:chgData name="Ricardo Mtz" userId="28b94b4c2cc33072" providerId="LiveId" clId="{8EA6C4BC-2291-4A27-A16A-DBC3E211ED9B}" dt="2019-03-26T08:28:34.643" v="142" actId="20577"/>
        <pc:sldMkLst>
          <pc:docMk/>
          <pc:sldMk cId="780009879" sldId="281"/>
        </pc:sldMkLst>
        <pc:spChg chg="mod">
          <ac:chgData name="Ricardo Mtz" userId="28b94b4c2cc33072" providerId="LiveId" clId="{8EA6C4BC-2291-4A27-A16A-DBC3E211ED9B}" dt="2019-03-26T08:28:34.643" v="142" actId="20577"/>
          <ac:spMkLst>
            <pc:docMk/>
            <pc:sldMk cId="780009879" sldId="281"/>
            <ac:spMk id="3" creationId="{0C38E3C4-A049-4D80-B4C5-673A0B65B9D7}"/>
          </ac:spMkLst>
        </pc:spChg>
      </pc:sldChg>
      <pc:sldChg chg="modSp">
        <pc:chgData name="Ricardo Mtz" userId="28b94b4c2cc33072" providerId="LiveId" clId="{8EA6C4BC-2291-4A27-A16A-DBC3E211ED9B}" dt="2019-03-26T08:36:39.481" v="157" actId="20577"/>
        <pc:sldMkLst>
          <pc:docMk/>
          <pc:sldMk cId="3092750977" sldId="292"/>
        </pc:sldMkLst>
        <pc:spChg chg="mod">
          <ac:chgData name="Ricardo Mtz" userId="28b94b4c2cc33072" providerId="LiveId" clId="{8EA6C4BC-2291-4A27-A16A-DBC3E211ED9B}" dt="2019-03-26T08:36:39.481" v="157" actId="20577"/>
          <ac:spMkLst>
            <pc:docMk/>
            <pc:sldMk cId="3092750977" sldId="292"/>
            <ac:spMk id="3" creationId="{C3A2263C-05E8-4985-8CC3-BA9AB4574492}"/>
          </ac:spMkLst>
        </pc:spChg>
      </pc:sldChg>
    </pc:docChg>
  </pc:docChgLst>
  <pc:docChgLst>
    <pc:chgData name="Ricardo Mtz" userId="28b94b4c2cc33072" providerId="LiveId" clId="{7F6A1D34-1C28-4D15-BC13-F53957049E6C}"/>
    <pc:docChg chg="modSld">
      <pc:chgData name="Ricardo Mtz" userId="28b94b4c2cc33072" providerId="LiveId" clId="{7F6A1D34-1C28-4D15-BC13-F53957049E6C}" dt="2019-09-30T11:40:52.609" v="1" actId="403"/>
      <pc:docMkLst>
        <pc:docMk/>
      </pc:docMkLst>
      <pc:sldChg chg="modSp">
        <pc:chgData name="Ricardo Mtz" userId="28b94b4c2cc33072" providerId="LiveId" clId="{7F6A1D34-1C28-4D15-BC13-F53957049E6C}" dt="2019-09-30T11:40:52.609" v="1" actId="403"/>
        <pc:sldMkLst>
          <pc:docMk/>
          <pc:sldMk cId="2385844266" sldId="265"/>
        </pc:sldMkLst>
        <pc:spChg chg="mod">
          <ac:chgData name="Ricardo Mtz" userId="28b94b4c2cc33072" providerId="LiveId" clId="{7F6A1D34-1C28-4D15-BC13-F53957049E6C}" dt="2019-09-30T11:40:52.609" v="1" actId="403"/>
          <ac:spMkLst>
            <pc:docMk/>
            <pc:sldMk cId="2385844266" sldId="265"/>
            <ac:spMk id="3" creationId="{5F03CBA8-4E89-415B-8BB5-92BB35B52224}"/>
          </ac:spMkLst>
        </pc:spChg>
      </pc:sldChg>
    </pc:docChg>
  </pc:docChgLst>
  <pc:docChgLst>
    <pc:chgData name="Ricardo Mtz" userId="28b94b4c2cc33072" providerId="LiveId" clId="{4DBB6101-DD7B-473C-AE97-CB13BE0F38A6}"/>
    <pc:docChg chg="modSld">
      <pc:chgData name="Ricardo Mtz" userId="28b94b4c2cc33072" providerId="LiveId" clId="{4DBB6101-DD7B-473C-AE97-CB13BE0F38A6}" dt="2022-10-31T13:52:37.969" v="1"/>
      <pc:docMkLst>
        <pc:docMk/>
      </pc:docMkLst>
      <pc:sldChg chg="modSp mod">
        <pc:chgData name="Ricardo Mtz" userId="28b94b4c2cc33072" providerId="LiveId" clId="{4DBB6101-DD7B-473C-AE97-CB13BE0F38A6}" dt="2022-10-31T13:52:37.969" v="1"/>
        <pc:sldMkLst>
          <pc:docMk/>
          <pc:sldMk cId="1230523520" sldId="291"/>
        </pc:sldMkLst>
        <pc:spChg chg="mod">
          <ac:chgData name="Ricardo Mtz" userId="28b94b4c2cc33072" providerId="LiveId" clId="{4DBB6101-DD7B-473C-AE97-CB13BE0F38A6}" dt="2022-10-31T13:52:37.969" v="1"/>
          <ac:spMkLst>
            <pc:docMk/>
            <pc:sldMk cId="1230523520" sldId="291"/>
            <ac:spMk id="3" creationId="{C3A2263C-05E8-4985-8CC3-BA9AB457449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504B7E-1E77-4A08-A856-BA901F77DC2E}"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A9BACBFF-479A-4894-91A9-3140E87822AD}">
      <dgm:prSet/>
      <dgm:spPr/>
      <dgm:t>
        <a:bodyPr/>
        <a:lstStyle/>
        <a:p>
          <a:r>
            <a:rPr lang="es-ES" b="1"/>
            <a:t>SNMP - SMI</a:t>
          </a:r>
          <a:r>
            <a:rPr lang="es-ES"/>
            <a:t>: Definida en el RFC 1155, es la estructura de información de </a:t>
          </a:r>
          <a:r>
            <a:rPr lang="es-MX"/>
            <a:t>gestión (SMI).</a:t>
          </a:r>
          <a:endParaRPr lang="en-US"/>
        </a:p>
      </dgm:t>
    </dgm:pt>
    <dgm:pt modelId="{B86B8144-0B5C-48F9-847D-F309512F8638}" type="parTrans" cxnId="{E95FAC4C-29BB-4EB8-AAAC-BEBE14FD67F2}">
      <dgm:prSet/>
      <dgm:spPr/>
      <dgm:t>
        <a:bodyPr/>
        <a:lstStyle/>
        <a:p>
          <a:endParaRPr lang="en-US"/>
        </a:p>
      </dgm:t>
    </dgm:pt>
    <dgm:pt modelId="{137F9D87-D603-467D-9A17-7F9EEF42FA01}" type="sibTrans" cxnId="{E95FAC4C-29BB-4EB8-AAAC-BEBE14FD67F2}">
      <dgm:prSet/>
      <dgm:spPr/>
      <dgm:t>
        <a:bodyPr/>
        <a:lstStyle/>
        <a:p>
          <a:endParaRPr lang="en-US"/>
        </a:p>
      </dgm:t>
    </dgm:pt>
    <dgm:pt modelId="{3E9BEAD5-7250-4E17-AE27-DD67079E465E}">
      <dgm:prSet/>
      <dgm:spPr/>
      <dgm:t>
        <a:bodyPr/>
        <a:lstStyle/>
        <a:p>
          <a:r>
            <a:rPr lang="es-ES" b="1"/>
            <a:t>MIB-I</a:t>
          </a:r>
          <a:r>
            <a:rPr lang="es-ES"/>
            <a:t>: Definida en el RFC 1156, históricamente usada con CMOT pero no </a:t>
          </a:r>
          <a:r>
            <a:rPr lang="es-MX"/>
            <a:t>vale para SNMP.</a:t>
          </a:r>
          <a:endParaRPr lang="en-US"/>
        </a:p>
      </dgm:t>
    </dgm:pt>
    <dgm:pt modelId="{761E6CC9-DF9B-4F4F-A150-CD9F9624B2F3}" type="parTrans" cxnId="{35E28BE4-463D-41D5-B9BF-5D40E41369BF}">
      <dgm:prSet/>
      <dgm:spPr/>
      <dgm:t>
        <a:bodyPr/>
        <a:lstStyle/>
        <a:p>
          <a:endParaRPr lang="en-US"/>
        </a:p>
      </dgm:t>
    </dgm:pt>
    <dgm:pt modelId="{35BBF28B-8D4D-42F3-8A39-E9CE8C9DBB81}" type="sibTrans" cxnId="{35E28BE4-463D-41D5-B9BF-5D40E41369BF}">
      <dgm:prSet/>
      <dgm:spPr/>
      <dgm:t>
        <a:bodyPr/>
        <a:lstStyle/>
        <a:p>
          <a:endParaRPr lang="en-US"/>
        </a:p>
      </dgm:t>
    </dgm:pt>
    <dgm:pt modelId="{C1BBDEF9-A24C-485B-AFD1-19A07A74A5BF}">
      <dgm:prSet/>
      <dgm:spPr/>
      <dgm:t>
        <a:bodyPr/>
        <a:lstStyle/>
        <a:p>
          <a:r>
            <a:rPr lang="es-ES" b="1"/>
            <a:t>SNMPv2-SMI</a:t>
          </a:r>
          <a:r>
            <a:rPr lang="es-ES"/>
            <a:t>: Definida en el RFC 2578, es la estructura de información de </a:t>
          </a:r>
          <a:r>
            <a:rPr lang="es-MX"/>
            <a:t>gestión versión 2 (SMIv2)</a:t>
          </a:r>
          <a:endParaRPr lang="en-US"/>
        </a:p>
      </dgm:t>
    </dgm:pt>
    <dgm:pt modelId="{03AE13B3-C3DA-4FD0-A913-CAE874D0C932}" type="parTrans" cxnId="{11E89E83-7A44-4C17-AD87-865125D5B9A8}">
      <dgm:prSet/>
      <dgm:spPr/>
      <dgm:t>
        <a:bodyPr/>
        <a:lstStyle/>
        <a:p>
          <a:endParaRPr lang="en-US"/>
        </a:p>
      </dgm:t>
    </dgm:pt>
    <dgm:pt modelId="{B50584E7-CE4B-4FF3-BB2C-308C7FBDCB10}" type="sibTrans" cxnId="{11E89E83-7A44-4C17-AD87-865125D5B9A8}">
      <dgm:prSet/>
      <dgm:spPr/>
      <dgm:t>
        <a:bodyPr/>
        <a:lstStyle/>
        <a:p>
          <a:endParaRPr lang="en-US"/>
        </a:p>
      </dgm:t>
    </dgm:pt>
    <dgm:pt modelId="{79615192-A5D8-4AF4-847C-F27B846A9340}">
      <dgm:prSet/>
      <dgm:spPr/>
      <dgm:t>
        <a:bodyPr/>
        <a:lstStyle/>
        <a:p>
          <a:r>
            <a:rPr lang="es-ES" b="1"/>
            <a:t>MIB-II</a:t>
          </a:r>
          <a:r>
            <a:rPr lang="es-ES"/>
            <a:t>: Definida en el RFC 1213, es la MIB para gestión de redes internet </a:t>
          </a:r>
          <a:r>
            <a:rPr lang="es-MX"/>
            <a:t>(basadas en TCP/IP).</a:t>
          </a:r>
          <a:endParaRPr lang="en-US"/>
        </a:p>
      </dgm:t>
    </dgm:pt>
    <dgm:pt modelId="{3931C267-EF2D-4B38-A087-AC177E77EB0B}" type="parTrans" cxnId="{39F97002-A3E8-4B48-A586-320EC2F8EB25}">
      <dgm:prSet/>
      <dgm:spPr/>
      <dgm:t>
        <a:bodyPr/>
        <a:lstStyle/>
        <a:p>
          <a:endParaRPr lang="en-US"/>
        </a:p>
      </dgm:t>
    </dgm:pt>
    <dgm:pt modelId="{31204545-DE99-47E5-929C-52A191B2CC63}" type="sibTrans" cxnId="{39F97002-A3E8-4B48-A586-320EC2F8EB25}">
      <dgm:prSet/>
      <dgm:spPr/>
      <dgm:t>
        <a:bodyPr/>
        <a:lstStyle/>
        <a:p>
          <a:endParaRPr lang="en-US"/>
        </a:p>
      </dgm:t>
    </dgm:pt>
    <dgm:pt modelId="{5DEABC53-01AA-4920-9042-7E161D772D65}">
      <dgm:prSet/>
      <dgm:spPr/>
      <dgm:t>
        <a:bodyPr/>
        <a:lstStyle/>
        <a:p>
          <a:r>
            <a:rPr lang="es-MX" b="1"/>
            <a:t>SNMPv2-MIB</a:t>
          </a:r>
          <a:r>
            <a:rPr lang="es-MX"/>
            <a:t>: Defi</a:t>
          </a:r>
          <a:r>
            <a:rPr lang="es-ES"/>
            <a:t>nida en el RFC 3418 es una MIB para la versión 2 de </a:t>
          </a:r>
          <a:r>
            <a:rPr lang="es-MX"/>
            <a:t>SNMP (SNMPv2).</a:t>
          </a:r>
          <a:endParaRPr lang="en-US"/>
        </a:p>
      </dgm:t>
    </dgm:pt>
    <dgm:pt modelId="{9531C0AC-9B37-4A0D-8A5F-E0CDF6711400}" type="parTrans" cxnId="{912116B1-AFE3-4399-A762-D9BEFE262FFC}">
      <dgm:prSet/>
      <dgm:spPr/>
      <dgm:t>
        <a:bodyPr/>
        <a:lstStyle/>
        <a:p>
          <a:endParaRPr lang="en-US"/>
        </a:p>
      </dgm:t>
    </dgm:pt>
    <dgm:pt modelId="{22E53EEC-72AF-423C-A30D-7162AA7D4DF6}" type="sibTrans" cxnId="{912116B1-AFE3-4399-A762-D9BEFE262FFC}">
      <dgm:prSet/>
      <dgm:spPr/>
      <dgm:t>
        <a:bodyPr/>
        <a:lstStyle/>
        <a:p>
          <a:endParaRPr lang="en-US"/>
        </a:p>
      </dgm:t>
    </dgm:pt>
    <dgm:pt modelId="{7B9E8C0C-D35E-43E4-B1F6-17DEC2C8D5C9}" type="pres">
      <dgm:prSet presAssocID="{18504B7E-1E77-4A08-A856-BA901F77DC2E}" presName="linear" presStyleCnt="0">
        <dgm:presLayoutVars>
          <dgm:animLvl val="lvl"/>
          <dgm:resizeHandles val="exact"/>
        </dgm:presLayoutVars>
      </dgm:prSet>
      <dgm:spPr/>
    </dgm:pt>
    <dgm:pt modelId="{F5A4E64E-B623-4B13-A77B-43566DDF154C}" type="pres">
      <dgm:prSet presAssocID="{A9BACBFF-479A-4894-91A9-3140E87822AD}" presName="parentText" presStyleLbl="node1" presStyleIdx="0" presStyleCnt="5">
        <dgm:presLayoutVars>
          <dgm:chMax val="0"/>
          <dgm:bulletEnabled val="1"/>
        </dgm:presLayoutVars>
      </dgm:prSet>
      <dgm:spPr/>
    </dgm:pt>
    <dgm:pt modelId="{B6E21540-D0F6-491C-93C8-CBD48A9D2E78}" type="pres">
      <dgm:prSet presAssocID="{137F9D87-D603-467D-9A17-7F9EEF42FA01}" presName="spacer" presStyleCnt="0"/>
      <dgm:spPr/>
    </dgm:pt>
    <dgm:pt modelId="{836C10CA-8EC0-48F8-814D-4CB428C4DC1D}" type="pres">
      <dgm:prSet presAssocID="{3E9BEAD5-7250-4E17-AE27-DD67079E465E}" presName="parentText" presStyleLbl="node1" presStyleIdx="1" presStyleCnt="5">
        <dgm:presLayoutVars>
          <dgm:chMax val="0"/>
          <dgm:bulletEnabled val="1"/>
        </dgm:presLayoutVars>
      </dgm:prSet>
      <dgm:spPr/>
    </dgm:pt>
    <dgm:pt modelId="{29CFD871-78E5-4432-B934-D7BA080788CB}" type="pres">
      <dgm:prSet presAssocID="{35BBF28B-8D4D-42F3-8A39-E9CE8C9DBB81}" presName="spacer" presStyleCnt="0"/>
      <dgm:spPr/>
    </dgm:pt>
    <dgm:pt modelId="{407AE4CD-5BB4-4A16-A9C3-13D2750D5239}" type="pres">
      <dgm:prSet presAssocID="{C1BBDEF9-A24C-485B-AFD1-19A07A74A5BF}" presName="parentText" presStyleLbl="node1" presStyleIdx="2" presStyleCnt="5">
        <dgm:presLayoutVars>
          <dgm:chMax val="0"/>
          <dgm:bulletEnabled val="1"/>
        </dgm:presLayoutVars>
      </dgm:prSet>
      <dgm:spPr/>
    </dgm:pt>
    <dgm:pt modelId="{B7B4EC06-D442-4971-876D-3E7E562B97B7}" type="pres">
      <dgm:prSet presAssocID="{B50584E7-CE4B-4FF3-BB2C-308C7FBDCB10}" presName="spacer" presStyleCnt="0"/>
      <dgm:spPr/>
    </dgm:pt>
    <dgm:pt modelId="{7AA1BC6F-1101-4A09-9A95-500F657DC615}" type="pres">
      <dgm:prSet presAssocID="{79615192-A5D8-4AF4-847C-F27B846A9340}" presName="parentText" presStyleLbl="node1" presStyleIdx="3" presStyleCnt="5">
        <dgm:presLayoutVars>
          <dgm:chMax val="0"/>
          <dgm:bulletEnabled val="1"/>
        </dgm:presLayoutVars>
      </dgm:prSet>
      <dgm:spPr/>
    </dgm:pt>
    <dgm:pt modelId="{C3B54DDE-7386-42BE-9E93-E63AC22BD72B}" type="pres">
      <dgm:prSet presAssocID="{31204545-DE99-47E5-929C-52A191B2CC63}" presName="spacer" presStyleCnt="0"/>
      <dgm:spPr/>
    </dgm:pt>
    <dgm:pt modelId="{8ABFFFD6-E6CA-4596-9355-28B010DC63C2}" type="pres">
      <dgm:prSet presAssocID="{5DEABC53-01AA-4920-9042-7E161D772D65}" presName="parentText" presStyleLbl="node1" presStyleIdx="4" presStyleCnt="5">
        <dgm:presLayoutVars>
          <dgm:chMax val="0"/>
          <dgm:bulletEnabled val="1"/>
        </dgm:presLayoutVars>
      </dgm:prSet>
      <dgm:spPr/>
    </dgm:pt>
  </dgm:ptLst>
  <dgm:cxnLst>
    <dgm:cxn modelId="{39F97002-A3E8-4B48-A586-320EC2F8EB25}" srcId="{18504B7E-1E77-4A08-A856-BA901F77DC2E}" destId="{79615192-A5D8-4AF4-847C-F27B846A9340}" srcOrd="3" destOrd="0" parTransId="{3931C267-EF2D-4B38-A087-AC177E77EB0B}" sibTransId="{31204545-DE99-47E5-929C-52A191B2CC63}"/>
    <dgm:cxn modelId="{B7DC324C-9487-4F0C-B2A9-682E8AE95833}" type="presOf" srcId="{A9BACBFF-479A-4894-91A9-3140E87822AD}" destId="{F5A4E64E-B623-4B13-A77B-43566DDF154C}" srcOrd="0" destOrd="0" presId="urn:microsoft.com/office/officeart/2005/8/layout/vList2"/>
    <dgm:cxn modelId="{E95FAC4C-29BB-4EB8-AAAC-BEBE14FD67F2}" srcId="{18504B7E-1E77-4A08-A856-BA901F77DC2E}" destId="{A9BACBFF-479A-4894-91A9-3140E87822AD}" srcOrd="0" destOrd="0" parTransId="{B86B8144-0B5C-48F9-847D-F309512F8638}" sibTransId="{137F9D87-D603-467D-9A17-7F9EEF42FA01}"/>
    <dgm:cxn modelId="{45EA0D72-639A-44DA-AC18-3D5D80529C72}" type="presOf" srcId="{5DEABC53-01AA-4920-9042-7E161D772D65}" destId="{8ABFFFD6-E6CA-4596-9355-28B010DC63C2}" srcOrd="0" destOrd="0" presId="urn:microsoft.com/office/officeart/2005/8/layout/vList2"/>
    <dgm:cxn modelId="{11E89E83-7A44-4C17-AD87-865125D5B9A8}" srcId="{18504B7E-1E77-4A08-A856-BA901F77DC2E}" destId="{C1BBDEF9-A24C-485B-AFD1-19A07A74A5BF}" srcOrd="2" destOrd="0" parTransId="{03AE13B3-C3DA-4FD0-A913-CAE874D0C932}" sibTransId="{B50584E7-CE4B-4FF3-BB2C-308C7FBDCB10}"/>
    <dgm:cxn modelId="{25274E97-D590-46BA-BF97-BB5A314C9112}" type="presOf" srcId="{3E9BEAD5-7250-4E17-AE27-DD67079E465E}" destId="{836C10CA-8EC0-48F8-814D-4CB428C4DC1D}" srcOrd="0" destOrd="0" presId="urn:microsoft.com/office/officeart/2005/8/layout/vList2"/>
    <dgm:cxn modelId="{912116B1-AFE3-4399-A762-D9BEFE262FFC}" srcId="{18504B7E-1E77-4A08-A856-BA901F77DC2E}" destId="{5DEABC53-01AA-4920-9042-7E161D772D65}" srcOrd="4" destOrd="0" parTransId="{9531C0AC-9B37-4A0D-8A5F-E0CDF6711400}" sibTransId="{22E53EEC-72AF-423C-A30D-7162AA7D4DF6}"/>
    <dgm:cxn modelId="{E08BD0D2-F147-4F4F-9412-391640D33240}" type="presOf" srcId="{C1BBDEF9-A24C-485B-AFD1-19A07A74A5BF}" destId="{407AE4CD-5BB4-4A16-A9C3-13D2750D5239}" srcOrd="0" destOrd="0" presId="urn:microsoft.com/office/officeart/2005/8/layout/vList2"/>
    <dgm:cxn modelId="{D3A1F6D5-DA6F-4F42-9C49-A9D719988780}" type="presOf" srcId="{18504B7E-1E77-4A08-A856-BA901F77DC2E}" destId="{7B9E8C0C-D35E-43E4-B1F6-17DEC2C8D5C9}" srcOrd="0" destOrd="0" presId="urn:microsoft.com/office/officeart/2005/8/layout/vList2"/>
    <dgm:cxn modelId="{35E28BE4-463D-41D5-B9BF-5D40E41369BF}" srcId="{18504B7E-1E77-4A08-A856-BA901F77DC2E}" destId="{3E9BEAD5-7250-4E17-AE27-DD67079E465E}" srcOrd="1" destOrd="0" parTransId="{761E6CC9-DF9B-4F4F-A150-CD9F9624B2F3}" sibTransId="{35BBF28B-8D4D-42F3-8A39-E9CE8C9DBB81}"/>
    <dgm:cxn modelId="{2E78F7E4-2C0C-4CC5-8766-BACA12F30D73}" type="presOf" srcId="{79615192-A5D8-4AF4-847C-F27B846A9340}" destId="{7AA1BC6F-1101-4A09-9A95-500F657DC615}" srcOrd="0" destOrd="0" presId="urn:microsoft.com/office/officeart/2005/8/layout/vList2"/>
    <dgm:cxn modelId="{44E4943C-4F9F-4E7B-8E44-4CB5247469DD}" type="presParOf" srcId="{7B9E8C0C-D35E-43E4-B1F6-17DEC2C8D5C9}" destId="{F5A4E64E-B623-4B13-A77B-43566DDF154C}" srcOrd="0" destOrd="0" presId="urn:microsoft.com/office/officeart/2005/8/layout/vList2"/>
    <dgm:cxn modelId="{B37D599A-ECB3-4C82-9A4B-E7F57D2E4944}" type="presParOf" srcId="{7B9E8C0C-D35E-43E4-B1F6-17DEC2C8D5C9}" destId="{B6E21540-D0F6-491C-93C8-CBD48A9D2E78}" srcOrd="1" destOrd="0" presId="urn:microsoft.com/office/officeart/2005/8/layout/vList2"/>
    <dgm:cxn modelId="{1D679AD8-6BD5-444A-80B5-F1F2F5307A7F}" type="presParOf" srcId="{7B9E8C0C-D35E-43E4-B1F6-17DEC2C8D5C9}" destId="{836C10CA-8EC0-48F8-814D-4CB428C4DC1D}" srcOrd="2" destOrd="0" presId="urn:microsoft.com/office/officeart/2005/8/layout/vList2"/>
    <dgm:cxn modelId="{00006107-7AA0-40D9-B9ED-BA6FF2E84BC4}" type="presParOf" srcId="{7B9E8C0C-D35E-43E4-B1F6-17DEC2C8D5C9}" destId="{29CFD871-78E5-4432-B934-D7BA080788CB}" srcOrd="3" destOrd="0" presId="urn:microsoft.com/office/officeart/2005/8/layout/vList2"/>
    <dgm:cxn modelId="{44E04FB8-22BB-4FAD-A65B-AD5C033F8F53}" type="presParOf" srcId="{7B9E8C0C-D35E-43E4-B1F6-17DEC2C8D5C9}" destId="{407AE4CD-5BB4-4A16-A9C3-13D2750D5239}" srcOrd="4" destOrd="0" presId="urn:microsoft.com/office/officeart/2005/8/layout/vList2"/>
    <dgm:cxn modelId="{72FDCE28-CC7D-4831-9694-327393A3B7C2}" type="presParOf" srcId="{7B9E8C0C-D35E-43E4-B1F6-17DEC2C8D5C9}" destId="{B7B4EC06-D442-4971-876D-3E7E562B97B7}" srcOrd="5" destOrd="0" presId="urn:microsoft.com/office/officeart/2005/8/layout/vList2"/>
    <dgm:cxn modelId="{3B2B24EE-1CE1-4038-BF62-ED83C77FAEA0}" type="presParOf" srcId="{7B9E8C0C-D35E-43E4-B1F6-17DEC2C8D5C9}" destId="{7AA1BC6F-1101-4A09-9A95-500F657DC615}" srcOrd="6" destOrd="0" presId="urn:microsoft.com/office/officeart/2005/8/layout/vList2"/>
    <dgm:cxn modelId="{64495D66-23F7-4003-8370-9B7F36A5C942}" type="presParOf" srcId="{7B9E8C0C-D35E-43E4-B1F6-17DEC2C8D5C9}" destId="{C3B54DDE-7386-42BE-9E93-E63AC22BD72B}" srcOrd="7" destOrd="0" presId="urn:microsoft.com/office/officeart/2005/8/layout/vList2"/>
    <dgm:cxn modelId="{90C1AD28-EB3E-4862-B055-B0E367FE12E0}" type="presParOf" srcId="{7B9E8C0C-D35E-43E4-B1F6-17DEC2C8D5C9}" destId="{8ABFFFD6-E6CA-4596-9355-28B010DC63C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EF99F8-0EE7-4E62-AB13-122BF91CC15A}"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48D0886F-8094-4DC7-9937-29E15219D5EC}">
      <dgm:prSet/>
      <dgm:spPr/>
      <dgm:t>
        <a:bodyPr/>
        <a:lstStyle/>
        <a:p>
          <a:r>
            <a:rPr lang="es-ES" b="1"/>
            <a:t>TCP-MIB</a:t>
          </a:r>
          <a:r>
            <a:rPr lang="es-ES"/>
            <a:t>: Definida en el RFC 4022, es una MIB para TCP.</a:t>
          </a:r>
          <a:endParaRPr lang="en-US"/>
        </a:p>
      </dgm:t>
    </dgm:pt>
    <dgm:pt modelId="{F9F39D85-EF34-4C82-A61A-B8606CB24EB9}" type="parTrans" cxnId="{D8E0655D-A9E7-49DF-B3D1-C465B754B3FB}">
      <dgm:prSet/>
      <dgm:spPr/>
      <dgm:t>
        <a:bodyPr/>
        <a:lstStyle/>
        <a:p>
          <a:endParaRPr lang="en-US"/>
        </a:p>
      </dgm:t>
    </dgm:pt>
    <dgm:pt modelId="{31BAC1C9-F13D-4120-8523-36C2530F27E3}" type="sibTrans" cxnId="{D8E0655D-A9E7-49DF-B3D1-C465B754B3FB}">
      <dgm:prSet/>
      <dgm:spPr/>
      <dgm:t>
        <a:bodyPr/>
        <a:lstStyle/>
        <a:p>
          <a:endParaRPr lang="en-US"/>
        </a:p>
      </dgm:t>
    </dgm:pt>
    <dgm:pt modelId="{E099F310-E0A0-4A82-9774-F77048DAF413}">
      <dgm:prSet/>
      <dgm:spPr/>
      <dgm:t>
        <a:bodyPr/>
        <a:lstStyle/>
        <a:p>
          <a:r>
            <a:rPr lang="es-ES" b="1"/>
            <a:t>UDP-MIB</a:t>
          </a:r>
          <a:r>
            <a:rPr lang="es-ES"/>
            <a:t>: Definida en el RFC 4113, es la MIB para UDP.</a:t>
          </a:r>
          <a:endParaRPr lang="en-US"/>
        </a:p>
      </dgm:t>
    </dgm:pt>
    <dgm:pt modelId="{9DF28693-711E-48C0-BD60-BEDCE7CCFE7D}" type="parTrans" cxnId="{E6AEBDC4-87B6-44E6-AC31-4A893994BB40}">
      <dgm:prSet/>
      <dgm:spPr/>
      <dgm:t>
        <a:bodyPr/>
        <a:lstStyle/>
        <a:p>
          <a:endParaRPr lang="en-US"/>
        </a:p>
      </dgm:t>
    </dgm:pt>
    <dgm:pt modelId="{A5C389AD-E69D-4F69-947F-F549F9255302}" type="sibTrans" cxnId="{E6AEBDC4-87B6-44E6-AC31-4A893994BB40}">
      <dgm:prSet/>
      <dgm:spPr/>
      <dgm:t>
        <a:bodyPr/>
        <a:lstStyle/>
        <a:p>
          <a:endParaRPr lang="en-US"/>
        </a:p>
      </dgm:t>
    </dgm:pt>
    <dgm:pt modelId="{6A145CA8-64D3-4950-9911-F83B885B6F6F}">
      <dgm:prSet/>
      <dgm:spPr/>
      <dgm:t>
        <a:bodyPr/>
        <a:lstStyle/>
        <a:p>
          <a:r>
            <a:rPr lang="es-ES" b="1"/>
            <a:t>IP-MIB</a:t>
          </a:r>
          <a:r>
            <a:rPr lang="es-ES"/>
            <a:t>: Definida en el RFC 4293, es la MIB para IP.</a:t>
          </a:r>
          <a:endParaRPr lang="en-US"/>
        </a:p>
      </dgm:t>
    </dgm:pt>
    <dgm:pt modelId="{3EA22EB3-2CD4-4FC5-9561-32EC249A7113}" type="parTrans" cxnId="{9DFBBC76-47E8-4586-A2B8-AB3E3D6A05A6}">
      <dgm:prSet/>
      <dgm:spPr/>
      <dgm:t>
        <a:bodyPr/>
        <a:lstStyle/>
        <a:p>
          <a:endParaRPr lang="en-US"/>
        </a:p>
      </dgm:t>
    </dgm:pt>
    <dgm:pt modelId="{3039FF8B-C0CC-4940-99DE-EBDA7FC4E3F6}" type="sibTrans" cxnId="{9DFBBC76-47E8-4586-A2B8-AB3E3D6A05A6}">
      <dgm:prSet/>
      <dgm:spPr/>
      <dgm:t>
        <a:bodyPr/>
        <a:lstStyle/>
        <a:p>
          <a:endParaRPr lang="en-US"/>
        </a:p>
      </dgm:t>
    </dgm:pt>
    <dgm:pt modelId="{0616A300-52B7-41F3-B36E-8F1D7909CAEA}">
      <dgm:prSet/>
      <dgm:spPr/>
      <dgm:t>
        <a:bodyPr/>
        <a:lstStyle/>
        <a:p>
          <a:r>
            <a:rPr lang="es-ES" b="1"/>
            <a:t>IF-MIB</a:t>
          </a:r>
          <a:r>
            <a:rPr lang="es-ES"/>
            <a:t>: Definida en el RFC 2863 es la MIB del grupo de interfaces.</a:t>
          </a:r>
          <a:endParaRPr lang="en-US"/>
        </a:p>
      </dgm:t>
    </dgm:pt>
    <dgm:pt modelId="{D416227F-BF3A-4AB7-AA54-51DB7ECA7BAB}" type="parTrans" cxnId="{FCB1C9FA-8D12-4D9E-AD3F-71C8769809A7}">
      <dgm:prSet/>
      <dgm:spPr/>
      <dgm:t>
        <a:bodyPr/>
        <a:lstStyle/>
        <a:p>
          <a:endParaRPr lang="en-US"/>
        </a:p>
      </dgm:t>
    </dgm:pt>
    <dgm:pt modelId="{D35C146C-6154-4233-9545-913C30C36063}" type="sibTrans" cxnId="{FCB1C9FA-8D12-4D9E-AD3F-71C8769809A7}">
      <dgm:prSet/>
      <dgm:spPr/>
      <dgm:t>
        <a:bodyPr/>
        <a:lstStyle/>
        <a:p>
          <a:endParaRPr lang="en-US"/>
        </a:p>
      </dgm:t>
    </dgm:pt>
    <dgm:pt modelId="{F5ED6924-7622-4425-B78E-CE9C07AAA02D}">
      <dgm:prSet/>
      <dgm:spPr/>
      <dgm:t>
        <a:bodyPr/>
        <a:lstStyle/>
        <a:p>
          <a:r>
            <a:rPr lang="es-ES" b="1"/>
            <a:t>ENTITY-MIB</a:t>
          </a:r>
          <a:r>
            <a:rPr lang="es-ES"/>
            <a:t>: Definida en el RFC 4133, es la MIB de entidades versión 3.</a:t>
          </a:r>
          <a:endParaRPr lang="en-US"/>
        </a:p>
      </dgm:t>
    </dgm:pt>
    <dgm:pt modelId="{817D2FC9-01D1-4C33-8523-3E2C73F09E64}" type="parTrans" cxnId="{31F7540D-50B1-40E3-96BC-56A83E55305C}">
      <dgm:prSet/>
      <dgm:spPr/>
      <dgm:t>
        <a:bodyPr/>
        <a:lstStyle/>
        <a:p>
          <a:endParaRPr lang="en-US"/>
        </a:p>
      </dgm:t>
    </dgm:pt>
    <dgm:pt modelId="{69D22202-612F-47E2-AC8D-5C4D68B7E4DD}" type="sibTrans" cxnId="{31F7540D-50B1-40E3-96BC-56A83E55305C}">
      <dgm:prSet/>
      <dgm:spPr/>
      <dgm:t>
        <a:bodyPr/>
        <a:lstStyle/>
        <a:p>
          <a:endParaRPr lang="en-US"/>
        </a:p>
      </dgm:t>
    </dgm:pt>
    <dgm:pt modelId="{192B28BB-DF90-4CA6-89BD-0AF91707FC03}">
      <dgm:prSet/>
      <dgm:spPr/>
      <dgm:t>
        <a:bodyPr/>
        <a:lstStyle/>
        <a:p>
          <a:r>
            <a:rPr lang="es-ES" b="1"/>
            <a:t>ENTITY-STATE-MIB</a:t>
          </a:r>
          <a:r>
            <a:rPr lang="es-ES"/>
            <a:t>: Definida en el RFC 4268, es la MIB de los estados de </a:t>
          </a:r>
          <a:r>
            <a:rPr lang="es-MX"/>
            <a:t>las entidades.</a:t>
          </a:r>
          <a:endParaRPr lang="en-US"/>
        </a:p>
      </dgm:t>
    </dgm:pt>
    <dgm:pt modelId="{5C5CB100-35F1-44EE-9E8C-6A564D3BD007}" type="parTrans" cxnId="{8622202B-7D0B-4FA5-9837-B520387B2166}">
      <dgm:prSet/>
      <dgm:spPr/>
      <dgm:t>
        <a:bodyPr/>
        <a:lstStyle/>
        <a:p>
          <a:endParaRPr lang="en-US"/>
        </a:p>
      </dgm:t>
    </dgm:pt>
    <dgm:pt modelId="{12DE4436-9F29-454D-AF1B-997DC325F623}" type="sibTrans" cxnId="{8622202B-7D0B-4FA5-9837-B520387B2166}">
      <dgm:prSet/>
      <dgm:spPr/>
      <dgm:t>
        <a:bodyPr/>
        <a:lstStyle/>
        <a:p>
          <a:endParaRPr lang="en-US"/>
        </a:p>
      </dgm:t>
    </dgm:pt>
    <dgm:pt modelId="{608D366B-353E-46A0-A53C-B5DA4E7F599D}">
      <dgm:prSet/>
      <dgm:spPr/>
      <dgm:t>
        <a:bodyPr/>
        <a:lstStyle/>
        <a:p>
          <a:r>
            <a:rPr lang="es-ES" b="1"/>
            <a:t>ALARM-MIB</a:t>
          </a:r>
          <a:r>
            <a:rPr lang="es-ES"/>
            <a:t>: Definida en el RFC 3877, es una MIB que define alarmas.</a:t>
          </a:r>
          <a:endParaRPr lang="en-US"/>
        </a:p>
      </dgm:t>
    </dgm:pt>
    <dgm:pt modelId="{1FF92591-BBA9-4DF4-97EE-B5FEC93276FE}" type="parTrans" cxnId="{8362A806-37C0-4816-839E-8EE83ADE6410}">
      <dgm:prSet/>
      <dgm:spPr/>
      <dgm:t>
        <a:bodyPr/>
        <a:lstStyle/>
        <a:p>
          <a:endParaRPr lang="en-US"/>
        </a:p>
      </dgm:t>
    </dgm:pt>
    <dgm:pt modelId="{EDBF9239-EE2D-4E44-A783-5F6FB6C1A3E5}" type="sibTrans" cxnId="{8362A806-37C0-4816-839E-8EE83ADE6410}">
      <dgm:prSet/>
      <dgm:spPr/>
      <dgm:t>
        <a:bodyPr/>
        <a:lstStyle/>
        <a:p>
          <a:endParaRPr lang="en-US"/>
        </a:p>
      </dgm:t>
    </dgm:pt>
    <dgm:pt modelId="{19C40441-D462-4AC3-8F67-5BF6A414D65E}" type="pres">
      <dgm:prSet presAssocID="{41EF99F8-0EE7-4E62-AB13-122BF91CC15A}" presName="linear" presStyleCnt="0">
        <dgm:presLayoutVars>
          <dgm:animLvl val="lvl"/>
          <dgm:resizeHandles val="exact"/>
        </dgm:presLayoutVars>
      </dgm:prSet>
      <dgm:spPr/>
    </dgm:pt>
    <dgm:pt modelId="{4333344C-3E88-40F8-BC09-FF258C07ECEF}" type="pres">
      <dgm:prSet presAssocID="{48D0886F-8094-4DC7-9937-29E15219D5EC}" presName="parentText" presStyleLbl="node1" presStyleIdx="0" presStyleCnt="7">
        <dgm:presLayoutVars>
          <dgm:chMax val="0"/>
          <dgm:bulletEnabled val="1"/>
        </dgm:presLayoutVars>
      </dgm:prSet>
      <dgm:spPr/>
    </dgm:pt>
    <dgm:pt modelId="{AA01F821-12D2-4D43-91CE-3C36FDD781A7}" type="pres">
      <dgm:prSet presAssocID="{31BAC1C9-F13D-4120-8523-36C2530F27E3}" presName="spacer" presStyleCnt="0"/>
      <dgm:spPr/>
    </dgm:pt>
    <dgm:pt modelId="{A092A1CC-8C72-48CD-978A-2A21E8D5C2E1}" type="pres">
      <dgm:prSet presAssocID="{E099F310-E0A0-4A82-9774-F77048DAF413}" presName="parentText" presStyleLbl="node1" presStyleIdx="1" presStyleCnt="7">
        <dgm:presLayoutVars>
          <dgm:chMax val="0"/>
          <dgm:bulletEnabled val="1"/>
        </dgm:presLayoutVars>
      </dgm:prSet>
      <dgm:spPr/>
    </dgm:pt>
    <dgm:pt modelId="{EE2329F6-D748-421F-8866-9B847E6B47A1}" type="pres">
      <dgm:prSet presAssocID="{A5C389AD-E69D-4F69-947F-F549F9255302}" presName="spacer" presStyleCnt="0"/>
      <dgm:spPr/>
    </dgm:pt>
    <dgm:pt modelId="{1C8D7D18-BE53-4A84-B25F-2B69110D4DF8}" type="pres">
      <dgm:prSet presAssocID="{6A145CA8-64D3-4950-9911-F83B885B6F6F}" presName="parentText" presStyleLbl="node1" presStyleIdx="2" presStyleCnt="7">
        <dgm:presLayoutVars>
          <dgm:chMax val="0"/>
          <dgm:bulletEnabled val="1"/>
        </dgm:presLayoutVars>
      </dgm:prSet>
      <dgm:spPr/>
    </dgm:pt>
    <dgm:pt modelId="{844377AF-0C2A-47A5-8B06-6F228029DAF0}" type="pres">
      <dgm:prSet presAssocID="{3039FF8B-C0CC-4940-99DE-EBDA7FC4E3F6}" presName="spacer" presStyleCnt="0"/>
      <dgm:spPr/>
    </dgm:pt>
    <dgm:pt modelId="{9B158932-BED1-478C-8CFB-D42130A50AB6}" type="pres">
      <dgm:prSet presAssocID="{0616A300-52B7-41F3-B36E-8F1D7909CAEA}" presName="parentText" presStyleLbl="node1" presStyleIdx="3" presStyleCnt="7">
        <dgm:presLayoutVars>
          <dgm:chMax val="0"/>
          <dgm:bulletEnabled val="1"/>
        </dgm:presLayoutVars>
      </dgm:prSet>
      <dgm:spPr/>
    </dgm:pt>
    <dgm:pt modelId="{DBA33DCB-1DDB-48D9-8EE2-BB11A3A9B8D5}" type="pres">
      <dgm:prSet presAssocID="{D35C146C-6154-4233-9545-913C30C36063}" presName="spacer" presStyleCnt="0"/>
      <dgm:spPr/>
    </dgm:pt>
    <dgm:pt modelId="{2D8E1164-F52A-48C8-BC34-7B6C4BA21651}" type="pres">
      <dgm:prSet presAssocID="{F5ED6924-7622-4425-B78E-CE9C07AAA02D}" presName="parentText" presStyleLbl="node1" presStyleIdx="4" presStyleCnt="7">
        <dgm:presLayoutVars>
          <dgm:chMax val="0"/>
          <dgm:bulletEnabled val="1"/>
        </dgm:presLayoutVars>
      </dgm:prSet>
      <dgm:spPr/>
    </dgm:pt>
    <dgm:pt modelId="{D8A6793E-7E50-40A5-967B-7C340890AC71}" type="pres">
      <dgm:prSet presAssocID="{69D22202-612F-47E2-AC8D-5C4D68B7E4DD}" presName="spacer" presStyleCnt="0"/>
      <dgm:spPr/>
    </dgm:pt>
    <dgm:pt modelId="{2271D513-0A17-4A4E-AAFE-4C658ACE46CA}" type="pres">
      <dgm:prSet presAssocID="{192B28BB-DF90-4CA6-89BD-0AF91707FC03}" presName="parentText" presStyleLbl="node1" presStyleIdx="5" presStyleCnt="7">
        <dgm:presLayoutVars>
          <dgm:chMax val="0"/>
          <dgm:bulletEnabled val="1"/>
        </dgm:presLayoutVars>
      </dgm:prSet>
      <dgm:spPr/>
    </dgm:pt>
    <dgm:pt modelId="{9164B947-D96B-499A-BCAA-D92CB7FCDE55}" type="pres">
      <dgm:prSet presAssocID="{12DE4436-9F29-454D-AF1B-997DC325F623}" presName="spacer" presStyleCnt="0"/>
      <dgm:spPr/>
    </dgm:pt>
    <dgm:pt modelId="{F02C301A-EF9A-4B0E-8BB8-2E04D09C0F66}" type="pres">
      <dgm:prSet presAssocID="{608D366B-353E-46A0-A53C-B5DA4E7F599D}" presName="parentText" presStyleLbl="node1" presStyleIdx="6" presStyleCnt="7">
        <dgm:presLayoutVars>
          <dgm:chMax val="0"/>
          <dgm:bulletEnabled val="1"/>
        </dgm:presLayoutVars>
      </dgm:prSet>
      <dgm:spPr/>
    </dgm:pt>
  </dgm:ptLst>
  <dgm:cxnLst>
    <dgm:cxn modelId="{8362A806-37C0-4816-839E-8EE83ADE6410}" srcId="{41EF99F8-0EE7-4E62-AB13-122BF91CC15A}" destId="{608D366B-353E-46A0-A53C-B5DA4E7F599D}" srcOrd="6" destOrd="0" parTransId="{1FF92591-BBA9-4DF4-97EE-B5FEC93276FE}" sibTransId="{EDBF9239-EE2D-4E44-A783-5F6FB6C1A3E5}"/>
    <dgm:cxn modelId="{31F7540D-50B1-40E3-96BC-56A83E55305C}" srcId="{41EF99F8-0EE7-4E62-AB13-122BF91CC15A}" destId="{F5ED6924-7622-4425-B78E-CE9C07AAA02D}" srcOrd="4" destOrd="0" parTransId="{817D2FC9-01D1-4C33-8523-3E2C73F09E64}" sibTransId="{69D22202-612F-47E2-AC8D-5C4D68B7E4DD}"/>
    <dgm:cxn modelId="{1DAE531D-A660-4AE1-A75D-B96CEE3464EA}" type="presOf" srcId="{E099F310-E0A0-4A82-9774-F77048DAF413}" destId="{A092A1CC-8C72-48CD-978A-2A21E8D5C2E1}" srcOrd="0" destOrd="0" presId="urn:microsoft.com/office/officeart/2005/8/layout/vList2"/>
    <dgm:cxn modelId="{8622202B-7D0B-4FA5-9837-B520387B2166}" srcId="{41EF99F8-0EE7-4E62-AB13-122BF91CC15A}" destId="{192B28BB-DF90-4CA6-89BD-0AF91707FC03}" srcOrd="5" destOrd="0" parTransId="{5C5CB100-35F1-44EE-9E8C-6A564D3BD007}" sibTransId="{12DE4436-9F29-454D-AF1B-997DC325F623}"/>
    <dgm:cxn modelId="{219BDF32-587E-40BE-A041-40103FF77A52}" type="presOf" srcId="{192B28BB-DF90-4CA6-89BD-0AF91707FC03}" destId="{2271D513-0A17-4A4E-AAFE-4C658ACE46CA}" srcOrd="0" destOrd="0" presId="urn:microsoft.com/office/officeart/2005/8/layout/vList2"/>
    <dgm:cxn modelId="{D8E0655D-A9E7-49DF-B3D1-C465B754B3FB}" srcId="{41EF99F8-0EE7-4E62-AB13-122BF91CC15A}" destId="{48D0886F-8094-4DC7-9937-29E15219D5EC}" srcOrd="0" destOrd="0" parTransId="{F9F39D85-EF34-4C82-A61A-B8606CB24EB9}" sibTransId="{31BAC1C9-F13D-4120-8523-36C2530F27E3}"/>
    <dgm:cxn modelId="{C8073B41-45A9-483A-BD9C-219845A525CE}" type="presOf" srcId="{0616A300-52B7-41F3-B36E-8F1D7909CAEA}" destId="{9B158932-BED1-478C-8CFB-D42130A50AB6}" srcOrd="0" destOrd="0" presId="urn:microsoft.com/office/officeart/2005/8/layout/vList2"/>
    <dgm:cxn modelId="{0AAEE142-64D3-4E87-A592-7582339ED6BF}" type="presOf" srcId="{41EF99F8-0EE7-4E62-AB13-122BF91CC15A}" destId="{19C40441-D462-4AC3-8F67-5BF6A414D65E}" srcOrd="0" destOrd="0" presId="urn:microsoft.com/office/officeart/2005/8/layout/vList2"/>
    <dgm:cxn modelId="{4B23306B-D908-4A0C-9849-048B60862144}" type="presOf" srcId="{6A145CA8-64D3-4950-9911-F83B885B6F6F}" destId="{1C8D7D18-BE53-4A84-B25F-2B69110D4DF8}" srcOrd="0" destOrd="0" presId="urn:microsoft.com/office/officeart/2005/8/layout/vList2"/>
    <dgm:cxn modelId="{EB0D5771-A867-450A-BFED-03787D6E75B3}" type="presOf" srcId="{F5ED6924-7622-4425-B78E-CE9C07AAA02D}" destId="{2D8E1164-F52A-48C8-BC34-7B6C4BA21651}" srcOrd="0" destOrd="0" presId="urn:microsoft.com/office/officeart/2005/8/layout/vList2"/>
    <dgm:cxn modelId="{9DFBBC76-47E8-4586-A2B8-AB3E3D6A05A6}" srcId="{41EF99F8-0EE7-4E62-AB13-122BF91CC15A}" destId="{6A145CA8-64D3-4950-9911-F83B885B6F6F}" srcOrd="2" destOrd="0" parTransId="{3EA22EB3-2CD4-4FC5-9561-32EC249A7113}" sibTransId="{3039FF8B-C0CC-4940-99DE-EBDA7FC4E3F6}"/>
    <dgm:cxn modelId="{016523B1-7F13-480B-A443-262B60638E03}" type="presOf" srcId="{48D0886F-8094-4DC7-9937-29E15219D5EC}" destId="{4333344C-3E88-40F8-BC09-FF258C07ECEF}" srcOrd="0" destOrd="0" presId="urn:microsoft.com/office/officeart/2005/8/layout/vList2"/>
    <dgm:cxn modelId="{E6AEBDC4-87B6-44E6-AC31-4A893994BB40}" srcId="{41EF99F8-0EE7-4E62-AB13-122BF91CC15A}" destId="{E099F310-E0A0-4A82-9774-F77048DAF413}" srcOrd="1" destOrd="0" parTransId="{9DF28693-711E-48C0-BD60-BEDCE7CCFE7D}" sibTransId="{A5C389AD-E69D-4F69-947F-F549F9255302}"/>
    <dgm:cxn modelId="{30DD0AE2-F098-4850-B170-C85728546005}" type="presOf" srcId="{608D366B-353E-46A0-A53C-B5DA4E7F599D}" destId="{F02C301A-EF9A-4B0E-8BB8-2E04D09C0F66}" srcOrd="0" destOrd="0" presId="urn:microsoft.com/office/officeart/2005/8/layout/vList2"/>
    <dgm:cxn modelId="{FCB1C9FA-8D12-4D9E-AD3F-71C8769809A7}" srcId="{41EF99F8-0EE7-4E62-AB13-122BF91CC15A}" destId="{0616A300-52B7-41F3-B36E-8F1D7909CAEA}" srcOrd="3" destOrd="0" parTransId="{D416227F-BF3A-4AB7-AA54-51DB7ECA7BAB}" sibTransId="{D35C146C-6154-4233-9545-913C30C36063}"/>
    <dgm:cxn modelId="{C713C314-D209-4892-815D-4C078E5646A1}" type="presParOf" srcId="{19C40441-D462-4AC3-8F67-5BF6A414D65E}" destId="{4333344C-3E88-40F8-BC09-FF258C07ECEF}" srcOrd="0" destOrd="0" presId="urn:microsoft.com/office/officeart/2005/8/layout/vList2"/>
    <dgm:cxn modelId="{B362042F-0696-49DF-87D0-E55D08520580}" type="presParOf" srcId="{19C40441-D462-4AC3-8F67-5BF6A414D65E}" destId="{AA01F821-12D2-4D43-91CE-3C36FDD781A7}" srcOrd="1" destOrd="0" presId="urn:microsoft.com/office/officeart/2005/8/layout/vList2"/>
    <dgm:cxn modelId="{6CBAB343-0454-48BE-BE97-923AFDEB0D83}" type="presParOf" srcId="{19C40441-D462-4AC3-8F67-5BF6A414D65E}" destId="{A092A1CC-8C72-48CD-978A-2A21E8D5C2E1}" srcOrd="2" destOrd="0" presId="urn:microsoft.com/office/officeart/2005/8/layout/vList2"/>
    <dgm:cxn modelId="{E0E42E00-C0FC-44E0-BD6A-49D61FDAAFE1}" type="presParOf" srcId="{19C40441-D462-4AC3-8F67-5BF6A414D65E}" destId="{EE2329F6-D748-421F-8866-9B847E6B47A1}" srcOrd="3" destOrd="0" presId="urn:microsoft.com/office/officeart/2005/8/layout/vList2"/>
    <dgm:cxn modelId="{93FA455B-7A33-452E-9F05-21CF801B0DBF}" type="presParOf" srcId="{19C40441-D462-4AC3-8F67-5BF6A414D65E}" destId="{1C8D7D18-BE53-4A84-B25F-2B69110D4DF8}" srcOrd="4" destOrd="0" presId="urn:microsoft.com/office/officeart/2005/8/layout/vList2"/>
    <dgm:cxn modelId="{6C051DD9-2E13-49F9-8835-A66B022110C4}" type="presParOf" srcId="{19C40441-D462-4AC3-8F67-5BF6A414D65E}" destId="{844377AF-0C2A-47A5-8B06-6F228029DAF0}" srcOrd="5" destOrd="0" presId="urn:microsoft.com/office/officeart/2005/8/layout/vList2"/>
    <dgm:cxn modelId="{C6EBC613-AF38-4F90-92D1-E3384229A38A}" type="presParOf" srcId="{19C40441-D462-4AC3-8F67-5BF6A414D65E}" destId="{9B158932-BED1-478C-8CFB-D42130A50AB6}" srcOrd="6" destOrd="0" presId="urn:microsoft.com/office/officeart/2005/8/layout/vList2"/>
    <dgm:cxn modelId="{9B9AFB0B-EDBF-421B-9916-F2C77052982A}" type="presParOf" srcId="{19C40441-D462-4AC3-8F67-5BF6A414D65E}" destId="{DBA33DCB-1DDB-48D9-8EE2-BB11A3A9B8D5}" srcOrd="7" destOrd="0" presId="urn:microsoft.com/office/officeart/2005/8/layout/vList2"/>
    <dgm:cxn modelId="{5BB7E27C-F44E-438D-8423-BACDF3757119}" type="presParOf" srcId="{19C40441-D462-4AC3-8F67-5BF6A414D65E}" destId="{2D8E1164-F52A-48C8-BC34-7B6C4BA21651}" srcOrd="8" destOrd="0" presId="urn:microsoft.com/office/officeart/2005/8/layout/vList2"/>
    <dgm:cxn modelId="{BF575E02-ACB6-43CA-8BBB-A4D9AC140CE4}" type="presParOf" srcId="{19C40441-D462-4AC3-8F67-5BF6A414D65E}" destId="{D8A6793E-7E50-40A5-967B-7C340890AC71}" srcOrd="9" destOrd="0" presId="urn:microsoft.com/office/officeart/2005/8/layout/vList2"/>
    <dgm:cxn modelId="{551108BE-2079-46BD-8F46-901B823AF86D}" type="presParOf" srcId="{19C40441-D462-4AC3-8F67-5BF6A414D65E}" destId="{2271D513-0A17-4A4E-AAFE-4C658ACE46CA}" srcOrd="10" destOrd="0" presId="urn:microsoft.com/office/officeart/2005/8/layout/vList2"/>
    <dgm:cxn modelId="{3F60BFDA-DCB8-47D0-A00F-9F2F0526A3A3}" type="presParOf" srcId="{19C40441-D462-4AC3-8F67-5BF6A414D65E}" destId="{9164B947-D96B-499A-BCAA-D92CB7FCDE55}" srcOrd="11" destOrd="0" presId="urn:microsoft.com/office/officeart/2005/8/layout/vList2"/>
    <dgm:cxn modelId="{9CB7E7FC-6B53-4FC5-90C9-1AA9B023CD0C}" type="presParOf" srcId="{19C40441-D462-4AC3-8F67-5BF6A414D65E}" destId="{F02C301A-EF9A-4B0E-8BB8-2E04D09C0F66}"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A4E64E-B623-4B13-A77B-43566DDF154C}">
      <dsp:nvSpPr>
        <dsp:cNvPr id="0" name=""/>
        <dsp:cNvSpPr/>
      </dsp:nvSpPr>
      <dsp:spPr>
        <a:xfrm>
          <a:off x="0" y="12793"/>
          <a:ext cx="5821767" cy="1008686"/>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ES" sz="1900" b="1" kern="1200"/>
            <a:t>SNMP - SMI</a:t>
          </a:r>
          <a:r>
            <a:rPr lang="es-ES" sz="1900" kern="1200"/>
            <a:t>: Definida en el RFC 1155, es la estructura de información de </a:t>
          </a:r>
          <a:r>
            <a:rPr lang="es-MX" sz="1900" kern="1200"/>
            <a:t>gestión (SMI).</a:t>
          </a:r>
          <a:endParaRPr lang="en-US" sz="1900" kern="1200"/>
        </a:p>
      </dsp:txBody>
      <dsp:txXfrm>
        <a:off x="49240" y="62033"/>
        <a:ext cx="5723287" cy="910206"/>
      </dsp:txXfrm>
    </dsp:sp>
    <dsp:sp modelId="{836C10CA-8EC0-48F8-814D-4CB428C4DC1D}">
      <dsp:nvSpPr>
        <dsp:cNvPr id="0" name=""/>
        <dsp:cNvSpPr/>
      </dsp:nvSpPr>
      <dsp:spPr>
        <a:xfrm>
          <a:off x="0" y="1076199"/>
          <a:ext cx="5821767" cy="1008686"/>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ES" sz="1900" b="1" kern="1200"/>
            <a:t>MIB-I</a:t>
          </a:r>
          <a:r>
            <a:rPr lang="es-ES" sz="1900" kern="1200"/>
            <a:t>: Definida en el RFC 1156, históricamente usada con CMOT pero no </a:t>
          </a:r>
          <a:r>
            <a:rPr lang="es-MX" sz="1900" kern="1200"/>
            <a:t>vale para SNMP.</a:t>
          </a:r>
          <a:endParaRPr lang="en-US" sz="1900" kern="1200"/>
        </a:p>
      </dsp:txBody>
      <dsp:txXfrm>
        <a:off x="49240" y="1125439"/>
        <a:ext cx="5723287" cy="910206"/>
      </dsp:txXfrm>
    </dsp:sp>
    <dsp:sp modelId="{407AE4CD-5BB4-4A16-A9C3-13D2750D5239}">
      <dsp:nvSpPr>
        <dsp:cNvPr id="0" name=""/>
        <dsp:cNvSpPr/>
      </dsp:nvSpPr>
      <dsp:spPr>
        <a:xfrm>
          <a:off x="0" y="2139605"/>
          <a:ext cx="5821767" cy="1008686"/>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ES" sz="1900" b="1" kern="1200"/>
            <a:t>SNMPv2-SMI</a:t>
          </a:r>
          <a:r>
            <a:rPr lang="es-ES" sz="1900" kern="1200"/>
            <a:t>: Definida en el RFC 2578, es la estructura de información de </a:t>
          </a:r>
          <a:r>
            <a:rPr lang="es-MX" sz="1900" kern="1200"/>
            <a:t>gestión versión 2 (SMIv2)</a:t>
          </a:r>
          <a:endParaRPr lang="en-US" sz="1900" kern="1200"/>
        </a:p>
      </dsp:txBody>
      <dsp:txXfrm>
        <a:off x="49240" y="2188845"/>
        <a:ext cx="5723287" cy="910206"/>
      </dsp:txXfrm>
    </dsp:sp>
    <dsp:sp modelId="{7AA1BC6F-1101-4A09-9A95-500F657DC615}">
      <dsp:nvSpPr>
        <dsp:cNvPr id="0" name=""/>
        <dsp:cNvSpPr/>
      </dsp:nvSpPr>
      <dsp:spPr>
        <a:xfrm>
          <a:off x="0" y="3203012"/>
          <a:ext cx="5821767" cy="1008686"/>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ES" sz="1900" b="1" kern="1200"/>
            <a:t>MIB-II</a:t>
          </a:r>
          <a:r>
            <a:rPr lang="es-ES" sz="1900" kern="1200"/>
            <a:t>: Definida en el RFC 1213, es la MIB para gestión de redes internet </a:t>
          </a:r>
          <a:r>
            <a:rPr lang="es-MX" sz="1900" kern="1200"/>
            <a:t>(basadas en TCP/IP).</a:t>
          </a:r>
          <a:endParaRPr lang="en-US" sz="1900" kern="1200"/>
        </a:p>
      </dsp:txBody>
      <dsp:txXfrm>
        <a:off x="49240" y="3252252"/>
        <a:ext cx="5723287" cy="910206"/>
      </dsp:txXfrm>
    </dsp:sp>
    <dsp:sp modelId="{8ABFFFD6-E6CA-4596-9355-28B010DC63C2}">
      <dsp:nvSpPr>
        <dsp:cNvPr id="0" name=""/>
        <dsp:cNvSpPr/>
      </dsp:nvSpPr>
      <dsp:spPr>
        <a:xfrm>
          <a:off x="0" y="4266418"/>
          <a:ext cx="5821767" cy="1008686"/>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MX" sz="1900" b="1" kern="1200"/>
            <a:t>SNMPv2-MIB</a:t>
          </a:r>
          <a:r>
            <a:rPr lang="es-MX" sz="1900" kern="1200"/>
            <a:t>: Defi</a:t>
          </a:r>
          <a:r>
            <a:rPr lang="es-ES" sz="1900" kern="1200"/>
            <a:t>nida en el RFC 3418 es una MIB para la versión 2 de </a:t>
          </a:r>
          <a:r>
            <a:rPr lang="es-MX" sz="1900" kern="1200"/>
            <a:t>SNMP (SNMPv2).</a:t>
          </a:r>
          <a:endParaRPr lang="en-US" sz="1900" kern="1200"/>
        </a:p>
      </dsp:txBody>
      <dsp:txXfrm>
        <a:off x="49240" y="4315658"/>
        <a:ext cx="5723287" cy="910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33344C-3E88-40F8-BC09-FF258C07ECEF}">
      <dsp:nvSpPr>
        <dsp:cNvPr id="0" name=""/>
        <dsp:cNvSpPr/>
      </dsp:nvSpPr>
      <dsp:spPr>
        <a:xfrm>
          <a:off x="0" y="55998"/>
          <a:ext cx="5821767" cy="69498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b="1" kern="1200"/>
            <a:t>TCP-MIB</a:t>
          </a:r>
          <a:r>
            <a:rPr lang="es-ES" sz="1800" kern="1200"/>
            <a:t>: Definida en el RFC 4022, es una MIB para TCP.</a:t>
          </a:r>
          <a:endParaRPr lang="en-US" sz="1800" kern="1200"/>
        </a:p>
      </dsp:txBody>
      <dsp:txXfrm>
        <a:off x="33926" y="89924"/>
        <a:ext cx="5753915" cy="627128"/>
      </dsp:txXfrm>
    </dsp:sp>
    <dsp:sp modelId="{A092A1CC-8C72-48CD-978A-2A21E8D5C2E1}">
      <dsp:nvSpPr>
        <dsp:cNvPr id="0" name=""/>
        <dsp:cNvSpPr/>
      </dsp:nvSpPr>
      <dsp:spPr>
        <a:xfrm>
          <a:off x="0" y="802818"/>
          <a:ext cx="5821767" cy="69498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b="1" kern="1200"/>
            <a:t>UDP-MIB</a:t>
          </a:r>
          <a:r>
            <a:rPr lang="es-ES" sz="1800" kern="1200"/>
            <a:t>: Definida en el RFC 4113, es la MIB para UDP.</a:t>
          </a:r>
          <a:endParaRPr lang="en-US" sz="1800" kern="1200"/>
        </a:p>
      </dsp:txBody>
      <dsp:txXfrm>
        <a:off x="33926" y="836744"/>
        <a:ext cx="5753915" cy="627128"/>
      </dsp:txXfrm>
    </dsp:sp>
    <dsp:sp modelId="{1C8D7D18-BE53-4A84-B25F-2B69110D4DF8}">
      <dsp:nvSpPr>
        <dsp:cNvPr id="0" name=""/>
        <dsp:cNvSpPr/>
      </dsp:nvSpPr>
      <dsp:spPr>
        <a:xfrm>
          <a:off x="0" y="1549638"/>
          <a:ext cx="5821767" cy="69498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b="1" kern="1200"/>
            <a:t>IP-MIB</a:t>
          </a:r>
          <a:r>
            <a:rPr lang="es-ES" sz="1800" kern="1200"/>
            <a:t>: Definida en el RFC 4293, es la MIB para IP.</a:t>
          </a:r>
          <a:endParaRPr lang="en-US" sz="1800" kern="1200"/>
        </a:p>
      </dsp:txBody>
      <dsp:txXfrm>
        <a:off x="33926" y="1583564"/>
        <a:ext cx="5753915" cy="627128"/>
      </dsp:txXfrm>
    </dsp:sp>
    <dsp:sp modelId="{9B158932-BED1-478C-8CFB-D42130A50AB6}">
      <dsp:nvSpPr>
        <dsp:cNvPr id="0" name=""/>
        <dsp:cNvSpPr/>
      </dsp:nvSpPr>
      <dsp:spPr>
        <a:xfrm>
          <a:off x="0" y="2296458"/>
          <a:ext cx="5821767" cy="69498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b="1" kern="1200"/>
            <a:t>IF-MIB</a:t>
          </a:r>
          <a:r>
            <a:rPr lang="es-ES" sz="1800" kern="1200"/>
            <a:t>: Definida en el RFC 2863 es la MIB del grupo de interfaces.</a:t>
          </a:r>
          <a:endParaRPr lang="en-US" sz="1800" kern="1200"/>
        </a:p>
      </dsp:txBody>
      <dsp:txXfrm>
        <a:off x="33926" y="2330384"/>
        <a:ext cx="5753915" cy="627128"/>
      </dsp:txXfrm>
    </dsp:sp>
    <dsp:sp modelId="{2D8E1164-F52A-48C8-BC34-7B6C4BA21651}">
      <dsp:nvSpPr>
        <dsp:cNvPr id="0" name=""/>
        <dsp:cNvSpPr/>
      </dsp:nvSpPr>
      <dsp:spPr>
        <a:xfrm>
          <a:off x="0" y="3043278"/>
          <a:ext cx="5821767" cy="69498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b="1" kern="1200"/>
            <a:t>ENTITY-MIB</a:t>
          </a:r>
          <a:r>
            <a:rPr lang="es-ES" sz="1800" kern="1200"/>
            <a:t>: Definida en el RFC 4133, es la MIB de entidades versión 3.</a:t>
          </a:r>
          <a:endParaRPr lang="en-US" sz="1800" kern="1200"/>
        </a:p>
      </dsp:txBody>
      <dsp:txXfrm>
        <a:off x="33926" y="3077204"/>
        <a:ext cx="5753915" cy="627128"/>
      </dsp:txXfrm>
    </dsp:sp>
    <dsp:sp modelId="{2271D513-0A17-4A4E-AAFE-4C658ACE46CA}">
      <dsp:nvSpPr>
        <dsp:cNvPr id="0" name=""/>
        <dsp:cNvSpPr/>
      </dsp:nvSpPr>
      <dsp:spPr>
        <a:xfrm>
          <a:off x="0" y="3790098"/>
          <a:ext cx="5821767" cy="69498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b="1" kern="1200"/>
            <a:t>ENTITY-STATE-MIB</a:t>
          </a:r>
          <a:r>
            <a:rPr lang="es-ES" sz="1800" kern="1200"/>
            <a:t>: Definida en el RFC 4268, es la MIB de los estados de </a:t>
          </a:r>
          <a:r>
            <a:rPr lang="es-MX" sz="1800" kern="1200"/>
            <a:t>las entidades.</a:t>
          </a:r>
          <a:endParaRPr lang="en-US" sz="1800" kern="1200"/>
        </a:p>
      </dsp:txBody>
      <dsp:txXfrm>
        <a:off x="33926" y="3824024"/>
        <a:ext cx="5753915" cy="627128"/>
      </dsp:txXfrm>
    </dsp:sp>
    <dsp:sp modelId="{F02C301A-EF9A-4B0E-8BB8-2E04D09C0F66}">
      <dsp:nvSpPr>
        <dsp:cNvPr id="0" name=""/>
        <dsp:cNvSpPr/>
      </dsp:nvSpPr>
      <dsp:spPr>
        <a:xfrm>
          <a:off x="0" y="4536919"/>
          <a:ext cx="5821767" cy="69498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b="1" kern="1200"/>
            <a:t>ALARM-MIB</a:t>
          </a:r>
          <a:r>
            <a:rPr lang="es-ES" sz="1800" kern="1200"/>
            <a:t>: Definida en el RFC 3877, es una MIB que define alarmas.</a:t>
          </a:r>
          <a:endParaRPr lang="en-US" sz="1800" kern="1200"/>
        </a:p>
      </dsp:txBody>
      <dsp:txXfrm>
        <a:off x="33926" y="4570845"/>
        <a:ext cx="5753915" cy="62712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3BEA867-6F6E-4672-8E4D-423D73AD25D9}" type="datetimeFigureOut">
              <a:rPr lang="es-MX" smtClean="0"/>
              <a:t>31/10/2022</a:t>
            </a:fld>
            <a:endParaRPr lang="es-MX"/>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MX"/>
          </a:p>
        </p:txBody>
      </p:sp>
      <p:sp>
        <p:nvSpPr>
          <p:cNvPr id="6" name="Slide Number Placeholder 5"/>
          <p:cNvSpPr>
            <a:spLocks noGrp="1"/>
          </p:cNvSpPr>
          <p:nvPr>
            <p:ph type="sldNum" sz="quarter" idx="12"/>
          </p:nvPr>
        </p:nvSpPr>
        <p:spPr>
          <a:xfrm>
            <a:off x="10469880" y="320040"/>
            <a:ext cx="914400" cy="320040"/>
          </a:xfrm>
        </p:spPr>
        <p:txBody>
          <a:bodyPr/>
          <a:lstStyle/>
          <a:p>
            <a:fld id="{0E268778-69A8-45B9-91C7-F476CE6BD785}" type="slidenum">
              <a:rPr lang="es-MX" smtClean="0"/>
              <a:t>‹Nº›</a:t>
            </a:fld>
            <a:endParaRPr lang="es-MX"/>
          </a:p>
        </p:txBody>
      </p:sp>
    </p:spTree>
    <p:extLst>
      <p:ext uri="{BB962C8B-B14F-4D97-AF65-F5344CB8AC3E}">
        <p14:creationId xmlns:p14="http://schemas.microsoft.com/office/powerpoint/2010/main" val="1100489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3BEA867-6F6E-4672-8E4D-423D73AD25D9}" type="datetimeFigureOut">
              <a:rPr lang="es-MX" smtClean="0"/>
              <a:t>31/10/2022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E268778-69A8-45B9-91C7-F476CE6BD785}" type="slidenum">
              <a:rPr lang="es-MX" smtClean="0"/>
              <a:t>‹Nº›</a:t>
            </a:fld>
            <a:endParaRPr lang="es-MX"/>
          </a:p>
        </p:txBody>
      </p:sp>
    </p:spTree>
    <p:extLst>
      <p:ext uri="{BB962C8B-B14F-4D97-AF65-F5344CB8AC3E}">
        <p14:creationId xmlns:p14="http://schemas.microsoft.com/office/powerpoint/2010/main" val="1020341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3BEA867-6F6E-4672-8E4D-423D73AD25D9}" type="datetimeFigureOut">
              <a:rPr lang="es-MX" smtClean="0"/>
              <a:t>31/10/2022</a:t>
            </a:fld>
            <a:endParaRPr lang="es-MX"/>
          </a:p>
        </p:txBody>
      </p:sp>
      <p:sp>
        <p:nvSpPr>
          <p:cNvPr id="5" name="Footer Placeholder 4"/>
          <p:cNvSpPr>
            <a:spLocks noGrp="1"/>
          </p:cNvSpPr>
          <p:nvPr>
            <p:ph type="ftr" sz="quarter" idx="11"/>
          </p:nvPr>
        </p:nvSpPr>
        <p:spPr>
          <a:xfrm>
            <a:off x="804672" y="6227064"/>
            <a:ext cx="10588752" cy="320040"/>
          </a:xfrm>
        </p:spPr>
        <p:txBody>
          <a:bodyPr/>
          <a:lstStyle/>
          <a:p>
            <a:endParaRPr lang="es-MX"/>
          </a:p>
        </p:txBody>
      </p:sp>
      <p:sp>
        <p:nvSpPr>
          <p:cNvPr id="6" name="Slide Number Placeholder 5"/>
          <p:cNvSpPr>
            <a:spLocks noGrp="1"/>
          </p:cNvSpPr>
          <p:nvPr>
            <p:ph type="sldNum" sz="quarter" idx="12"/>
          </p:nvPr>
        </p:nvSpPr>
        <p:spPr>
          <a:xfrm>
            <a:off x="10469880" y="320040"/>
            <a:ext cx="914400" cy="320040"/>
          </a:xfrm>
        </p:spPr>
        <p:txBody>
          <a:bodyPr/>
          <a:lstStyle/>
          <a:p>
            <a:fld id="{0E268778-69A8-45B9-91C7-F476CE6BD785}" type="slidenum">
              <a:rPr lang="es-MX" smtClean="0"/>
              <a:t>‹Nº›</a:t>
            </a:fld>
            <a:endParaRPr lang="es-MX"/>
          </a:p>
        </p:txBody>
      </p:sp>
    </p:spTree>
    <p:extLst>
      <p:ext uri="{BB962C8B-B14F-4D97-AF65-F5344CB8AC3E}">
        <p14:creationId xmlns:p14="http://schemas.microsoft.com/office/powerpoint/2010/main" val="3233063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3BEA867-6F6E-4672-8E4D-423D73AD25D9}" type="datetimeFigureOut">
              <a:rPr lang="es-MX" smtClean="0"/>
              <a:t>31/10/2022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E268778-69A8-45B9-91C7-F476CE6BD785}" type="slidenum">
              <a:rPr lang="es-MX" smtClean="0"/>
              <a:t>‹Nº›</a:t>
            </a:fld>
            <a:endParaRPr lang="es-MX"/>
          </a:p>
        </p:txBody>
      </p:sp>
    </p:spTree>
    <p:extLst>
      <p:ext uri="{BB962C8B-B14F-4D97-AF65-F5344CB8AC3E}">
        <p14:creationId xmlns:p14="http://schemas.microsoft.com/office/powerpoint/2010/main" val="3676883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04672" y="320040"/>
            <a:ext cx="3657600" cy="320040"/>
          </a:xfrm>
        </p:spPr>
        <p:txBody>
          <a:bodyPr/>
          <a:lstStyle/>
          <a:p>
            <a:fld id="{43BEA867-6F6E-4672-8E4D-423D73AD25D9}" type="datetimeFigureOut">
              <a:rPr lang="es-MX" smtClean="0"/>
              <a:t>31/10/2022</a:t>
            </a:fld>
            <a:endParaRPr lang="es-MX"/>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MX"/>
          </a:p>
        </p:txBody>
      </p:sp>
      <p:sp>
        <p:nvSpPr>
          <p:cNvPr id="6" name="Slide Number Placeholder 5"/>
          <p:cNvSpPr>
            <a:spLocks noGrp="1"/>
          </p:cNvSpPr>
          <p:nvPr>
            <p:ph type="sldNum" sz="quarter" idx="12"/>
          </p:nvPr>
        </p:nvSpPr>
        <p:spPr>
          <a:xfrm>
            <a:off x="10469880" y="320040"/>
            <a:ext cx="914400" cy="320040"/>
          </a:xfrm>
        </p:spPr>
        <p:txBody>
          <a:bodyPr/>
          <a:lstStyle/>
          <a:p>
            <a:fld id="{0E268778-69A8-45B9-91C7-F476CE6BD785}" type="slidenum">
              <a:rPr lang="es-MX" smtClean="0"/>
              <a:t>‹Nº›</a:t>
            </a:fld>
            <a:endParaRPr lang="es-MX"/>
          </a:p>
        </p:txBody>
      </p:sp>
    </p:spTree>
    <p:extLst>
      <p:ext uri="{BB962C8B-B14F-4D97-AF65-F5344CB8AC3E}">
        <p14:creationId xmlns:p14="http://schemas.microsoft.com/office/powerpoint/2010/main" val="970406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3BEA867-6F6E-4672-8E4D-423D73AD25D9}" type="datetimeFigureOut">
              <a:rPr lang="es-MX" smtClean="0"/>
              <a:t>31/10/2022</a:t>
            </a:fld>
            <a:endParaRPr lang="es-MX"/>
          </a:p>
        </p:txBody>
      </p:sp>
      <p:sp>
        <p:nvSpPr>
          <p:cNvPr id="6" name="Footer Placeholder 5"/>
          <p:cNvSpPr>
            <a:spLocks noGrp="1"/>
          </p:cNvSpPr>
          <p:nvPr>
            <p:ph type="ftr" sz="quarter" idx="11"/>
          </p:nvPr>
        </p:nvSpPr>
        <p:spPr>
          <a:xfrm>
            <a:off x="804672" y="6227064"/>
            <a:ext cx="10588752" cy="320040"/>
          </a:xfrm>
        </p:spPr>
        <p:txBody>
          <a:bodyPr/>
          <a:lstStyle/>
          <a:p>
            <a:endParaRPr lang="es-MX"/>
          </a:p>
        </p:txBody>
      </p:sp>
      <p:sp>
        <p:nvSpPr>
          <p:cNvPr id="7" name="Slide Number Placeholder 6"/>
          <p:cNvSpPr>
            <a:spLocks noGrp="1"/>
          </p:cNvSpPr>
          <p:nvPr>
            <p:ph type="sldNum" sz="quarter" idx="12"/>
          </p:nvPr>
        </p:nvSpPr>
        <p:spPr>
          <a:xfrm>
            <a:off x="10469880" y="320040"/>
            <a:ext cx="914400" cy="320040"/>
          </a:xfrm>
        </p:spPr>
        <p:txBody>
          <a:bodyPr/>
          <a:lstStyle/>
          <a:p>
            <a:fld id="{0E268778-69A8-45B9-91C7-F476CE6BD785}" type="slidenum">
              <a:rPr lang="es-MX" smtClean="0"/>
              <a:t>‹Nº›</a:t>
            </a:fld>
            <a:endParaRPr lang="es-MX"/>
          </a:p>
        </p:txBody>
      </p:sp>
    </p:spTree>
    <p:extLst>
      <p:ext uri="{BB962C8B-B14F-4D97-AF65-F5344CB8AC3E}">
        <p14:creationId xmlns:p14="http://schemas.microsoft.com/office/powerpoint/2010/main" val="2731213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3BEA867-6F6E-4672-8E4D-423D73AD25D9}" type="datetimeFigureOut">
              <a:rPr lang="es-MX" smtClean="0"/>
              <a:t>31/10/2022</a:t>
            </a:fld>
            <a:endParaRPr lang="es-MX"/>
          </a:p>
        </p:txBody>
      </p:sp>
      <p:sp>
        <p:nvSpPr>
          <p:cNvPr id="8" name="Footer Placeholder 7"/>
          <p:cNvSpPr>
            <a:spLocks noGrp="1"/>
          </p:cNvSpPr>
          <p:nvPr>
            <p:ph type="ftr" sz="quarter" idx="11"/>
          </p:nvPr>
        </p:nvSpPr>
        <p:spPr>
          <a:xfrm>
            <a:off x="804672" y="6227064"/>
            <a:ext cx="10588752" cy="320040"/>
          </a:xfrm>
        </p:spPr>
        <p:txBody>
          <a:bodyPr/>
          <a:lstStyle/>
          <a:p>
            <a:endParaRPr lang="es-MX"/>
          </a:p>
        </p:txBody>
      </p:sp>
      <p:sp>
        <p:nvSpPr>
          <p:cNvPr id="9" name="Slide Number Placeholder 8"/>
          <p:cNvSpPr>
            <a:spLocks noGrp="1"/>
          </p:cNvSpPr>
          <p:nvPr>
            <p:ph type="sldNum" sz="quarter" idx="12"/>
          </p:nvPr>
        </p:nvSpPr>
        <p:spPr>
          <a:xfrm>
            <a:off x="10469880" y="320040"/>
            <a:ext cx="914400" cy="320040"/>
          </a:xfrm>
        </p:spPr>
        <p:txBody>
          <a:bodyPr/>
          <a:lstStyle/>
          <a:p>
            <a:fld id="{0E268778-69A8-45B9-91C7-F476CE6BD785}" type="slidenum">
              <a:rPr lang="es-MX" smtClean="0"/>
              <a:t>‹Nº›</a:t>
            </a:fld>
            <a:endParaRPr lang="es-MX"/>
          </a:p>
        </p:txBody>
      </p:sp>
    </p:spTree>
    <p:extLst>
      <p:ext uri="{BB962C8B-B14F-4D97-AF65-F5344CB8AC3E}">
        <p14:creationId xmlns:p14="http://schemas.microsoft.com/office/powerpoint/2010/main" val="2561365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3BEA867-6F6E-4672-8E4D-423D73AD25D9}" type="datetimeFigureOut">
              <a:rPr lang="es-MX" smtClean="0"/>
              <a:t>31/10/2022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E268778-69A8-45B9-91C7-F476CE6BD785}" type="slidenum">
              <a:rPr lang="es-MX" smtClean="0"/>
              <a:t>‹Nº›</a:t>
            </a:fld>
            <a:endParaRPr lang="es-MX"/>
          </a:p>
        </p:txBody>
      </p:sp>
    </p:spTree>
    <p:extLst>
      <p:ext uri="{BB962C8B-B14F-4D97-AF65-F5344CB8AC3E}">
        <p14:creationId xmlns:p14="http://schemas.microsoft.com/office/powerpoint/2010/main" val="4254740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3BEA867-6F6E-4672-8E4D-423D73AD25D9}" type="datetimeFigureOut">
              <a:rPr lang="es-MX" smtClean="0"/>
              <a:t>31/10/2022</a:t>
            </a:fld>
            <a:endParaRPr lang="es-MX"/>
          </a:p>
        </p:txBody>
      </p:sp>
      <p:sp>
        <p:nvSpPr>
          <p:cNvPr id="3" name="Footer Placeholder 2"/>
          <p:cNvSpPr>
            <a:spLocks noGrp="1"/>
          </p:cNvSpPr>
          <p:nvPr>
            <p:ph type="ftr" sz="quarter" idx="11"/>
          </p:nvPr>
        </p:nvSpPr>
        <p:spPr>
          <a:xfrm>
            <a:off x="804672" y="6227064"/>
            <a:ext cx="10588752" cy="320040"/>
          </a:xfrm>
        </p:spPr>
        <p:txBody>
          <a:bodyPr/>
          <a:lstStyle/>
          <a:p>
            <a:endParaRPr lang="es-MX"/>
          </a:p>
        </p:txBody>
      </p:sp>
      <p:sp>
        <p:nvSpPr>
          <p:cNvPr id="4" name="Slide Number Placeholder 3"/>
          <p:cNvSpPr>
            <a:spLocks noGrp="1"/>
          </p:cNvSpPr>
          <p:nvPr>
            <p:ph type="sldNum" sz="quarter" idx="12"/>
          </p:nvPr>
        </p:nvSpPr>
        <p:spPr>
          <a:xfrm>
            <a:off x="10469880" y="320040"/>
            <a:ext cx="914400" cy="320040"/>
          </a:xfrm>
        </p:spPr>
        <p:txBody>
          <a:bodyPr/>
          <a:lstStyle/>
          <a:p>
            <a:fld id="{0E268778-69A8-45B9-91C7-F476CE6BD785}" type="slidenum">
              <a:rPr lang="es-MX" smtClean="0"/>
              <a:t>‹Nº›</a:t>
            </a:fld>
            <a:endParaRPr lang="es-MX"/>
          </a:p>
        </p:txBody>
      </p:sp>
    </p:spTree>
    <p:extLst>
      <p:ext uri="{BB962C8B-B14F-4D97-AF65-F5344CB8AC3E}">
        <p14:creationId xmlns:p14="http://schemas.microsoft.com/office/powerpoint/2010/main" val="1789562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3BEA867-6F6E-4672-8E4D-423D73AD25D9}" type="datetimeFigureOut">
              <a:rPr lang="es-MX" smtClean="0"/>
              <a:t>31/10/2022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E268778-69A8-45B9-91C7-F476CE6BD785}" type="slidenum">
              <a:rPr lang="es-MX" smtClean="0"/>
              <a:t>‹Nº›</a:t>
            </a:fld>
            <a:endParaRPr lang="es-MX"/>
          </a:p>
        </p:txBody>
      </p:sp>
    </p:spTree>
    <p:extLst>
      <p:ext uri="{BB962C8B-B14F-4D97-AF65-F5344CB8AC3E}">
        <p14:creationId xmlns:p14="http://schemas.microsoft.com/office/powerpoint/2010/main" val="232475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804672" y="320040"/>
            <a:ext cx="3657600" cy="320040"/>
          </a:xfrm>
        </p:spPr>
        <p:txBody>
          <a:bodyPr/>
          <a:lstStyle/>
          <a:p>
            <a:fld id="{43BEA867-6F6E-4672-8E4D-423D73AD25D9}" type="datetimeFigureOut">
              <a:rPr lang="es-MX" smtClean="0"/>
              <a:t>31/10/2022</a:t>
            </a:fld>
            <a:endParaRPr lang="es-MX"/>
          </a:p>
        </p:txBody>
      </p:sp>
      <p:sp>
        <p:nvSpPr>
          <p:cNvPr id="6" name="Footer Placeholder 5"/>
          <p:cNvSpPr>
            <a:spLocks noGrp="1"/>
          </p:cNvSpPr>
          <p:nvPr>
            <p:ph type="ftr" sz="quarter" idx="11"/>
          </p:nvPr>
        </p:nvSpPr>
        <p:spPr>
          <a:xfrm>
            <a:off x="804672" y="6227064"/>
            <a:ext cx="5942203" cy="320040"/>
          </a:xfrm>
        </p:spPr>
        <p:txBody>
          <a:bodyPr/>
          <a:lstStyle/>
          <a:p>
            <a:endParaRPr lang="es-MX"/>
          </a:p>
        </p:txBody>
      </p:sp>
      <p:sp>
        <p:nvSpPr>
          <p:cNvPr id="7" name="Slide Number Placeholder 6"/>
          <p:cNvSpPr>
            <a:spLocks noGrp="1"/>
          </p:cNvSpPr>
          <p:nvPr>
            <p:ph type="sldNum" sz="quarter" idx="12"/>
          </p:nvPr>
        </p:nvSpPr>
        <p:spPr>
          <a:xfrm>
            <a:off x="5828377" y="320040"/>
            <a:ext cx="914400" cy="320040"/>
          </a:xfrm>
        </p:spPr>
        <p:txBody>
          <a:bodyPr/>
          <a:lstStyle/>
          <a:p>
            <a:fld id="{0E268778-69A8-45B9-91C7-F476CE6BD785}" type="slidenum">
              <a:rPr lang="es-MX" smtClean="0"/>
              <a:t>‹Nº›</a:t>
            </a:fld>
            <a:endParaRPr lang="es-MX"/>
          </a:p>
        </p:txBody>
      </p:sp>
    </p:spTree>
    <p:extLst>
      <p:ext uri="{BB962C8B-B14F-4D97-AF65-F5344CB8AC3E}">
        <p14:creationId xmlns:p14="http://schemas.microsoft.com/office/powerpoint/2010/main" val="3878710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3BEA867-6F6E-4672-8E4D-423D73AD25D9}" type="datetimeFigureOut">
              <a:rPr lang="es-MX" smtClean="0"/>
              <a:t>31/10/2022</a:t>
            </a:fld>
            <a:endParaRPr lang="es-MX"/>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0E268778-69A8-45B9-91C7-F476CE6BD785}" type="slidenum">
              <a:rPr lang="es-MX" smtClean="0"/>
              <a:t>‹Nº›</a:t>
            </a:fld>
            <a:endParaRPr lang="es-MX"/>
          </a:p>
        </p:txBody>
      </p:sp>
    </p:spTree>
    <p:extLst>
      <p:ext uri="{BB962C8B-B14F-4D97-AF65-F5344CB8AC3E}">
        <p14:creationId xmlns:p14="http://schemas.microsoft.com/office/powerpoint/2010/main" val="32327393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3"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1"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Freeform: Shape 32">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B4818AED-DF48-4281-9CCA-039CFFB81DF7}"/>
              </a:ext>
            </a:extLst>
          </p:cNvPr>
          <p:cNvSpPr>
            <a:spLocks noGrp="1"/>
          </p:cNvSpPr>
          <p:nvPr>
            <p:ph type="ctrTitle"/>
          </p:nvPr>
        </p:nvSpPr>
        <p:spPr>
          <a:xfrm>
            <a:off x="2616277" y="2061838"/>
            <a:ext cx="6959446" cy="1662475"/>
          </a:xfrm>
        </p:spPr>
        <p:txBody>
          <a:bodyPr>
            <a:normAutofit/>
          </a:bodyPr>
          <a:lstStyle/>
          <a:p>
            <a:r>
              <a:rPr lang="es-MX" sz="4800"/>
              <a:t>MIB</a:t>
            </a:r>
          </a:p>
        </p:txBody>
      </p:sp>
      <p:sp>
        <p:nvSpPr>
          <p:cNvPr id="5" name="Subtítulo 4">
            <a:extLst>
              <a:ext uri="{FF2B5EF4-FFF2-40B4-BE49-F238E27FC236}">
                <a16:creationId xmlns:a16="http://schemas.microsoft.com/office/drawing/2014/main" id="{9611BB83-828A-4CB1-949F-D8A679BCE3E0}"/>
              </a:ext>
            </a:extLst>
          </p:cNvPr>
          <p:cNvSpPr>
            <a:spLocks noGrp="1"/>
          </p:cNvSpPr>
          <p:nvPr>
            <p:ph type="subTitle" idx="1"/>
          </p:nvPr>
        </p:nvSpPr>
        <p:spPr>
          <a:xfrm>
            <a:off x="3388938" y="3783690"/>
            <a:ext cx="5414125" cy="1196717"/>
          </a:xfrm>
        </p:spPr>
        <p:txBody>
          <a:bodyPr>
            <a:normAutofit/>
          </a:bodyPr>
          <a:lstStyle/>
          <a:p>
            <a:r>
              <a:rPr lang="es-MX" sz="2000"/>
              <a:t>Base de Información de Administración</a:t>
            </a:r>
          </a:p>
        </p:txBody>
      </p:sp>
    </p:spTree>
    <p:extLst>
      <p:ext uri="{BB962C8B-B14F-4D97-AF65-F5344CB8AC3E}">
        <p14:creationId xmlns:p14="http://schemas.microsoft.com/office/powerpoint/2010/main" val="1791857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83F249-5949-4265-A8E5-60AAD165FB61}"/>
              </a:ext>
            </a:extLst>
          </p:cNvPr>
          <p:cNvSpPr>
            <a:spLocks noGrp="1"/>
          </p:cNvSpPr>
          <p:nvPr>
            <p:ph type="title"/>
          </p:nvPr>
        </p:nvSpPr>
        <p:spPr/>
        <p:txBody>
          <a:bodyPr/>
          <a:lstStyle/>
          <a:p>
            <a:r>
              <a:rPr lang="es-MX" dirty="0"/>
              <a:t>MIB II</a:t>
            </a:r>
          </a:p>
        </p:txBody>
      </p:sp>
      <p:sp>
        <p:nvSpPr>
          <p:cNvPr id="3" name="Marcador de contenido 2">
            <a:extLst>
              <a:ext uri="{FF2B5EF4-FFF2-40B4-BE49-F238E27FC236}">
                <a16:creationId xmlns:a16="http://schemas.microsoft.com/office/drawing/2014/main" id="{20B5D3BC-677A-4F50-B53E-D2A576E0390E}"/>
              </a:ext>
            </a:extLst>
          </p:cNvPr>
          <p:cNvSpPr>
            <a:spLocks noGrp="1"/>
          </p:cNvSpPr>
          <p:nvPr>
            <p:ph idx="1"/>
          </p:nvPr>
        </p:nvSpPr>
        <p:spPr>
          <a:xfrm>
            <a:off x="5118447" y="803186"/>
            <a:ext cx="6281873" cy="5248622"/>
          </a:xfrm>
        </p:spPr>
        <p:txBody>
          <a:bodyPr>
            <a:normAutofit/>
          </a:bodyPr>
          <a:lstStyle/>
          <a:p>
            <a:r>
              <a:rPr lang="es-ES" sz="2400" dirty="0"/>
              <a:t>La MIB-II es la base de datos común para la gestión de equipos en </a:t>
            </a:r>
            <a:r>
              <a:rPr lang="es-MX" sz="2400" dirty="0"/>
              <a:t>Internet.</a:t>
            </a:r>
          </a:p>
          <a:p>
            <a:r>
              <a:rPr lang="es-ES" sz="2400" dirty="0"/>
              <a:t>Esta MIB se ha actualizado bastantes veces. Originalmente estaba definida en el </a:t>
            </a:r>
            <a:r>
              <a:rPr lang="es-ES" sz="2400" b="1" dirty="0"/>
              <a:t>RFC 1213</a:t>
            </a:r>
            <a:r>
              <a:rPr lang="es-ES" sz="2400" dirty="0"/>
              <a:t>.</a:t>
            </a:r>
          </a:p>
        </p:txBody>
      </p:sp>
    </p:spTree>
    <p:extLst>
      <p:ext uri="{BB962C8B-B14F-4D97-AF65-F5344CB8AC3E}">
        <p14:creationId xmlns:p14="http://schemas.microsoft.com/office/powerpoint/2010/main" val="1221646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83F249-5949-4265-A8E5-60AAD165FB61}"/>
              </a:ext>
            </a:extLst>
          </p:cNvPr>
          <p:cNvSpPr>
            <a:spLocks noGrp="1"/>
          </p:cNvSpPr>
          <p:nvPr>
            <p:ph type="title"/>
          </p:nvPr>
        </p:nvSpPr>
        <p:spPr/>
        <p:txBody>
          <a:bodyPr/>
          <a:lstStyle/>
          <a:p>
            <a:r>
              <a:rPr lang="es-MX" dirty="0"/>
              <a:t>MIB II</a:t>
            </a:r>
          </a:p>
        </p:txBody>
      </p:sp>
      <p:sp>
        <p:nvSpPr>
          <p:cNvPr id="3" name="Marcador de contenido 2">
            <a:extLst>
              <a:ext uri="{FF2B5EF4-FFF2-40B4-BE49-F238E27FC236}">
                <a16:creationId xmlns:a16="http://schemas.microsoft.com/office/drawing/2014/main" id="{20B5D3BC-677A-4F50-B53E-D2A576E0390E}"/>
              </a:ext>
            </a:extLst>
          </p:cNvPr>
          <p:cNvSpPr>
            <a:spLocks noGrp="1"/>
          </p:cNvSpPr>
          <p:nvPr>
            <p:ph idx="1"/>
          </p:nvPr>
        </p:nvSpPr>
        <p:spPr>
          <a:xfrm>
            <a:off x="5118447" y="803186"/>
            <a:ext cx="6281873" cy="5248622"/>
          </a:xfrm>
        </p:spPr>
        <p:txBody>
          <a:bodyPr>
            <a:normAutofit/>
          </a:bodyPr>
          <a:lstStyle/>
          <a:p>
            <a:r>
              <a:rPr lang="es-ES" sz="2400" dirty="0"/>
              <a:t>Se apoya en la estructura de información de gestión </a:t>
            </a:r>
            <a:r>
              <a:rPr lang="es-ES" sz="2400" b="1" dirty="0"/>
              <a:t>SMIv1 </a:t>
            </a:r>
            <a:r>
              <a:rPr lang="es-ES" sz="2400" dirty="0"/>
              <a:t>definido en el </a:t>
            </a:r>
            <a:r>
              <a:rPr lang="es-ES" sz="2400" b="1" dirty="0"/>
              <a:t>RFC 1155</a:t>
            </a:r>
            <a:r>
              <a:rPr lang="es-ES" sz="2400" dirty="0"/>
              <a:t>, que establece las bases para definir la MIB, indica los tipos de objetos que se pueden usar y define el uso de ASN.1.</a:t>
            </a:r>
            <a:endParaRPr lang="es-MX" sz="2400" dirty="0"/>
          </a:p>
        </p:txBody>
      </p:sp>
    </p:spTree>
    <p:extLst>
      <p:ext uri="{BB962C8B-B14F-4D97-AF65-F5344CB8AC3E}">
        <p14:creationId xmlns:p14="http://schemas.microsoft.com/office/powerpoint/2010/main" val="888081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83F249-5949-4265-A8E5-60AAD165FB61}"/>
              </a:ext>
            </a:extLst>
          </p:cNvPr>
          <p:cNvSpPr>
            <a:spLocks noGrp="1"/>
          </p:cNvSpPr>
          <p:nvPr>
            <p:ph type="title"/>
          </p:nvPr>
        </p:nvSpPr>
        <p:spPr/>
        <p:txBody>
          <a:bodyPr/>
          <a:lstStyle/>
          <a:p>
            <a:r>
              <a:rPr lang="es-MX" dirty="0"/>
              <a:t>MIB II</a:t>
            </a:r>
          </a:p>
        </p:txBody>
      </p:sp>
      <p:sp>
        <p:nvSpPr>
          <p:cNvPr id="3" name="Marcador de contenido 2">
            <a:extLst>
              <a:ext uri="{FF2B5EF4-FFF2-40B4-BE49-F238E27FC236}">
                <a16:creationId xmlns:a16="http://schemas.microsoft.com/office/drawing/2014/main" id="{20B5D3BC-677A-4F50-B53E-D2A576E0390E}"/>
              </a:ext>
            </a:extLst>
          </p:cNvPr>
          <p:cNvSpPr>
            <a:spLocks noGrp="1"/>
          </p:cNvSpPr>
          <p:nvPr>
            <p:ph idx="1"/>
          </p:nvPr>
        </p:nvSpPr>
        <p:spPr>
          <a:xfrm>
            <a:off x="5118447" y="803186"/>
            <a:ext cx="6281873" cy="5248622"/>
          </a:xfrm>
        </p:spPr>
        <p:txBody>
          <a:bodyPr>
            <a:normAutofit/>
          </a:bodyPr>
          <a:lstStyle/>
          <a:p>
            <a:r>
              <a:rPr lang="es-ES" sz="2000" dirty="0"/>
              <a:t>Con la aparición de </a:t>
            </a:r>
            <a:r>
              <a:rPr lang="es-ES" sz="2000" b="1" dirty="0"/>
              <a:t>SNMPv2 </a:t>
            </a:r>
            <a:r>
              <a:rPr lang="es-ES" sz="2000" dirty="0"/>
              <a:t>y </a:t>
            </a:r>
            <a:r>
              <a:rPr lang="es-ES" sz="2000" b="1" dirty="0"/>
              <a:t>SNMPv3 </a:t>
            </a:r>
            <a:r>
              <a:rPr lang="es-ES" sz="2000" dirty="0"/>
              <a:t>esta MIB se amplió y se dividió en varios </a:t>
            </a:r>
            <a:r>
              <a:rPr lang="es-ES" sz="2000" b="1" dirty="0" err="1"/>
              <a:t>RFCs</a:t>
            </a:r>
            <a:r>
              <a:rPr lang="es-ES" sz="2000" b="1" dirty="0"/>
              <a:t>:</a:t>
            </a:r>
          </a:p>
          <a:p>
            <a:pPr lvl="1"/>
            <a:r>
              <a:rPr lang="es-ES" sz="1800" b="1" dirty="0"/>
              <a:t>RFC 4293, </a:t>
            </a:r>
          </a:p>
          <a:p>
            <a:pPr lvl="1"/>
            <a:r>
              <a:rPr lang="es-ES" sz="1800" b="1" dirty="0"/>
              <a:t>RFC 4022, </a:t>
            </a:r>
          </a:p>
          <a:p>
            <a:pPr lvl="1"/>
            <a:r>
              <a:rPr lang="es-ES" sz="1800" b="1" dirty="0"/>
              <a:t>RFC 4113, </a:t>
            </a:r>
          </a:p>
          <a:p>
            <a:pPr lvl="1"/>
            <a:r>
              <a:rPr lang="es-ES" sz="1800" b="1" dirty="0"/>
              <a:t>RFC </a:t>
            </a:r>
            <a:r>
              <a:rPr lang="es-MX" sz="1800" b="1" dirty="0"/>
              <a:t>2863 </a:t>
            </a:r>
            <a:r>
              <a:rPr lang="es-MX" sz="1800" dirty="0"/>
              <a:t>y</a:t>
            </a:r>
            <a:r>
              <a:rPr lang="es-MX" sz="1800" b="1" dirty="0"/>
              <a:t> </a:t>
            </a:r>
          </a:p>
          <a:p>
            <a:pPr lvl="1"/>
            <a:r>
              <a:rPr lang="es-MX" sz="1800" b="1" dirty="0"/>
              <a:t>RFC 3418</a:t>
            </a:r>
            <a:r>
              <a:rPr lang="es-MX" sz="1800" dirty="0"/>
              <a:t>.</a:t>
            </a:r>
          </a:p>
        </p:txBody>
      </p:sp>
    </p:spTree>
    <p:extLst>
      <p:ext uri="{BB962C8B-B14F-4D97-AF65-F5344CB8AC3E}">
        <p14:creationId xmlns:p14="http://schemas.microsoft.com/office/powerpoint/2010/main" val="3329238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428F1F-9223-4811-897D-39142F597CF2}"/>
              </a:ext>
            </a:extLst>
          </p:cNvPr>
          <p:cNvSpPr>
            <a:spLocks noGrp="1"/>
          </p:cNvSpPr>
          <p:nvPr>
            <p:ph type="title"/>
          </p:nvPr>
        </p:nvSpPr>
        <p:spPr/>
        <p:txBody>
          <a:bodyPr/>
          <a:lstStyle/>
          <a:p>
            <a:r>
              <a:rPr lang="es-MX" dirty="0"/>
              <a:t>Tipos de nodos</a:t>
            </a:r>
          </a:p>
        </p:txBody>
      </p:sp>
      <p:sp>
        <p:nvSpPr>
          <p:cNvPr id="3" name="Marcador de contenido 2">
            <a:extLst>
              <a:ext uri="{FF2B5EF4-FFF2-40B4-BE49-F238E27FC236}">
                <a16:creationId xmlns:a16="http://schemas.microsoft.com/office/drawing/2014/main" id="{5F03CBA8-4E89-415B-8BB5-92BB35B52224}"/>
              </a:ext>
            </a:extLst>
          </p:cNvPr>
          <p:cNvSpPr>
            <a:spLocks noGrp="1"/>
          </p:cNvSpPr>
          <p:nvPr>
            <p:ph idx="1"/>
          </p:nvPr>
        </p:nvSpPr>
        <p:spPr/>
        <p:txBody>
          <a:bodyPr>
            <a:normAutofit/>
          </a:bodyPr>
          <a:lstStyle/>
          <a:p>
            <a:r>
              <a:rPr lang="es-ES" sz="2400" dirty="0"/>
              <a:t>Existen dos tipos de nodos: estructurales y de información:</a:t>
            </a:r>
          </a:p>
          <a:p>
            <a:pPr lvl="1"/>
            <a:r>
              <a:rPr lang="es-ES" sz="2000" dirty="0"/>
              <a:t>Los nodos estructurales</a:t>
            </a:r>
          </a:p>
          <a:p>
            <a:pPr lvl="1"/>
            <a:r>
              <a:rPr lang="es-ES" sz="2000" dirty="0"/>
              <a:t>Los nodos con información</a:t>
            </a:r>
          </a:p>
        </p:txBody>
      </p:sp>
    </p:spTree>
    <p:extLst>
      <p:ext uri="{BB962C8B-B14F-4D97-AF65-F5344CB8AC3E}">
        <p14:creationId xmlns:p14="http://schemas.microsoft.com/office/powerpoint/2010/main" val="3731800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428F1F-9223-4811-897D-39142F597CF2}"/>
              </a:ext>
            </a:extLst>
          </p:cNvPr>
          <p:cNvSpPr>
            <a:spLocks noGrp="1"/>
          </p:cNvSpPr>
          <p:nvPr>
            <p:ph type="title"/>
          </p:nvPr>
        </p:nvSpPr>
        <p:spPr/>
        <p:txBody>
          <a:bodyPr/>
          <a:lstStyle/>
          <a:p>
            <a:r>
              <a:rPr lang="es-MX" dirty="0"/>
              <a:t>Nodos estructurales</a:t>
            </a:r>
          </a:p>
        </p:txBody>
      </p:sp>
      <p:sp>
        <p:nvSpPr>
          <p:cNvPr id="3" name="Marcador de contenido 2">
            <a:extLst>
              <a:ext uri="{FF2B5EF4-FFF2-40B4-BE49-F238E27FC236}">
                <a16:creationId xmlns:a16="http://schemas.microsoft.com/office/drawing/2014/main" id="{5F03CBA8-4E89-415B-8BB5-92BB35B52224}"/>
              </a:ext>
            </a:extLst>
          </p:cNvPr>
          <p:cNvSpPr>
            <a:spLocks noGrp="1"/>
          </p:cNvSpPr>
          <p:nvPr>
            <p:ph idx="1"/>
          </p:nvPr>
        </p:nvSpPr>
        <p:spPr/>
        <p:txBody>
          <a:bodyPr>
            <a:normAutofit/>
          </a:bodyPr>
          <a:lstStyle/>
          <a:p>
            <a:r>
              <a:rPr lang="es-ES" sz="2000" dirty="0"/>
              <a:t>Sólo tienen descrita su posición en el árbol. Son “ramas” del árbol, por</a:t>
            </a:r>
            <a:r>
              <a:rPr lang="es-MX" sz="2000" dirty="0"/>
              <a:t> ejemplo:</a:t>
            </a:r>
          </a:p>
          <a:p>
            <a:pPr marL="457200" lvl="1" indent="0">
              <a:buNone/>
            </a:pPr>
            <a:r>
              <a:rPr lang="es-MX" sz="2000" b="1" dirty="0" err="1"/>
              <a:t>ip</a:t>
            </a:r>
            <a:r>
              <a:rPr lang="es-MX" sz="2000" b="1" dirty="0"/>
              <a:t> OBJECT IDENTIFIER ::= { 1 3 6 1 2 1 4 }</a:t>
            </a:r>
          </a:p>
        </p:txBody>
      </p:sp>
    </p:spTree>
    <p:extLst>
      <p:ext uri="{BB962C8B-B14F-4D97-AF65-F5344CB8AC3E}">
        <p14:creationId xmlns:p14="http://schemas.microsoft.com/office/powerpoint/2010/main" val="2385844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428F1F-9223-4811-897D-39142F597CF2}"/>
              </a:ext>
            </a:extLst>
          </p:cNvPr>
          <p:cNvSpPr>
            <a:spLocks noGrp="1"/>
          </p:cNvSpPr>
          <p:nvPr>
            <p:ph type="title"/>
          </p:nvPr>
        </p:nvSpPr>
        <p:spPr/>
        <p:txBody>
          <a:bodyPr/>
          <a:lstStyle/>
          <a:p>
            <a:r>
              <a:rPr lang="es-MX" dirty="0"/>
              <a:t>Nodos con información</a:t>
            </a:r>
          </a:p>
        </p:txBody>
      </p:sp>
      <p:sp>
        <p:nvSpPr>
          <p:cNvPr id="3" name="Marcador de contenido 2">
            <a:extLst>
              <a:ext uri="{FF2B5EF4-FFF2-40B4-BE49-F238E27FC236}">
                <a16:creationId xmlns:a16="http://schemas.microsoft.com/office/drawing/2014/main" id="{5F03CBA8-4E89-415B-8BB5-92BB35B52224}"/>
              </a:ext>
            </a:extLst>
          </p:cNvPr>
          <p:cNvSpPr>
            <a:spLocks noGrp="1"/>
          </p:cNvSpPr>
          <p:nvPr>
            <p:ph idx="1"/>
          </p:nvPr>
        </p:nvSpPr>
        <p:spPr/>
        <p:txBody>
          <a:bodyPr>
            <a:normAutofit/>
          </a:bodyPr>
          <a:lstStyle/>
          <a:p>
            <a:r>
              <a:rPr lang="es-ES" sz="2400" dirty="0"/>
              <a:t>Son nodos "hoja". De ellos no cuelga ningún otro nodo.</a:t>
            </a:r>
          </a:p>
          <a:p>
            <a:r>
              <a:rPr lang="es-ES" sz="2400" dirty="0"/>
              <a:t>Estos nodos están basados en la macro OBJECT TYPE</a:t>
            </a:r>
            <a:endParaRPr lang="es-MX" sz="2400" dirty="0"/>
          </a:p>
        </p:txBody>
      </p:sp>
    </p:spTree>
    <p:extLst>
      <p:ext uri="{BB962C8B-B14F-4D97-AF65-F5344CB8AC3E}">
        <p14:creationId xmlns:p14="http://schemas.microsoft.com/office/powerpoint/2010/main" val="1435885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428F1F-9223-4811-897D-39142F597CF2}"/>
              </a:ext>
            </a:extLst>
          </p:cNvPr>
          <p:cNvSpPr>
            <a:spLocks noGrp="1"/>
          </p:cNvSpPr>
          <p:nvPr>
            <p:ph type="title"/>
          </p:nvPr>
        </p:nvSpPr>
        <p:spPr>
          <a:xfrm>
            <a:off x="888631" y="2349925"/>
            <a:ext cx="3498979" cy="2456442"/>
          </a:xfrm>
        </p:spPr>
        <p:txBody>
          <a:bodyPr/>
          <a:lstStyle/>
          <a:p>
            <a:r>
              <a:rPr lang="es-MX" dirty="0"/>
              <a:t>Ejemplo de OBJECT TYPE</a:t>
            </a:r>
          </a:p>
        </p:txBody>
      </p:sp>
      <p:sp>
        <p:nvSpPr>
          <p:cNvPr id="3" name="Marcador de contenido 2">
            <a:extLst>
              <a:ext uri="{FF2B5EF4-FFF2-40B4-BE49-F238E27FC236}">
                <a16:creationId xmlns:a16="http://schemas.microsoft.com/office/drawing/2014/main" id="{5F03CBA8-4E89-415B-8BB5-92BB35B52224}"/>
              </a:ext>
            </a:extLst>
          </p:cNvPr>
          <p:cNvSpPr>
            <a:spLocks noGrp="1"/>
          </p:cNvSpPr>
          <p:nvPr>
            <p:ph idx="1"/>
          </p:nvPr>
        </p:nvSpPr>
        <p:spPr/>
        <p:txBody>
          <a:bodyPr>
            <a:normAutofit/>
          </a:bodyPr>
          <a:lstStyle/>
          <a:p>
            <a:pPr marL="0" indent="0">
              <a:buNone/>
            </a:pPr>
            <a:r>
              <a:rPr lang="en-US" dirty="0" err="1"/>
              <a:t>ipInReceives</a:t>
            </a:r>
            <a:r>
              <a:rPr lang="en-US" dirty="0"/>
              <a:t> </a:t>
            </a:r>
          </a:p>
          <a:p>
            <a:pPr marL="0" indent="0">
              <a:buNone/>
            </a:pPr>
            <a:r>
              <a:rPr lang="en-US" dirty="0"/>
              <a:t>OBJECT TYPE SYNTAX Counter</a:t>
            </a:r>
          </a:p>
          <a:p>
            <a:pPr marL="0" indent="0">
              <a:buNone/>
            </a:pPr>
            <a:r>
              <a:rPr lang="es-MX" dirty="0"/>
              <a:t>ACCESS </a:t>
            </a:r>
            <a:r>
              <a:rPr lang="es-MX" dirty="0" err="1"/>
              <a:t>read-only</a:t>
            </a:r>
            <a:endParaRPr lang="es-MX" dirty="0"/>
          </a:p>
          <a:p>
            <a:pPr marL="0" indent="0">
              <a:buNone/>
            </a:pPr>
            <a:r>
              <a:rPr lang="es-MX" dirty="0"/>
              <a:t>STATUS </a:t>
            </a:r>
            <a:r>
              <a:rPr lang="es-MX" dirty="0" err="1"/>
              <a:t>mandatory</a:t>
            </a:r>
            <a:endParaRPr lang="es-MX" dirty="0"/>
          </a:p>
          <a:p>
            <a:pPr marL="0" indent="0">
              <a:buNone/>
            </a:pPr>
            <a:r>
              <a:rPr lang="es-MX" dirty="0"/>
              <a:t>DESCRIPTION “texto descriptivo indicando que es”</a:t>
            </a:r>
          </a:p>
          <a:p>
            <a:pPr marL="0" indent="0">
              <a:buNone/>
            </a:pPr>
            <a:r>
              <a:rPr lang="es-ES" dirty="0"/>
              <a:t>:: = { </a:t>
            </a:r>
            <a:r>
              <a:rPr lang="es-ES" dirty="0" err="1"/>
              <a:t>ip</a:t>
            </a:r>
            <a:r>
              <a:rPr lang="es-ES" dirty="0"/>
              <a:t> 3 }</a:t>
            </a:r>
          </a:p>
          <a:p>
            <a:pPr marL="0" indent="0">
              <a:buNone/>
            </a:pPr>
            <a:endParaRPr lang="es-MX" dirty="0"/>
          </a:p>
        </p:txBody>
      </p:sp>
    </p:spTree>
    <p:extLst>
      <p:ext uri="{BB962C8B-B14F-4D97-AF65-F5344CB8AC3E}">
        <p14:creationId xmlns:p14="http://schemas.microsoft.com/office/powerpoint/2010/main" val="854280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20">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22">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4"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9"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1"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0"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41"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6" name="Rectangle 45">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0428F1F-9223-4811-897D-39142F597CF2}"/>
              </a:ext>
            </a:extLst>
          </p:cNvPr>
          <p:cNvSpPr>
            <a:spLocks noGrp="1"/>
          </p:cNvSpPr>
          <p:nvPr>
            <p:ph type="title"/>
          </p:nvPr>
        </p:nvSpPr>
        <p:spPr>
          <a:xfrm>
            <a:off x="25399" y="960120"/>
            <a:ext cx="4726862" cy="4171278"/>
          </a:xfrm>
        </p:spPr>
        <p:txBody>
          <a:bodyPr>
            <a:normAutofit/>
          </a:bodyPr>
          <a:lstStyle/>
          <a:p>
            <a:pPr algn="r"/>
            <a:r>
              <a:rPr lang="en-US" sz="3100" dirty="0" err="1">
                <a:solidFill>
                  <a:schemeClr val="tx1"/>
                </a:solidFill>
              </a:rPr>
              <a:t>ipInReceives</a:t>
            </a:r>
            <a:r>
              <a:rPr lang="en-US" sz="3100" dirty="0">
                <a:solidFill>
                  <a:schemeClr val="tx1"/>
                </a:solidFill>
              </a:rPr>
              <a:t> </a:t>
            </a:r>
            <a:br>
              <a:rPr lang="en-US" sz="3100" dirty="0">
                <a:solidFill>
                  <a:schemeClr val="tx1"/>
                </a:solidFill>
              </a:rPr>
            </a:br>
            <a:r>
              <a:rPr lang="en-US" sz="3100" dirty="0">
                <a:solidFill>
                  <a:schemeClr val="tx1"/>
                </a:solidFill>
              </a:rPr>
              <a:t>OBJECT TYPE SYNTAX Counter</a:t>
            </a:r>
            <a:br>
              <a:rPr lang="en-US" sz="3100" dirty="0">
                <a:solidFill>
                  <a:schemeClr val="tx1"/>
                </a:solidFill>
              </a:rPr>
            </a:br>
            <a:r>
              <a:rPr lang="es-MX" sz="3100" dirty="0">
                <a:solidFill>
                  <a:schemeClr val="tx1"/>
                </a:solidFill>
              </a:rPr>
              <a:t>ACCESS </a:t>
            </a:r>
            <a:r>
              <a:rPr lang="es-MX" sz="3100" dirty="0" err="1">
                <a:solidFill>
                  <a:schemeClr val="tx1"/>
                </a:solidFill>
              </a:rPr>
              <a:t>read-only</a:t>
            </a:r>
            <a:br>
              <a:rPr lang="es-MX" sz="3100" dirty="0">
                <a:solidFill>
                  <a:schemeClr val="tx1"/>
                </a:solidFill>
              </a:rPr>
            </a:br>
            <a:r>
              <a:rPr lang="es-MX" sz="3100" dirty="0">
                <a:solidFill>
                  <a:schemeClr val="tx1"/>
                </a:solidFill>
              </a:rPr>
              <a:t>STATUS </a:t>
            </a:r>
            <a:r>
              <a:rPr lang="es-MX" sz="3100" dirty="0" err="1">
                <a:solidFill>
                  <a:schemeClr val="tx1"/>
                </a:solidFill>
              </a:rPr>
              <a:t>mandatory</a:t>
            </a:r>
            <a:br>
              <a:rPr lang="es-MX" sz="3100" dirty="0">
                <a:solidFill>
                  <a:schemeClr val="tx1"/>
                </a:solidFill>
              </a:rPr>
            </a:br>
            <a:r>
              <a:rPr lang="es-MX" sz="3100" dirty="0">
                <a:solidFill>
                  <a:schemeClr val="tx1"/>
                </a:solidFill>
              </a:rPr>
              <a:t>DESCRIPTION “texto descriptivo indicando que es”</a:t>
            </a:r>
            <a:br>
              <a:rPr lang="es-MX" sz="3100" dirty="0">
                <a:solidFill>
                  <a:schemeClr val="tx1"/>
                </a:solidFill>
              </a:rPr>
            </a:br>
            <a:r>
              <a:rPr lang="es-ES" sz="3100" dirty="0">
                <a:solidFill>
                  <a:schemeClr val="tx1"/>
                </a:solidFill>
              </a:rPr>
              <a:t>:: = { </a:t>
            </a:r>
            <a:r>
              <a:rPr lang="es-ES" sz="3100" dirty="0" err="1">
                <a:solidFill>
                  <a:schemeClr val="tx1"/>
                </a:solidFill>
              </a:rPr>
              <a:t>ip</a:t>
            </a:r>
            <a:r>
              <a:rPr lang="es-ES" sz="3100" dirty="0">
                <a:solidFill>
                  <a:schemeClr val="tx1"/>
                </a:solidFill>
              </a:rPr>
              <a:t> 3 }</a:t>
            </a:r>
            <a:br>
              <a:rPr lang="es-ES" sz="3100" dirty="0">
                <a:solidFill>
                  <a:schemeClr val="tx1"/>
                </a:solidFill>
              </a:rPr>
            </a:br>
            <a:endParaRPr lang="es-MX" sz="3100" dirty="0">
              <a:solidFill>
                <a:schemeClr val="tx1"/>
              </a:solidFill>
            </a:endParaRPr>
          </a:p>
        </p:txBody>
      </p:sp>
      <p:cxnSp>
        <p:nvCxnSpPr>
          <p:cNvPr id="48" name="Straight Connector 47">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5F03CBA8-4E89-415B-8BB5-92BB35B52224}"/>
              </a:ext>
            </a:extLst>
          </p:cNvPr>
          <p:cNvSpPr>
            <a:spLocks noGrp="1"/>
          </p:cNvSpPr>
          <p:nvPr>
            <p:ph idx="1"/>
          </p:nvPr>
        </p:nvSpPr>
        <p:spPr>
          <a:xfrm>
            <a:off x="4983164" y="960120"/>
            <a:ext cx="5511800" cy="4171278"/>
          </a:xfrm>
        </p:spPr>
        <p:txBody>
          <a:bodyPr>
            <a:normAutofit/>
          </a:bodyPr>
          <a:lstStyle/>
          <a:p>
            <a:r>
              <a:rPr lang="es-ES" dirty="0"/>
              <a:t>Este fragmento ASN.1 nos indica que el objeto "</a:t>
            </a:r>
            <a:r>
              <a:rPr lang="es-ES" dirty="0" err="1"/>
              <a:t>ipInReceives</a:t>
            </a:r>
            <a:r>
              <a:rPr lang="es-ES" dirty="0"/>
              <a:t>" es un contador de sólo lectura que es obligatorio incorporar si se quiere ser compatible con la MIB-II (aunque luego no se utilice) y que cuelga del nodo </a:t>
            </a:r>
            <a:r>
              <a:rPr lang="es-ES" dirty="0" err="1"/>
              <a:t>ip</a:t>
            </a:r>
            <a:r>
              <a:rPr lang="es-ES" dirty="0"/>
              <a:t> con valor tres. Como antes hemos visto el nodo estructural "</a:t>
            </a:r>
            <a:r>
              <a:rPr lang="es-ES" dirty="0" err="1"/>
              <a:t>ip</a:t>
            </a:r>
            <a:r>
              <a:rPr lang="es-ES" dirty="0"/>
              <a:t>" con su valor absoluto, podemos ver que </a:t>
            </a:r>
            <a:r>
              <a:rPr lang="es-MX" dirty="0"/>
              <a:t>identificador de objeto de "</a:t>
            </a:r>
            <a:r>
              <a:rPr lang="es-MX" dirty="0" err="1"/>
              <a:t>ipInReceives</a:t>
            </a:r>
            <a:r>
              <a:rPr lang="es-MX" dirty="0"/>
              <a:t>" es "1.3.6.1.2.1.4.3".</a:t>
            </a:r>
          </a:p>
        </p:txBody>
      </p:sp>
    </p:spTree>
    <p:extLst>
      <p:ext uri="{BB962C8B-B14F-4D97-AF65-F5344CB8AC3E}">
        <p14:creationId xmlns:p14="http://schemas.microsoft.com/office/powerpoint/2010/main" val="507220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DAA5C2-972F-4211-8173-8DFA9AE5C10C}"/>
              </a:ext>
            </a:extLst>
          </p:cNvPr>
          <p:cNvSpPr>
            <a:spLocks noGrp="1"/>
          </p:cNvSpPr>
          <p:nvPr>
            <p:ph type="title"/>
          </p:nvPr>
        </p:nvSpPr>
        <p:spPr/>
        <p:txBody>
          <a:bodyPr/>
          <a:lstStyle/>
          <a:p>
            <a:r>
              <a:rPr lang="es-MX" dirty="0"/>
              <a:t>Estructura</a:t>
            </a:r>
          </a:p>
        </p:txBody>
      </p:sp>
      <p:sp>
        <p:nvSpPr>
          <p:cNvPr id="3" name="Marcador de contenido 2">
            <a:extLst>
              <a:ext uri="{FF2B5EF4-FFF2-40B4-BE49-F238E27FC236}">
                <a16:creationId xmlns:a16="http://schemas.microsoft.com/office/drawing/2014/main" id="{62542933-EA42-48E3-833B-C1A38BD08DD6}"/>
              </a:ext>
            </a:extLst>
          </p:cNvPr>
          <p:cNvSpPr>
            <a:spLocks noGrp="1"/>
          </p:cNvSpPr>
          <p:nvPr>
            <p:ph idx="1"/>
          </p:nvPr>
        </p:nvSpPr>
        <p:spPr/>
        <p:txBody>
          <a:bodyPr>
            <a:normAutofit fontScale="92500"/>
          </a:bodyPr>
          <a:lstStyle/>
          <a:p>
            <a:r>
              <a:rPr lang="es-ES" b="1" dirty="0" err="1"/>
              <a:t>System</a:t>
            </a:r>
            <a:r>
              <a:rPr lang="es-ES" dirty="0"/>
              <a:t>: de este nodo cuelgan objetos que proporcionan información genérica del sistema gestionado. Por ejemplo, dónde se encuentra el sistema, quién lo </a:t>
            </a:r>
            <a:r>
              <a:rPr lang="es-MX" dirty="0"/>
              <a:t>administra.</a:t>
            </a:r>
          </a:p>
          <a:p>
            <a:r>
              <a:rPr lang="es-ES" b="1" dirty="0"/>
              <a:t>Interfaces</a:t>
            </a:r>
            <a:r>
              <a:rPr lang="es-ES" dirty="0"/>
              <a:t>: En este grupo está la información de los interfaces de red presentes en el sistema. Incorpora estadísticas de los eventos ocurridos en el mismo.</a:t>
            </a:r>
          </a:p>
          <a:p>
            <a:r>
              <a:rPr lang="es-ES" b="1" dirty="0"/>
              <a:t>At </a:t>
            </a:r>
            <a:r>
              <a:rPr lang="es-ES" dirty="0"/>
              <a:t>(</a:t>
            </a:r>
            <a:r>
              <a:rPr lang="es-ES" i="1" dirty="0" err="1"/>
              <a:t>address</a:t>
            </a:r>
            <a:r>
              <a:rPr lang="es-ES" i="1" dirty="0"/>
              <a:t> </a:t>
            </a:r>
            <a:r>
              <a:rPr lang="es-ES" i="1" dirty="0" err="1"/>
              <a:t>translation</a:t>
            </a:r>
            <a:r>
              <a:rPr lang="es-ES" i="1" dirty="0"/>
              <a:t> </a:t>
            </a:r>
            <a:r>
              <a:rPr lang="es-ES" dirty="0"/>
              <a:t>o traducción de direcciones): Este nodo es obsoleto, pero se mantiene para preservar la compatibilidad con la MIB-I. En él se almacenan las direcciones de nivel de enlace correspondientes a una dirección IP.</a:t>
            </a:r>
          </a:p>
          <a:p>
            <a:r>
              <a:rPr lang="es-ES" b="1" dirty="0"/>
              <a:t>IP</a:t>
            </a:r>
            <a:r>
              <a:rPr lang="es-ES" dirty="0"/>
              <a:t>: En este grupo se almacena la información relativa a la capa IP, tanto de </a:t>
            </a:r>
            <a:r>
              <a:rPr lang="es-MX" dirty="0"/>
              <a:t>configuración como de estadísticas.</a:t>
            </a:r>
          </a:p>
          <a:p>
            <a:r>
              <a:rPr lang="es-ES" b="1" dirty="0"/>
              <a:t>ICMP</a:t>
            </a:r>
            <a:r>
              <a:rPr lang="es-ES" dirty="0"/>
              <a:t>: En este nodo se almacenan contadores de los paquetes ICMP entrantes y </a:t>
            </a:r>
            <a:r>
              <a:rPr lang="es-MX" dirty="0"/>
              <a:t>salientes.</a:t>
            </a:r>
          </a:p>
        </p:txBody>
      </p:sp>
    </p:spTree>
    <p:extLst>
      <p:ext uri="{BB962C8B-B14F-4D97-AF65-F5344CB8AC3E}">
        <p14:creationId xmlns:p14="http://schemas.microsoft.com/office/powerpoint/2010/main" val="2526344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DAA5C2-972F-4211-8173-8DFA9AE5C10C}"/>
              </a:ext>
            </a:extLst>
          </p:cNvPr>
          <p:cNvSpPr>
            <a:spLocks noGrp="1"/>
          </p:cNvSpPr>
          <p:nvPr>
            <p:ph type="title"/>
          </p:nvPr>
        </p:nvSpPr>
        <p:spPr/>
        <p:txBody>
          <a:bodyPr/>
          <a:lstStyle/>
          <a:p>
            <a:r>
              <a:rPr lang="es-MX" dirty="0"/>
              <a:t>Estructura</a:t>
            </a:r>
          </a:p>
        </p:txBody>
      </p:sp>
      <p:sp>
        <p:nvSpPr>
          <p:cNvPr id="3" name="Marcador de contenido 2">
            <a:extLst>
              <a:ext uri="{FF2B5EF4-FFF2-40B4-BE49-F238E27FC236}">
                <a16:creationId xmlns:a16="http://schemas.microsoft.com/office/drawing/2014/main" id="{62542933-EA42-48E3-833B-C1A38BD08DD6}"/>
              </a:ext>
            </a:extLst>
          </p:cNvPr>
          <p:cNvSpPr>
            <a:spLocks noGrp="1"/>
          </p:cNvSpPr>
          <p:nvPr>
            <p:ph idx="1"/>
          </p:nvPr>
        </p:nvSpPr>
        <p:spPr/>
        <p:txBody>
          <a:bodyPr>
            <a:normAutofit/>
          </a:bodyPr>
          <a:lstStyle/>
          <a:p>
            <a:r>
              <a:rPr lang="es-ES" b="1" dirty="0" err="1"/>
              <a:t>Tcp</a:t>
            </a:r>
            <a:r>
              <a:rPr lang="es-ES" dirty="0"/>
              <a:t>: En este grupo está la información relativa a la configuración, estadísticas y </a:t>
            </a:r>
            <a:r>
              <a:rPr lang="es-MX" dirty="0"/>
              <a:t>estado actual del protocolo TCP.</a:t>
            </a:r>
          </a:p>
          <a:p>
            <a:r>
              <a:rPr lang="es-ES" b="1" dirty="0" err="1"/>
              <a:t>Udp</a:t>
            </a:r>
            <a:r>
              <a:rPr lang="es-ES" dirty="0"/>
              <a:t>: En este nodo está la información relativa a la configuración, estadísticas del </a:t>
            </a:r>
            <a:r>
              <a:rPr lang="es-MX" dirty="0"/>
              <a:t>protocolo UDP.</a:t>
            </a:r>
          </a:p>
          <a:p>
            <a:r>
              <a:rPr lang="es-ES" b="1" dirty="0" err="1"/>
              <a:t>Egp</a:t>
            </a:r>
            <a:r>
              <a:rPr lang="es-ES" dirty="0"/>
              <a:t>: Aquí está agrupada la información relativa a la configuración y operación del </a:t>
            </a:r>
            <a:r>
              <a:rPr lang="es-MX" dirty="0"/>
              <a:t>protocolo EGP.</a:t>
            </a:r>
          </a:p>
          <a:p>
            <a:r>
              <a:rPr lang="es-ES" b="1" dirty="0" err="1"/>
              <a:t>Transmission</a:t>
            </a:r>
            <a:r>
              <a:rPr lang="es-ES" dirty="0"/>
              <a:t>: De este nodo cuelgan grupos referidos a las distintas tecnologías del nivel de enlace implementadas en las interfaces de red del sistema gestionado.</a:t>
            </a:r>
            <a:endParaRPr lang="es-MX" dirty="0"/>
          </a:p>
        </p:txBody>
      </p:sp>
    </p:spTree>
    <p:extLst>
      <p:ext uri="{BB962C8B-B14F-4D97-AF65-F5344CB8AC3E}">
        <p14:creationId xmlns:p14="http://schemas.microsoft.com/office/powerpoint/2010/main" val="1912086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A24DF9-306C-49F3-B8F8-7B7FA3545ABF}"/>
              </a:ext>
            </a:extLst>
          </p:cNvPr>
          <p:cNvSpPr>
            <a:spLocks noGrp="1"/>
          </p:cNvSpPr>
          <p:nvPr>
            <p:ph type="title"/>
          </p:nvPr>
        </p:nvSpPr>
        <p:spPr/>
        <p:txBody>
          <a:bodyPr/>
          <a:lstStyle/>
          <a:p>
            <a:r>
              <a:rPr lang="es-MX" dirty="0"/>
              <a:t>La MIB</a:t>
            </a:r>
          </a:p>
        </p:txBody>
      </p:sp>
      <p:sp>
        <p:nvSpPr>
          <p:cNvPr id="3" name="Marcador de contenido 2">
            <a:extLst>
              <a:ext uri="{FF2B5EF4-FFF2-40B4-BE49-F238E27FC236}">
                <a16:creationId xmlns:a16="http://schemas.microsoft.com/office/drawing/2014/main" id="{C3D545F8-57FA-4DA2-997F-DD8D84D0F876}"/>
              </a:ext>
            </a:extLst>
          </p:cNvPr>
          <p:cNvSpPr>
            <a:spLocks noGrp="1"/>
          </p:cNvSpPr>
          <p:nvPr>
            <p:ph idx="1"/>
          </p:nvPr>
        </p:nvSpPr>
        <p:spPr/>
        <p:txBody>
          <a:bodyPr>
            <a:normAutofit/>
          </a:bodyPr>
          <a:lstStyle/>
          <a:p>
            <a:pPr marL="0" indent="0">
              <a:buNone/>
            </a:pPr>
            <a:r>
              <a:rPr lang="es-MX" sz="2800" dirty="0"/>
              <a:t>La Base de Información de Gestor (MIB) es un tipo de base de datos  que contiene información jerárquica, estructurada en forma de árbol, en todos los dispositivos gestionados en una red de comunicaciones.</a:t>
            </a:r>
          </a:p>
        </p:txBody>
      </p:sp>
    </p:spTree>
    <p:extLst>
      <p:ext uri="{BB962C8B-B14F-4D97-AF65-F5344CB8AC3E}">
        <p14:creationId xmlns:p14="http://schemas.microsoft.com/office/powerpoint/2010/main" val="949323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4" name="Group 3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5" name="Group 6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62" name="Rectangle 6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6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96" name="Rectangle 65">
            <a:extLst>
              <a:ext uri="{FF2B5EF4-FFF2-40B4-BE49-F238E27FC236}">
                <a16:creationId xmlns:a16="http://schemas.microsoft.com/office/drawing/2014/main" id="{3904BE49-D42F-4F46-B6D8-2F3171216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67">
            <a:extLst>
              <a:ext uri="{FF2B5EF4-FFF2-40B4-BE49-F238E27FC236}">
                <a16:creationId xmlns:a16="http://schemas.microsoft.com/office/drawing/2014/main" id="{D57C06C8-18BE-4336-B9E0-3E15ACC93B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9" name="Freeform 5">
              <a:extLst>
                <a:ext uri="{FF2B5EF4-FFF2-40B4-BE49-F238E27FC236}">
                  <a16:creationId xmlns:a16="http://schemas.microsoft.com/office/drawing/2014/main" id="{C1C39E9B-4917-47D7-B9CB-56480F8876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6">
              <a:extLst>
                <a:ext uri="{FF2B5EF4-FFF2-40B4-BE49-F238E27FC236}">
                  <a16:creationId xmlns:a16="http://schemas.microsoft.com/office/drawing/2014/main" id="{5F7200AE-DDFE-46D2-ABCA-99906B970E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7">
              <a:extLst>
                <a:ext uri="{FF2B5EF4-FFF2-40B4-BE49-F238E27FC236}">
                  <a16:creationId xmlns:a16="http://schemas.microsoft.com/office/drawing/2014/main" id="{CAC40760-2393-4FAE-9A58-F4CDC06716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8">
              <a:extLst>
                <a:ext uri="{FF2B5EF4-FFF2-40B4-BE49-F238E27FC236}">
                  <a16:creationId xmlns:a16="http://schemas.microsoft.com/office/drawing/2014/main" id="{1080422B-1649-4C8E-9459-421424360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9">
              <a:extLst>
                <a:ext uri="{FF2B5EF4-FFF2-40B4-BE49-F238E27FC236}">
                  <a16:creationId xmlns:a16="http://schemas.microsoft.com/office/drawing/2014/main" id="{0136A7BD-0DB3-401B-A6AB-38BD30D100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10">
              <a:extLst>
                <a:ext uri="{FF2B5EF4-FFF2-40B4-BE49-F238E27FC236}">
                  <a16:creationId xmlns:a16="http://schemas.microsoft.com/office/drawing/2014/main" id="{FD037346-242B-41AF-8CF5-C35284CA2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11">
              <a:extLst>
                <a:ext uri="{FF2B5EF4-FFF2-40B4-BE49-F238E27FC236}">
                  <a16:creationId xmlns:a16="http://schemas.microsoft.com/office/drawing/2014/main" id="{238EBF94-0BBF-4BAE-AE27-729E3AC135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12">
              <a:extLst>
                <a:ext uri="{FF2B5EF4-FFF2-40B4-BE49-F238E27FC236}">
                  <a16:creationId xmlns:a16="http://schemas.microsoft.com/office/drawing/2014/main" id="{3940EFD7-EB1A-47AF-9DC9-7D4FCC6011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13">
              <a:extLst>
                <a:ext uri="{FF2B5EF4-FFF2-40B4-BE49-F238E27FC236}">
                  <a16:creationId xmlns:a16="http://schemas.microsoft.com/office/drawing/2014/main" id="{6BAA7A10-98A8-4931-9BE2-B573EB3767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14">
              <a:extLst>
                <a:ext uri="{FF2B5EF4-FFF2-40B4-BE49-F238E27FC236}">
                  <a16:creationId xmlns:a16="http://schemas.microsoft.com/office/drawing/2014/main" id="{420223F5-34A9-4388-AF7B-38C76242FC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15">
              <a:extLst>
                <a:ext uri="{FF2B5EF4-FFF2-40B4-BE49-F238E27FC236}">
                  <a16:creationId xmlns:a16="http://schemas.microsoft.com/office/drawing/2014/main" id="{3CC9C746-C646-4363-B3D3-349B5C18C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16">
              <a:extLst>
                <a:ext uri="{FF2B5EF4-FFF2-40B4-BE49-F238E27FC236}">
                  <a16:creationId xmlns:a16="http://schemas.microsoft.com/office/drawing/2014/main" id="{3EAA5BC5-AB13-4C8E-9D9D-05DE777C5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7">
              <a:extLst>
                <a:ext uri="{FF2B5EF4-FFF2-40B4-BE49-F238E27FC236}">
                  <a16:creationId xmlns:a16="http://schemas.microsoft.com/office/drawing/2014/main" id="{500FC397-0569-4EC4-926A-DDD62AC495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8">
              <a:extLst>
                <a:ext uri="{FF2B5EF4-FFF2-40B4-BE49-F238E27FC236}">
                  <a16:creationId xmlns:a16="http://schemas.microsoft.com/office/drawing/2014/main" id="{284FF041-FE7D-47CD-830F-7FABF41C7C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9">
              <a:extLst>
                <a:ext uri="{FF2B5EF4-FFF2-40B4-BE49-F238E27FC236}">
                  <a16:creationId xmlns:a16="http://schemas.microsoft.com/office/drawing/2014/main" id="{224154F3-CDFE-4FFF-92E4-ECEACF4A6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20">
              <a:extLst>
                <a:ext uri="{FF2B5EF4-FFF2-40B4-BE49-F238E27FC236}">
                  <a16:creationId xmlns:a16="http://schemas.microsoft.com/office/drawing/2014/main" id="{CCE7404D-AA5A-4B82-A875-07F35D7C2D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21">
              <a:extLst>
                <a:ext uri="{FF2B5EF4-FFF2-40B4-BE49-F238E27FC236}">
                  <a16:creationId xmlns:a16="http://schemas.microsoft.com/office/drawing/2014/main" id="{526B6FED-4F20-4070-95B4-FF6F439E1C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22">
              <a:extLst>
                <a:ext uri="{FF2B5EF4-FFF2-40B4-BE49-F238E27FC236}">
                  <a16:creationId xmlns:a16="http://schemas.microsoft.com/office/drawing/2014/main" id="{3A75958D-1716-4B5A-A745-AFA4962FA4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23">
              <a:extLst>
                <a:ext uri="{FF2B5EF4-FFF2-40B4-BE49-F238E27FC236}">
                  <a16:creationId xmlns:a16="http://schemas.microsoft.com/office/drawing/2014/main" id="{531A2051-17DE-4E9D-9EA6-026B97B1A9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98" name="Rectangle 88">
            <a:extLst>
              <a:ext uri="{FF2B5EF4-FFF2-40B4-BE49-F238E27FC236}">
                <a16:creationId xmlns:a16="http://schemas.microsoft.com/office/drawing/2014/main" id="{CE0642A0-80D3-4F37-8249-A07E6F382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80" y="-6706"/>
            <a:ext cx="12194680" cy="4127711"/>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arcador de contenido 3">
            <a:extLst>
              <a:ext uri="{FF2B5EF4-FFF2-40B4-BE49-F238E27FC236}">
                <a16:creationId xmlns:a16="http://schemas.microsoft.com/office/drawing/2014/main" id="{6D5A321F-9066-41D4-9F12-E925CE2ECAD8}"/>
              </a:ext>
            </a:extLst>
          </p:cNvPr>
          <p:cNvPicPr>
            <a:picLocks noGrp="1" noChangeAspect="1"/>
          </p:cNvPicPr>
          <p:nvPr>
            <p:ph idx="1"/>
          </p:nvPr>
        </p:nvPicPr>
        <p:blipFill>
          <a:blip r:embed="rId2"/>
          <a:stretch>
            <a:fillRect/>
          </a:stretch>
        </p:blipFill>
        <p:spPr>
          <a:xfrm>
            <a:off x="2735606" y="321731"/>
            <a:ext cx="6719726" cy="3477458"/>
          </a:xfrm>
          <a:prstGeom prst="rect">
            <a:avLst/>
          </a:prstGeom>
          <a:ln w="12700">
            <a:noFill/>
          </a:ln>
        </p:spPr>
      </p:pic>
      <p:grpSp>
        <p:nvGrpSpPr>
          <p:cNvPr id="99" name="Group 90">
            <a:extLst>
              <a:ext uri="{FF2B5EF4-FFF2-40B4-BE49-F238E27FC236}">
                <a16:creationId xmlns:a16="http://schemas.microsoft.com/office/drawing/2014/main" id="{FA760135-24A9-40C9-B45F-2EB5B6420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92" name="Isosceles Triangle 39">
              <a:extLst>
                <a:ext uri="{FF2B5EF4-FFF2-40B4-BE49-F238E27FC236}">
                  <a16:creationId xmlns:a16="http://schemas.microsoft.com/office/drawing/2014/main" id="{20E3CEE0-0CB3-421F-99FC-4585E6243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4346BB80-2556-4779-9642-5706CAA33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38BA92D6-93EA-45F2-AAB0-B3731524D178}"/>
              </a:ext>
            </a:extLst>
          </p:cNvPr>
          <p:cNvSpPr>
            <a:spLocks noGrp="1"/>
          </p:cNvSpPr>
          <p:nvPr>
            <p:ph type="title"/>
          </p:nvPr>
        </p:nvSpPr>
        <p:spPr>
          <a:xfrm>
            <a:off x="1683982" y="4293388"/>
            <a:ext cx="8833655" cy="727748"/>
          </a:xfrm>
        </p:spPr>
        <p:txBody>
          <a:bodyPr vert="horz" lIns="228600" tIns="228600" rIns="228600" bIns="0" rtlCol="0" anchor="b">
            <a:normAutofit/>
          </a:bodyPr>
          <a:lstStyle/>
          <a:p>
            <a:pPr>
              <a:lnSpc>
                <a:spcPct val="80000"/>
              </a:lnSpc>
            </a:pPr>
            <a:r>
              <a:rPr lang="en-US" sz="1900"/>
              <a:t>.iso.org.dod.internet.mgrs</a:t>
            </a:r>
            <a:br>
              <a:rPr lang="en-US" sz="1900"/>
            </a:br>
            <a:r>
              <a:rPr lang="en-US" sz="1900"/>
              <a:t>.1.3.6.1.2</a:t>
            </a:r>
          </a:p>
        </p:txBody>
      </p:sp>
    </p:spTree>
    <p:extLst>
      <p:ext uri="{BB962C8B-B14F-4D97-AF65-F5344CB8AC3E}">
        <p14:creationId xmlns:p14="http://schemas.microsoft.com/office/powerpoint/2010/main" val="3026788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6E1DA2-6D1C-4A9F-A627-34CC75D719B9}"/>
              </a:ext>
            </a:extLst>
          </p:cNvPr>
          <p:cNvSpPr>
            <a:spLocks noGrp="1"/>
          </p:cNvSpPr>
          <p:nvPr>
            <p:ph type="title"/>
          </p:nvPr>
        </p:nvSpPr>
        <p:spPr/>
        <p:txBody>
          <a:bodyPr/>
          <a:lstStyle/>
          <a:p>
            <a:r>
              <a:rPr lang="es-MX" dirty="0"/>
              <a:t>Jerarquía</a:t>
            </a:r>
          </a:p>
        </p:txBody>
      </p:sp>
      <p:sp>
        <p:nvSpPr>
          <p:cNvPr id="3" name="Marcador de contenido 2">
            <a:extLst>
              <a:ext uri="{FF2B5EF4-FFF2-40B4-BE49-F238E27FC236}">
                <a16:creationId xmlns:a16="http://schemas.microsoft.com/office/drawing/2014/main" id="{EBBDBDEB-5A30-41EB-8EDC-74085535EEAE}"/>
              </a:ext>
            </a:extLst>
          </p:cNvPr>
          <p:cNvSpPr>
            <a:spLocks noGrp="1"/>
          </p:cNvSpPr>
          <p:nvPr>
            <p:ph idx="1"/>
          </p:nvPr>
        </p:nvSpPr>
        <p:spPr/>
        <p:txBody>
          <a:bodyPr/>
          <a:lstStyle/>
          <a:p>
            <a:r>
              <a:rPr lang="es-ES" dirty="0"/>
              <a:t>Los objetos asociados a variables están organizados en una jerarquía administrada por la ISO y por la ITU-T.</a:t>
            </a:r>
          </a:p>
          <a:p>
            <a:r>
              <a:rPr lang="es-ES" dirty="0"/>
              <a:t>En esta jerarquía cada uno posee un nombre simbólico y un </a:t>
            </a:r>
            <a:r>
              <a:rPr lang="es-MX" dirty="0"/>
              <a:t>identificador numérico asociado, de forma que cada objeto, dentro de ese árbol jerárquico, esté determinado por un identificador único, </a:t>
            </a:r>
            <a:r>
              <a:rPr lang="es-ES" dirty="0"/>
              <a:t>que representa su localización relativa en la raíz del árbol.</a:t>
            </a:r>
            <a:endParaRPr lang="es-MX" dirty="0"/>
          </a:p>
        </p:txBody>
      </p:sp>
    </p:spTree>
    <p:extLst>
      <p:ext uri="{BB962C8B-B14F-4D97-AF65-F5344CB8AC3E}">
        <p14:creationId xmlns:p14="http://schemas.microsoft.com/office/powerpoint/2010/main" val="490237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BA92D6-93EA-45F2-AAB0-B3731524D178}"/>
              </a:ext>
            </a:extLst>
          </p:cNvPr>
          <p:cNvSpPr>
            <a:spLocks noGrp="1"/>
          </p:cNvSpPr>
          <p:nvPr>
            <p:ph type="title" idx="4294967295"/>
          </p:nvPr>
        </p:nvSpPr>
        <p:spPr>
          <a:xfrm>
            <a:off x="3359150" y="4292600"/>
            <a:ext cx="8832850" cy="728663"/>
          </a:xfrm>
        </p:spPr>
        <p:txBody>
          <a:bodyPr vert="horz" lIns="228600" tIns="228600" rIns="228600" bIns="0" rtlCol="0" anchor="b">
            <a:normAutofit/>
          </a:bodyPr>
          <a:lstStyle/>
          <a:p>
            <a:pPr>
              <a:lnSpc>
                <a:spcPct val="80000"/>
              </a:lnSpc>
            </a:pPr>
            <a:r>
              <a:rPr lang="en-US" sz="1900"/>
              <a:t>.iso.org.dod.internet.mgrs</a:t>
            </a:r>
            <a:br>
              <a:rPr lang="en-US" sz="1900"/>
            </a:br>
            <a:r>
              <a:rPr lang="en-US" sz="1900"/>
              <a:t>.1.3.6.1.2</a:t>
            </a:r>
          </a:p>
        </p:txBody>
      </p:sp>
      <p:pic>
        <p:nvPicPr>
          <p:cNvPr id="3" name="Imagen 2">
            <a:extLst>
              <a:ext uri="{FF2B5EF4-FFF2-40B4-BE49-F238E27FC236}">
                <a16:creationId xmlns:a16="http://schemas.microsoft.com/office/drawing/2014/main" id="{8588FD12-C239-4320-8678-F27CF4BC3AF8}"/>
              </a:ext>
            </a:extLst>
          </p:cNvPr>
          <p:cNvPicPr>
            <a:picLocks noChangeAspect="1"/>
          </p:cNvPicPr>
          <p:nvPr/>
        </p:nvPicPr>
        <p:blipFill>
          <a:blip r:embed="rId2"/>
          <a:stretch>
            <a:fillRect/>
          </a:stretch>
        </p:blipFill>
        <p:spPr>
          <a:xfrm>
            <a:off x="2157412" y="38100"/>
            <a:ext cx="7877175" cy="6781800"/>
          </a:xfrm>
          <a:prstGeom prst="rect">
            <a:avLst/>
          </a:prstGeom>
        </p:spPr>
      </p:pic>
    </p:spTree>
    <p:extLst>
      <p:ext uri="{BB962C8B-B14F-4D97-AF65-F5344CB8AC3E}">
        <p14:creationId xmlns:p14="http://schemas.microsoft.com/office/powerpoint/2010/main" val="4194170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BD9006-C208-466F-A9BB-3308EE1BF3C8}"/>
              </a:ext>
            </a:extLst>
          </p:cNvPr>
          <p:cNvSpPr>
            <a:spLocks noGrp="1"/>
          </p:cNvSpPr>
          <p:nvPr>
            <p:ph type="title"/>
          </p:nvPr>
        </p:nvSpPr>
        <p:spPr/>
        <p:txBody>
          <a:bodyPr/>
          <a:lstStyle/>
          <a:p>
            <a:r>
              <a:rPr lang="es-MX" dirty="0"/>
              <a:t>Estructura</a:t>
            </a:r>
          </a:p>
        </p:txBody>
      </p:sp>
      <p:sp>
        <p:nvSpPr>
          <p:cNvPr id="3" name="Marcador de contenido 2">
            <a:extLst>
              <a:ext uri="{FF2B5EF4-FFF2-40B4-BE49-F238E27FC236}">
                <a16:creationId xmlns:a16="http://schemas.microsoft.com/office/drawing/2014/main" id="{F70BA824-95B9-455E-BBBA-891950E9CF9F}"/>
              </a:ext>
            </a:extLst>
          </p:cNvPr>
          <p:cNvSpPr>
            <a:spLocks noGrp="1"/>
          </p:cNvSpPr>
          <p:nvPr>
            <p:ph idx="1"/>
          </p:nvPr>
        </p:nvSpPr>
        <p:spPr/>
        <p:txBody>
          <a:bodyPr/>
          <a:lstStyle/>
          <a:p>
            <a:r>
              <a:rPr lang="es-ES" dirty="0"/>
              <a:t>Todos los objetos de la MIB de SNMP, se identifican de la siguiente </a:t>
            </a:r>
            <a:r>
              <a:rPr lang="es-MX" dirty="0"/>
              <a:t>forma: {</a:t>
            </a:r>
            <a:r>
              <a:rPr lang="es-MX" dirty="0" err="1"/>
              <a:t>iso.identigfied-organization</a:t>
            </a:r>
            <a:r>
              <a:rPr lang="es-MX" dirty="0"/>
              <a:t>(3). </a:t>
            </a:r>
            <a:r>
              <a:rPr lang="es-MX" dirty="0" err="1"/>
              <a:t>dod</a:t>
            </a:r>
            <a:r>
              <a:rPr lang="es-MX" dirty="0"/>
              <a:t>(6).internet(1).</a:t>
            </a:r>
            <a:r>
              <a:rPr lang="es-MX" dirty="0" err="1"/>
              <a:t>mgmt</a:t>
            </a:r>
            <a:r>
              <a:rPr lang="es-MX" dirty="0"/>
              <a:t>(2).</a:t>
            </a:r>
            <a:r>
              <a:rPr lang="es-MX" dirty="0" err="1"/>
              <a:t>mib</a:t>
            </a:r>
            <a:r>
              <a:rPr lang="es-MX" dirty="0"/>
              <a:t>-</a:t>
            </a:r>
            <a:r>
              <a:rPr lang="pt-BR" dirty="0"/>
              <a:t>2(1)...} o, de </a:t>
            </a:r>
            <a:r>
              <a:rPr lang="pt-BR" dirty="0" err="1"/>
              <a:t>manera</a:t>
            </a:r>
            <a:r>
              <a:rPr lang="pt-BR" dirty="0"/>
              <a:t> alternativa {.1.3.6.1.2.1 ...}</a:t>
            </a:r>
          </a:p>
          <a:p>
            <a:r>
              <a:rPr lang="es-ES" dirty="0"/>
              <a:t>La MIB tiene 126 áreas de información sobre el estado del dispositivo, el desempeño del dispositivo, sus conexiones hacia los diferentes dispositivos y su configuración.</a:t>
            </a:r>
            <a:endParaRPr lang="es-MX" dirty="0"/>
          </a:p>
        </p:txBody>
      </p:sp>
    </p:spTree>
    <p:extLst>
      <p:ext uri="{BB962C8B-B14F-4D97-AF65-F5344CB8AC3E}">
        <p14:creationId xmlns:p14="http://schemas.microsoft.com/office/powerpoint/2010/main" val="3328917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BD9006-C208-466F-A9BB-3308EE1BF3C8}"/>
              </a:ext>
            </a:extLst>
          </p:cNvPr>
          <p:cNvSpPr>
            <a:spLocks noGrp="1"/>
          </p:cNvSpPr>
          <p:nvPr>
            <p:ph type="title"/>
          </p:nvPr>
        </p:nvSpPr>
        <p:spPr/>
        <p:txBody>
          <a:bodyPr/>
          <a:lstStyle/>
          <a:p>
            <a:r>
              <a:rPr lang="es-MX" dirty="0"/>
              <a:t>Estructura</a:t>
            </a:r>
          </a:p>
        </p:txBody>
      </p:sp>
      <p:sp>
        <p:nvSpPr>
          <p:cNvPr id="3" name="Marcador de contenido 2">
            <a:extLst>
              <a:ext uri="{FF2B5EF4-FFF2-40B4-BE49-F238E27FC236}">
                <a16:creationId xmlns:a16="http://schemas.microsoft.com/office/drawing/2014/main" id="{F70BA824-95B9-455E-BBBA-891950E9CF9F}"/>
              </a:ext>
            </a:extLst>
          </p:cNvPr>
          <p:cNvSpPr>
            <a:spLocks noGrp="1"/>
          </p:cNvSpPr>
          <p:nvPr>
            <p:ph idx="1"/>
          </p:nvPr>
        </p:nvSpPr>
        <p:spPr/>
        <p:txBody>
          <a:bodyPr>
            <a:normAutofit/>
          </a:bodyPr>
          <a:lstStyle/>
          <a:p>
            <a:r>
              <a:rPr lang="es-ES" dirty="0"/>
              <a:t>El administrador SNMP consulta la MIB a través del software agente y puede especificar los cambios que se le hicieron a la configuración.</a:t>
            </a:r>
          </a:p>
          <a:p>
            <a:r>
              <a:rPr lang="es-ES" dirty="0"/>
              <a:t>La mayor parte de los administradores SNMP consultan a los agentes en un intervalo regular, 15 minutos por defecto, a menos que el </a:t>
            </a:r>
            <a:r>
              <a:rPr lang="es-MX" dirty="0"/>
              <a:t>usuario indique otra cosa.</a:t>
            </a:r>
          </a:p>
        </p:txBody>
      </p:sp>
    </p:spTree>
    <p:extLst>
      <p:ext uri="{BB962C8B-B14F-4D97-AF65-F5344CB8AC3E}">
        <p14:creationId xmlns:p14="http://schemas.microsoft.com/office/powerpoint/2010/main" val="1850560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BD9006-C208-466F-A9BB-3308EE1BF3C8}"/>
              </a:ext>
            </a:extLst>
          </p:cNvPr>
          <p:cNvSpPr>
            <a:spLocks noGrp="1"/>
          </p:cNvSpPr>
          <p:nvPr>
            <p:ph type="title"/>
          </p:nvPr>
        </p:nvSpPr>
        <p:spPr/>
        <p:txBody>
          <a:bodyPr/>
          <a:lstStyle/>
          <a:p>
            <a:r>
              <a:rPr lang="es-MX" dirty="0"/>
              <a:t>Estructura</a:t>
            </a:r>
          </a:p>
        </p:txBody>
      </p:sp>
      <p:sp>
        <p:nvSpPr>
          <p:cNvPr id="3" name="Marcador de contenido 2">
            <a:extLst>
              <a:ext uri="{FF2B5EF4-FFF2-40B4-BE49-F238E27FC236}">
                <a16:creationId xmlns:a16="http://schemas.microsoft.com/office/drawing/2014/main" id="{F70BA824-95B9-455E-BBBA-891950E9CF9F}"/>
              </a:ext>
            </a:extLst>
          </p:cNvPr>
          <p:cNvSpPr>
            <a:spLocks noGrp="1"/>
          </p:cNvSpPr>
          <p:nvPr>
            <p:ph idx="1"/>
          </p:nvPr>
        </p:nvSpPr>
        <p:spPr/>
        <p:txBody>
          <a:bodyPr>
            <a:normAutofit/>
          </a:bodyPr>
          <a:lstStyle/>
          <a:p>
            <a:r>
              <a:rPr lang="es-ES" dirty="0"/>
              <a:t>El software agente SNMP por lo general es bastante pequeño (comúnmente de 64KB) dado que el protocolo SNMP es sencillo. SNMP está diseñado para ser un protocolo de sondeo (</a:t>
            </a:r>
            <a:r>
              <a:rPr lang="es-ES" dirty="0" err="1"/>
              <a:t>polling</a:t>
            </a:r>
            <a:r>
              <a:rPr lang="es-ES" dirty="0"/>
              <a:t>). </a:t>
            </a:r>
          </a:p>
          <a:p>
            <a:r>
              <a:rPr lang="es-ES" dirty="0"/>
              <a:t>Los mensajes SNMP se colocan dentro de un datagrama UDP y se enrutan vía IP (aunque podrían utilizarse otros protocolos).</a:t>
            </a:r>
            <a:endParaRPr lang="es-MX" dirty="0"/>
          </a:p>
        </p:txBody>
      </p:sp>
    </p:spTree>
    <p:extLst>
      <p:ext uri="{BB962C8B-B14F-4D97-AF65-F5344CB8AC3E}">
        <p14:creationId xmlns:p14="http://schemas.microsoft.com/office/powerpoint/2010/main" val="1559979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9B75A574-2B27-4324-8F1A-CFE28FC0A370}"/>
              </a:ext>
            </a:extLst>
          </p:cNvPr>
          <p:cNvPicPr>
            <a:picLocks noGrp="1" noChangeAspect="1"/>
          </p:cNvPicPr>
          <p:nvPr>
            <p:ph idx="1"/>
          </p:nvPr>
        </p:nvPicPr>
        <p:blipFill>
          <a:blip r:embed="rId2"/>
          <a:stretch>
            <a:fillRect/>
          </a:stretch>
        </p:blipFill>
        <p:spPr>
          <a:xfrm>
            <a:off x="4519381" y="656115"/>
            <a:ext cx="7236918" cy="5171248"/>
          </a:xfrm>
          <a:prstGeom prst="rect">
            <a:avLst/>
          </a:prstGeom>
        </p:spPr>
      </p:pic>
      <p:sp>
        <p:nvSpPr>
          <p:cNvPr id="2" name="Título 1">
            <a:extLst>
              <a:ext uri="{FF2B5EF4-FFF2-40B4-BE49-F238E27FC236}">
                <a16:creationId xmlns:a16="http://schemas.microsoft.com/office/drawing/2014/main" id="{EF90E06F-F04C-4981-B895-401BC29E1997}"/>
              </a:ext>
            </a:extLst>
          </p:cNvPr>
          <p:cNvSpPr>
            <a:spLocks noGrp="1"/>
          </p:cNvSpPr>
          <p:nvPr>
            <p:ph type="title"/>
          </p:nvPr>
        </p:nvSpPr>
        <p:spPr/>
        <p:txBody>
          <a:bodyPr/>
          <a:lstStyle/>
          <a:p>
            <a:r>
              <a:rPr lang="es-MX" dirty="0"/>
              <a:t>Ramificación de estructura privada</a:t>
            </a:r>
          </a:p>
        </p:txBody>
      </p:sp>
    </p:spTree>
    <p:extLst>
      <p:ext uri="{BB962C8B-B14F-4D97-AF65-F5344CB8AC3E}">
        <p14:creationId xmlns:p14="http://schemas.microsoft.com/office/powerpoint/2010/main" val="467154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BDBFA0-C2D3-4B3A-B731-BA9A4E7B62DF}"/>
              </a:ext>
            </a:extLst>
          </p:cNvPr>
          <p:cNvSpPr>
            <a:spLocks noGrp="1"/>
          </p:cNvSpPr>
          <p:nvPr>
            <p:ph type="title"/>
          </p:nvPr>
        </p:nvSpPr>
        <p:spPr/>
        <p:txBody>
          <a:bodyPr/>
          <a:lstStyle/>
          <a:p>
            <a:r>
              <a:rPr lang="es-MX" dirty="0"/>
              <a:t>Objetos definidos en el RFC 1155</a:t>
            </a:r>
          </a:p>
        </p:txBody>
      </p:sp>
      <p:sp>
        <p:nvSpPr>
          <p:cNvPr id="3" name="Marcador de contenido 2">
            <a:extLst>
              <a:ext uri="{FF2B5EF4-FFF2-40B4-BE49-F238E27FC236}">
                <a16:creationId xmlns:a16="http://schemas.microsoft.com/office/drawing/2014/main" id="{0C38E3C4-A049-4D80-B4C5-673A0B65B9D7}"/>
              </a:ext>
            </a:extLst>
          </p:cNvPr>
          <p:cNvSpPr>
            <a:spLocks noGrp="1"/>
          </p:cNvSpPr>
          <p:nvPr>
            <p:ph idx="1"/>
          </p:nvPr>
        </p:nvSpPr>
        <p:spPr/>
        <p:txBody>
          <a:bodyPr>
            <a:normAutofit/>
          </a:bodyPr>
          <a:lstStyle/>
          <a:p>
            <a:r>
              <a:rPr lang="es-MX" dirty="0"/>
              <a:t>Universales.</a:t>
            </a:r>
          </a:p>
          <a:p>
            <a:r>
              <a:rPr lang="es-MX" dirty="0"/>
              <a:t>Aplicación.</a:t>
            </a:r>
          </a:p>
          <a:p>
            <a:r>
              <a:rPr lang="es-MX" dirty="0"/>
              <a:t>Definición </a:t>
            </a:r>
            <a:r>
              <a:rPr lang="es-MX"/>
              <a:t>de tablas.</a:t>
            </a:r>
            <a:endParaRPr lang="es-MX" dirty="0"/>
          </a:p>
        </p:txBody>
      </p:sp>
    </p:spTree>
    <p:extLst>
      <p:ext uri="{BB962C8B-B14F-4D97-AF65-F5344CB8AC3E}">
        <p14:creationId xmlns:p14="http://schemas.microsoft.com/office/powerpoint/2010/main" val="2848328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BDBFA0-C2D3-4B3A-B731-BA9A4E7B62DF}"/>
              </a:ext>
            </a:extLst>
          </p:cNvPr>
          <p:cNvSpPr>
            <a:spLocks noGrp="1"/>
          </p:cNvSpPr>
          <p:nvPr>
            <p:ph type="title"/>
          </p:nvPr>
        </p:nvSpPr>
        <p:spPr/>
        <p:txBody>
          <a:bodyPr/>
          <a:lstStyle/>
          <a:p>
            <a:r>
              <a:rPr lang="es-MX" dirty="0"/>
              <a:t>Universales</a:t>
            </a:r>
          </a:p>
        </p:txBody>
      </p:sp>
      <p:sp>
        <p:nvSpPr>
          <p:cNvPr id="3" name="Marcador de contenido 2">
            <a:extLst>
              <a:ext uri="{FF2B5EF4-FFF2-40B4-BE49-F238E27FC236}">
                <a16:creationId xmlns:a16="http://schemas.microsoft.com/office/drawing/2014/main" id="{0C38E3C4-A049-4D80-B4C5-673A0B65B9D7}"/>
              </a:ext>
            </a:extLst>
          </p:cNvPr>
          <p:cNvSpPr>
            <a:spLocks noGrp="1"/>
          </p:cNvSpPr>
          <p:nvPr>
            <p:ph idx="1"/>
          </p:nvPr>
        </p:nvSpPr>
        <p:spPr/>
        <p:txBody>
          <a:bodyPr>
            <a:normAutofit/>
          </a:bodyPr>
          <a:lstStyle/>
          <a:p>
            <a:r>
              <a:rPr lang="es-ES" b="1" dirty="0" err="1"/>
              <a:t>Integer</a:t>
            </a:r>
            <a:r>
              <a:rPr lang="es-ES" dirty="0"/>
              <a:t>: para objetos que se representen con un número entero.</a:t>
            </a:r>
          </a:p>
          <a:p>
            <a:r>
              <a:rPr lang="es-MX" b="1" dirty="0" err="1"/>
              <a:t>Octet</a:t>
            </a:r>
            <a:r>
              <a:rPr lang="es-MX" b="1" dirty="0"/>
              <a:t> </a:t>
            </a:r>
            <a:r>
              <a:rPr lang="es-MX" b="1" dirty="0" err="1"/>
              <a:t>String</a:t>
            </a:r>
            <a:r>
              <a:rPr lang="es-MX" dirty="0"/>
              <a:t>: para texto.</a:t>
            </a:r>
          </a:p>
          <a:p>
            <a:r>
              <a:rPr lang="es-ES" b="1" dirty="0" err="1"/>
              <a:t>Null</a:t>
            </a:r>
            <a:r>
              <a:rPr lang="es-ES" dirty="0"/>
              <a:t>: cuando el objeto carece de valor.</a:t>
            </a:r>
          </a:p>
          <a:p>
            <a:r>
              <a:rPr lang="es-MX" b="1" dirty="0" err="1"/>
              <a:t>Object</a:t>
            </a:r>
            <a:r>
              <a:rPr lang="es-MX" b="1" dirty="0"/>
              <a:t> </a:t>
            </a:r>
            <a:r>
              <a:rPr lang="es-MX" b="1" dirty="0" err="1"/>
              <a:t>Identifier</a:t>
            </a:r>
            <a:r>
              <a:rPr lang="es-MX" dirty="0"/>
              <a:t>: para nodos estructurales.</a:t>
            </a:r>
          </a:p>
          <a:p>
            <a:r>
              <a:rPr lang="en-US" b="1" dirty="0"/>
              <a:t>Sequence y Sequence of</a:t>
            </a:r>
            <a:r>
              <a:rPr lang="en-US" dirty="0"/>
              <a:t>: para arrays.</a:t>
            </a:r>
          </a:p>
        </p:txBody>
      </p:sp>
    </p:spTree>
    <p:extLst>
      <p:ext uri="{BB962C8B-B14F-4D97-AF65-F5344CB8AC3E}">
        <p14:creationId xmlns:p14="http://schemas.microsoft.com/office/powerpoint/2010/main" val="392031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BDBFA0-C2D3-4B3A-B731-BA9A4E7B62DF}"/>
              </a:ext>
            </a:extLst>
          </p:cNvPr>
          <p:cNvSpPr>
            <a:spLocks noGrp="1"/>
          </p:cNvSpPr>
          <p:nvPr>
            <p:ph type="title"/>
          </p:nvPr>
        </p:nvSpPr>
        <p:spPr/>
        <p:txBody>
          <a:bodyPr/>
          <a:lstStyle/>
          <a:p>
            <a:r>
              <a:rPr lang="es-MX" dirty="0"/>
              <a:t>Aplicación</a:t>
            </a:r>
          </a:p>
        </p:txBody>
      </p:sp>
      <p:sp>
        <p:nvSpPr>
          <p:cNvPr id="3" name="Marcador de contenido 2">
            <a:extLst>
              <a:ext uri="{FF2B5EF4-FFF2-40B4-BE49-F238E27FC236}">
                <a16:creationId xmlns:a16="http://schemas.microsoft.com/office/drawing/2014/main" id="{0C38E3C4-A049-4D80-B4C5-673A0B65B9D7}"/>
              </a:ext>
            </a:extLst>
          </p:cNvPr>
          <p:cNvSpPr>
            <a:spLocks noGrp="1"/>
          </p:cNvSpPr>
          <p:nvPr>
            <p:ph idx="1"/>
          </p:nvPr>
        </p:nvSpPr>
        <p:spPr/>
        <p:txBody>
          <a:bodyPr>
            <a:normAutofit/>
          </a:bodyPr>
          <a:lstStyle/>
          <a:p>
            <a:r>
              <a:rPr lang="es-MX" b="1" dirty="0" err="1"/>
              <a:t>IpAddress</a:t>
            </a:r>
            <a:r>
              <a:rPr lang="es-MX" dirty="0"/>
              <a:t>: para direcciones IP</a:t>
            </a:r>
          </a:p>
          <a:p>
            <a:r>
              <a:rPr lang="es-MX" b="1" dirty="0" err="1"/>
              <a:t>Counter</a:t>
            </a:r>
            <a:r>
              <a:rPr lang="es-MX" dirty="0"/>
              <a:t>: para contadores.</a:t>
            </a:r>
          </a:p>
          <a:p>
            <a:r>
              <a:rPr lang="es-MX" b="1" dirty="0"/>
              <a:t>Gauge: </a:t>
            </a:r>
            <a:r>
              <a:rPr lang="es-MX" dirty="0"/>
              <a:t>para mediciones</a:t>
            </a:r>
            <a:endParaRPr lang="es-MX" b="1" dirty="0"/>
          </a:p>
          <a:p>
            <a:r>
              <a:rPr lang="es-ES" b="1" dirty="0" err="1"/>
              <a:t>Timeticks</a:t>
            </a:r>
            <a:r>
              <a:rPr lang="es-ES" dirty="0"/>
              <a:t>: para medir tiempos. Cuenta en centésimas de segundos.</a:t>
            </a:r>
          </a:p>
          <a:p>
            <a:r>
              <a:rPr lang="es-ES" b="1" dirty="0"/>
              <a:t>Opaque</a:t>
            </a:r>
            <a:r>
              <a:rPr lang="es-ES" dirty="0"/>
              <a:t>: para cualquier otra sintaxis ASN.1.</a:t>
            </a:r>
          </a:p>
        </p:txBody>
      </p:sp>
    </p:spTree>
    <p:extLst>
      <p:ext uri="{BB962C8B-B14F-4D97-AF65-F5344CB8AC3E}">
        <p14:creationId xmlns:p14="http://schemas.microsoft.com/office/powerpoint/2010/main" val="780009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BA92D6-93EA-45F2-AAB0-B3731524D178}"/>
              </a:ext>
            </a:extLst>
          </p:cNvPr>
          <p:cNvSpPr>
            <a:spLocks noGrp="1"/>
          </p:cNvSpPr>
          <p:nvPr>
            <p:ph type="title" idx="4294967295"/>
          </p:nvPr>
        </p:nvSpPr>
        <p:spPr>
          <a:xfrm>
            <a:off x="3359150" y="4292600"/>
            <a:ext cx="8832850" cy="728663"/>
          </a:xfrm>
        </p:spPr>
        <p:txBody>
          <a:bodyPr vert="horz" lIns="228600" tIns="228600" rIns="228600" bIns="0" rtlCol="0" anchor="b">
            <a:normAutofit/>
          </a:bodyPr>
          <a:lstStyle/>
          <a:p>
            <a:pPr>
              <a:lnSpc>
                <a:spcPct val="80000"/>
              </a:lnSpc>
            </a:pPr>
            <a:r>
              <a:rPr lang="en-US" sz="1900" dirty="0"/>
              <a:t>.</a:t>
            </a:r>
            <a:r>
              <a:rPr lang="en-US" sz="1900" dirty="0" err="1"/>
              <a:t>iso.org.dod.internet.mgrs</a:t>
            </a:r>
            <a:br>
              <a:rPr lang="en-US" sz="1900" dirty="0"/>
            </a:br>
            <a:r>
              <a:rPr lang="en-US" sz="1900" dirty="0"/>
              <a:t>.1.3.6.1.2</a:t>
            </a:r>
          </a:p>
        </p:txBody>
      </p:sp>
      <p:pic>
        <p:nvPicPr>
          <p:cNvPr id="3" name="Imagen 2">
            <a:extLst>
              <a:ext uri="{FF2B5EF4-FFF2-40B4-BE49-F238E27FC236}">
                <a16:creationId xmlns:a16="http://schemas.microsoft.com/office/drawing/2014/main" id="{8588FD12-C239-4320-8678-F27CF4BC3AF8}"/>
              </a:ext>
            </a:extLst>
          </p:cNvPr>
          <p:cNvPicPr>
            <a:picLocks noChangeAspect="1"/>
          </p:cNvPicPr>
          <p:nvPr/>
        </p:nvPicPr>
        <p:blipFill>
          <a:blip r:embed="rId2"/>
          <a:stretch>
            <a:fillRect/>
          </a:stretch>
        </p:blipFill>
        <p:spPr>
          <a:xfrm>
            <a:off x="2157412" y="38100"/>
            <a:ext cx="7877175" cy="6781800"/>
          </a:xfrm>
          <a:prstGeom prst="rect">
            <a:avLst/>
          </a:prstGeom>
        </p:spPr>
      </p:pic>
    </p:spTree>
    <p:extLst>
      <p:ext uri="{BB962C8B-B14F-4D97-AF65-F5344CB8AC3E}">
        <p14:creationId xmlns:p14="http://schemas.microsoft.com/office/powerpoint/2010/main" val="12766746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BDBFA0-C2D3-4B3A-B731-BA9A4E7B62DF}"/>
              </a:ext>
            </a:extLst>
          </p:cNvPr>
          <p:cNvSpPr>
            <a:spLocks noGrp="1"/>
          </p:cNvSpPr>
          <p:nvPr>
            <p:ph type="title"/>
          </p:nvPr>
        </p:nvSpPr>
        <p:spPr/>
        <p:txBody>
          <a:bodyPr/>
          <a:lstStyle/>
          <a:p>
            <a:r>
              <a:rPr lang="es-MX" dirty="0"/>
              <a:t>Definición de tablas</a:t>
            </a:r>
          </a:p>
        </p:txBody>
      </p:sp>
      <p:sp>
        <p:nvSpPr>
          <p:cNvPr id="3" name="Marcador de contenido 2">
            <a:extLst>
              <a:ext uri="{FF2B5EF4-FFF2-40B4-BE49-F238E27FC236}">
                <a16:creationId xmlns:a16="http://schemas.microsoft.com/office/drawing/2014/main" id="{0C38E3C4-A049-4D80-B4C5-673A0B65B9D7}"/>
              </a:ext>
            </a:extLst>
          </p:cNvPr>
          <p:cNvSpPr>
            <a:spLocks noGrp="1"/>
          </p:cNvSpPr>
          <p:nvPr>
            <p:ph idx="1"/>
          </p:nvPr>
        </p:nvSpPr>
        <p:spPr/>
        <p:txBody>
          <a:bodyPr>
            <a:normAutofit/>
          </a:bodyPr>
          <a:lstStyle/>
          <a:p>
            <a:r>
              <a:rPr lang="es-ES" dirty="0"/>
              <a:t>Las tablas son un tipo estructurado. se definen usando los tipos "</a:t>
            </a:r>
            <a:r>
              <a:rPr lang="es-ES" dirty="0" err="1"/>
              <a:t>Sequence</a:t>
            </a:r>
            <a:r>
              <a:rPr lang="es-ES" dirty="0"/>
              <a:t>" y "</a:t>
            </a:r>
            <a:r>
              <a:rPr lang="es-ES" dirty="0" err="1"/>
              <a:t>Sequence</a:t>
            </a:r>
            <a:r>
              <a:rPr lang="es-ES" dirty="0"/>
              <a:t> </a:t>
            </a:r>
            <a:r>
              <a:rPr lang="es-ES" dirty="0" err="1"/>
              <a:t>of</a:t>
            </a:r>
            <a:r>
              <a:rPr lang="es-ES" dirty="0"/>
              <a:t>" y la cláusula "</a:t>
            </a:r>
            <a:r>
              <a:rPr lang="es-ES" dirty="0" err="1"/>
              <a:t>index</a:t>
            </a:r>
            <a:r>
              <a:rPr lang="es-ES" dirty="0"/>
              <a:t>". </a:t>
            </a:r>
          </a:p>
          <a:p>
            <a:r>
              <a:rPr lang="es-ES" dirty="0"/>
              <a:t>La tabla consiste en un array ("</a:t>
            </a:r>
            <a:r>
              <a:rPr lang="es-ES" dirty="0" err="1"/>
              <a:t>secuence</a:t>
            </a:r>
            <a:r>
              <a:rPr lang="es-ES" dirty="0"/>
              <a:t> </a:t>
            </a:r>
            <a:r>
              <a:rPr lang="es-ES" dirty="0" err="1"/>
              <a:t>of</a:t>
            </a:r>
            <a:r>
              <a:rPr lang="es-ES" dirty="0"/>
              <a:t>") de filas, cada una formada por un "</a:t>
            </a:r>
            <a:r>
              <a:rPr lang="es-ES" dirty="0" err="1"/>
              <a:t>Sequence</a:t>
            </a:r>
            <a:r>
              <a:rPr lang="es-ES" dirty="0"/>
              <a:t>" que define la columna.</a:t>
            </a:r>
            <a:endParaRPr lang="es-MX" dirty="0"/>
          </a:p>
        </p:txBody>
      </p:sp>
    </p:spTree>
    <p:extLst>
      <p:ext uri="{BB962C8B-B14F-4D97-AF65-F5344CB8AC3E}">
        <p14:creationId xmlns:p14="http://schemas.microsoft.com/office/powerpoint/2010/main" val="3432283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4000"/>
                <a:lumMod val="116000"/>
              </a:schemeClr>
            </a:gs>
            <a:gs pos="100000">
              <a:schemeClr val="bg2">
                <a:tint val="98000"/>
                <a:shade val="86000"/>
                <a:satMod val="90000"/>
                <a:lumMod val="88000"/>
              </a:schemeClr>
            </a:gs>
          </a:gsLst>
          <a:path path="circle">
            <a:fillToRect l="50000" t="15000" r="50000" b="169000"/>
          </a:path>
        </a:gradFill>
        <a:effectLst/>
      </p:bgPr>
    </p:bg>
    <p:spTree>
      <p:nvGrpSpPr>
        <p:cNvPr id="1" name=""/>
        <p:cNvGrpSpPr/>
        <p:nvPr/>
      </p:nvGrpSpPr>
      <p:grpSpPr>
        <a:xfrm>
          <a:off x="0" y="0"/>
          <a:ext cx="0" cy="0"/>
          <a:chOff x="0" y="0"/>
          <a:chExt cx="0" cy="0"/>
        </a:xfrm>
      </p:grpSpPr>
      <p:sp useBgFill="1">
        <p:nvSpPr>
          <p:cNvPr id="35" name="Rectangle 8">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10">
            <a:extLst>
              <a:ext uri="{FF2B5EF4-FFF2-40B4-BE49-F238E27FC236}">
                <a16:creationId xmlns:a16="http://schemas.microsoft.com/office/drawing/2014/main" id="{4800B320-C486-4967-AFB8-58E3EBDA9E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0624" y="0"/>
            <a:ext cx="12584114" cy="6853238"/>
            <a:chOff x="-417513" y="0"/>
            <a:chExt cx="12584114" cy="6853238"/>
          </a:xfrm>
        </p:grpSpPr>
        <p:sp>
          <p:nvSpPr>
            <p:cNvPr id="12" name="Freeform 5">
              <a:extLst>
                <a:ext uri="{FF2B5EF4-FFF2-40B4-BE49-F238E27FC236}">
                  <a16:creationId xmlns:a16="http://schemas.microsoft.com/office/drawing/2014/main" id="{B6E6BEB2-753A-4253-9BE2-9E569A8A5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196A6026-E2E2-4401-BB72-F8314907A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C852B828-3E4B-4404-AEE7-815B0B6EE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B2BAC571-023A-4027-9689-5A7375FE5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6BB424FB-2158-48AB-9A28-A11889AA5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BE5FA512-D3FE-4F91-AE23-51DAAAA74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83CF3A0A-06AA-4987-8182-4F86E662E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969C6F15-1F6D-46D5-8C47-3FBC312536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01E2B94D-4E93-4C11-A1FC-B3A6E8CC5F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F47C1110-8C08-4C26-BD0D-3083BFAC1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3085CEBC-D1F5-4F82-93C8-8ED38B7CBE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3ED8F25D-E867-46B6-A62D-3B2114768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6BB81545-0C01-4B56-BADD-6B7D5B72A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A1574FCC-646A-4771-AB54-A44212F19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A56CC2BC-E51D-4A79-AA80-770FAA784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C95E0495-B7F8-44C5-AD1F-5F3C8633E3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28C1E7AA-A198-498A-9426-7632D7AA3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96410611-0DF8-42D3-91B1-B87AE692E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EACF821F-24B2-49B5-8688-744B0EADF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418BD791-FEEE-4A18-A5EF-F3815F184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D5D16C8F-EA4F-447C-934A-06E7BFAE92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4" name="Rectangle 33">
            <a:extLst>
              <a:ext uri="{FF2B5EF4-FFF2-40B4-BE49-F238E27FC236}">
                <a16:creationId xmlns:a16="http://schemas.microsoft.com/office/drawing/2014/main" id="{8C244A1F-7C11-45E7-AB98-65851A650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1348"/>
            <a:ext cx="12192000" cy="56009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arcador de contenido 3">
            <a:extLst>
              <a:ext uri="{FF2B5EF4-FFF2-40B4-BE49-F238E27FC236}">
                <a16:creationId xmlns:a16="http://schemas.microsoft.com/office/drawing/2014/main" id="{8835D579-FDE0-40E8-9B35-9324E8CA1F5D}"/>
              </a:ext>
            </a:extLst>
          </p:cNvPr>
          <p:cNvPicPr>
            <a:picLocks noGrp="1" noChangeAspect="1"/>
          </p:cNvPicPr>
          <p:nvPr>
            <p:ph idx="1"/>
          </p:nvPr>
        </p:nvPicPr>
        <p:blipFill>
          <a:blip r:embed="rId2"/>
          <a:stretch>
            <a:fillRect/>
          </a:stretch>
        </p:blipFill>
        <p:spPr>
          <a:xfrm>
            <a:off x="1997513" y="938318"/>
            <a:ext cx="8202067" cy="4962251"/>
          </a:xfrm>
          <a:prstGeom prst="rect">
            <a:avLst/>
          </a:prstGeom>
        </p:spPr>
      </p:pic>
    </p:spTree>
    <p:extLst>
      <p:ext uri="{BB962C8B-B14F-4D97-AF65-F5344CB8AC3E}">
        <p14:creationId xmlns:p14="http://schemas.microsoft.com/office/powerpoint/2010/main" val="39941566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2"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2" name="Freeform: Shape 31">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E90F47D-C600-4DA5-96B0-5314C15BB36F}"/>
              </a:ext>
            </a:extLst>
          </p:cNvPr>
          <p:cNvSpPr>
            <a:spLocks noGrp="1"/>
          </p:cNvSpPr>
          <p:nvPr>
            <p:ph type="ctrTitle"/>
          </p:nvPr>
        </p:nvSpPr>
        <p:spPr>
          <a:xfrm>
            <a:off x="2616277" y="2061838"/>
            <a:ext cx="6959446" cy="1662475"/>
          </a:xfrm>
        </p:spPr>
        <p:txBody>
          <a:bodyPr>
            <a:normAutofit/>
          </a:bodyPr>
          <a:lstStyle/>
          <a:p>
            <a:r>
              <a:rPr lang="es-MX" sz="4800"/>
              <a:t>ASN.1</a:t>
            </a:r>
          </a:p>
        </p:txBody>
      </p:sp>
      <p:sp>
        <p:nvSpPr>
          <p:cNvPr id="4" name="Subtítulo 3">
            <a:extLst>
              <a:ext uri="{FF2B5EF4-FFF2-40B4-BE49-F238E27FC236}">
                <a16:creationId xmlns:a16="http://schemas.microsoft.com/office/drawing/2014/main" id="{AA88C139-9CF9-42DF-AE58-9659BF4B8AE6}"/>
              </a:ext>
            </a:extLst>
          </p:cNvPr>
          <p:cNvSpPr>
            <a:spLocks noGrp="1"/>
          </p:cNvSpPr>
          <p:nvPr>
            <p:ph type="subTitle" idx="1"/>
          </p:nvPr>
        </p:nvSpPr>
        <p:spPr>
          <a:xfrm>
            <a:off x="3388938" y="3783690"/>
            <a:ext cx="5414125" cy="1196717"/>
          </a:xfrm>
        </p:spPr>
        <p:txBody>
          <a:bodyPr>
            <a:normAutofit/>
          </a:bodyPr>
          <a:lstStyle/>
          <a:p>
            <a:r>
              <a:rPr lang="es-MX" sz="2000" dirty="0" err="1"/>
              <a:t>Abstract</a:t>
            </a:r>
            <a:r>
              <a:rPr lang="es-MX" sz="2000" dirty="0"/>
              <a:t> </a:t>
            </a:r>
            <a:r>
              <a:rPr lang="es-MX" sz="2000" dirty="0" err="1"/>
              <a:t>Syntax</a:t>
            </a:r>
            <a:r>
              <a:rPr lang="es-MX" sz="2000" dirty="0"/>
              <a:t> </a:t>
            </a:r>
            <a:r>
              <a:rPr lang="es-MX" sz="2000" dirty="0" err="1"/>
              <a:t>Notation</a:t>
            </a:r>
            <a:endParaRPr lang="es-MX" sz="2000" dirty="0"/>
          </a:p>
        </p:txBody>
      </p:sp>
    </p:spTree>
    <p:extLst>
      <p:ext uri="{BB962C8B-B14F-4D97-AF65-F5344CB8AC3E}">
        <p14:creationId xmlns:p14="http://schemas.microsoft.com/office/powerpoint/2010/main" val="1832308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3BDB35-085B-4BDB-913D-F8BBE9256A7C}"/>
              </a:ext>
            </a:extLst>
          </p:cNvPr>
          <p:cNvSpPr>
            <a:spLocks noGrp="1"/>
          </p:cNvSpPr>
          <p:nvPr>
            <p:ph type="title"/>
          </p:nvPr>
        </p:nvSpPr>
        <p:spPr/>
        <p:txBody>
          <a:bodyPr/>
          <a:lstStyle/>
          <a:p>
            <a:r>
              <a:rPr lang="es-MX" dirty="0"/>
              <a:t>ASN.1</a:t>
            </a:r>
          </a:p>
        </p:txBody>
      </p:sp>
      <p:sp>
        <p:nvSpPr>
          <p:cNvPr id="3" name="Marcador de contenido 2">
            <a:extLst>
              <a:ext uri="{FF2B5EF4-FFF2-40B4-BE49-F238E27FC236}">
                <a16:creationId xmlns:a16="http://schemas.microsoft.com/office/drawing/2014/main" id="{14BC7BF2-DA9F-44A6-BDD5-E8EDEAD35B8F}"/>
              </a:ext>
            </a:extLst>
          </p:cNvPr>
          <p:cNvSpPr>
            <a:spLocks noGrp="1"/>
          </p:cNvSpPr>
          <p:nvPr>
            <p:ph idx="1"/>
          </p:nvPr>
        </p:nvSpPr>
        <p:spPr/>
        <p:txBody>
          <a:bodyPr/>
          <a:lstStyle/>
          <a:p>
            <a:r>
              <a:rPr lang="es-ES" dirty="0"/>
              <a:t>La definición de un objeto sigue un "lenguaje“ conocido como ASN.1, Es una representación un tanto compleja a una primera vista, pero es extremadamente funcional y define los atributos de un objeto, permitiendo a una estación gestora conocer de antemano como debe tratar tal objeto, además de definir como ese objeto debe ser implementado en un agente.</a:t>
            </a:r>
            <a:endParaRPr lang="es-MX" dirty="0"/>
          </a:p>
        </p:txBody>
      </p:sp>
    </p:spTree>
    <p:extLst>
      <p:ext uri="{BB962C8B-B14F-4D97-AF65-F5344CB8AC3E}">
        <p14:creationId xmlns:p14="http://schemas.microsoft.com/office/powerpoint/2010/main" val="30614380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A3D205-CD54-4DC0-9B80-9855E495B4F3}"/>
              </a:ext>
            </a:extLst>
          </p:cNvPr>
          <p:cNvSpPr>
            <a:spLocks noGrp="1"/>
          </p:cNvSpPr>
          <p:nvPr>
            <p:ph type="title"/>
          </p:nvPr>
        </p:nvSpPr>
        <p:spPr/>
        <p:txBody>
          <a:bodyPr/>
          <a:lstStyle/>
          <a:p>
            <a:r>
              <a:rPr lang="es-MX" dirty="0"/>
              <a:t>Definición del tipo de objeto</a:t>
            </a:r>
          </a:p>
        </p:txBody>
      </p:sp>
      <p:sp>
        <p:nvSpPr>
          <p:cNvPr id="3" name="Marcador de contenido 2">
            <a:extLst>
              <a:ext uri="{FF2B5EF4-FFF2-40B4-BE49-F238E27FC236}">
                <a16:creationId xmlns:a16="http://schemas.microsoft.com/office/drawing/2014/main" id="{8C28DC33-FD08-42F9-A559-C17CB8F9CE33}"/>
              </a:ext>
            </a:extLst>
          </p:cNvPr>
          <p:cNvSpPr>
            <a:spLocks noGrp="1"/>
          </p:cNvSpPr>
          <p:nvPr>
            <p:ph idx="1"/>
          </p:nvPr>
        </p:nvSpPr>
        <p:spPr/>
        <p:txBody>
          <a:bodyPr>
            <a:normAutofit/>
          </a:bodyPr>
          <a:lstStyle/>
          <a:p>
            <a:r>
              <a:rPr lang="es-ES" dirty="0"/>
              <a:t>Objeto</a:t>
            </a:r>
          </a:p>
          <a:p>
            <a:r>
              <a:rPr lang="es-ES" dirty="0"/>
              <a:t>Sintaxis</a:t>
            </a:r>
          </a:p>
          <a:p>
            <a:r>
              <a:rPr lang="es-ES" dirty="0"/>
              <a:t>Definición</a:t>
            </a:r>
          </a:p>
          <a:p>
            <a:r>
              <a:rPr lang="es-ES" dirty="0"/>
              <a:t>Acceso</a:t>
            </a:r>
            <a:endParaRPr lang="es-MX" dirty="0"/>
          </a:p>
          <a:p>
            <a:r>
              <a:rPr lang="es-ES" dirty="0"/>
              <a:t>Status</a:t>
            </a:r>
            <a:endParaRPr lang="es-MX" dirty="0"/>
          </a:p>
        </p:txBody>
      </p:sp>
    </p:spTree>
    <p:extLst>
      <p:ext uri="{BB962C8B-B14F-4D97-AF65-F5344CB8AC3E}">
        <p14:creationId xmlns:p14="http://schemas.microsoft.com/office/powerpoint/2010/main" val="35907842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A3D205-CD54-4DC0-9B80-9855E495B4F3}"/>
              </a:ext>
            </a:extLst>
          </p:cNvPr>
          <p:cNvSpPr>
            <a:spLocks noGrp="1"/>
          </p:cNvSpPr>
          <p:nvPr>
            <p:ph type="title"/>
          </p:nvPr>
        </p:nvSpPr>
        <p:spPr/>
        <p:txBody>
          <a:bodyPr/>
          <a:lstStyle/>
          <a:p>
            <a:r>
              <a:rPr lang="es-MX" dirty="0"/>
              <a:t>Objeto</a:t>
            </a:r>
          </a:p>
        </p:txBody>
      </p:sp>
      <p:sp>
        <p:nvSpPr>
          <p:cNvPr id="3" name="Marcador de contenido 2">
            <a:extLst>
              <a:ext uri="{FF2B5EF4-FFF2-40B4-BE49-F238E27FC236}">
                <a16:creationId xmlns:a16="http://schemas.microsoft.com/office/drawing/2014/main" id="{8C28DC33-FD08-42F9-A559-C17CB8F9CE33}"/>
              </a:ext>
            </a:extLst>
          </p:cNvPr>
          <p:cNvSpPr>
            <a:spLocks noGrp="1"/>
          </p:cNvSpPr>
          <p:nvPr>
            <p:ph idx="1"/>
          </p:nvPr>
        </p:nvSpPr>
        <p:spPr/>
        <p:txBody>
          <a:bodyPr>
            <a:normAutofit/>
          </a:bodyPr>
          <a:lstStyle/>
          <a:p>
            <a:pPr marL="0" indent="0">
              <a:buNone/>
            </a:pPr>
            <a:r>
              <a:rPr lang="es-ES" dirty="0"/>
              <a:t>Nombre textual, llamado </a:t>
            </a:r>
            <a:r>
              <a:rPr lang="es-ES" i="1" dirty="0"/>
              <a:t>descriptor del objeto</a:t>
            </a:r>
            <a:r>
              <a:rPr lang="es-ES" dirty="0"/>
              <a:t>, para el tipo del objeto, junto con su correspondiente </a:t>
            </a:r>
            <a:r>
              <a:rPr lang="es-MX" i="1" dirty="0"/>
              <a:t>identificador de objeto</a:t>
            </a:r>
            <a:r>
              <a:rPr lang="es-MX" dirty="0"/>
              <a:t>, definido abajo.</a:t>
            </a:r>
          </a:p>
        </p:txBody>
      </p:sp>
    </p:spTree>
    <p:extLst>
      <p:ext uri="{BB962C8B-B14F-4D97-AF65-F5344CB8AC3E}">
        <p14:creationId xmlns:p14="http://schemas.microsoft.com/office/powerpoint/2010/main" val="1965634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A3D205-CD54-4DC0-9B80-9855E495B4F3}"/>
              </a:ext>
            </a:extLst>
          </p:cNvPr>
          <p:cNvSpPr>
            <a:spLocks noGrp="1"/>
          </p:cNvSpPr>
          <p:nvPr>
            <p:ph type="title"/>
          </p:nvPr>
        </p:nvSpPr>
        <p:spPr/>
        <p:txBody>
          <a:bodyPr/>
          <a:lstStyle/>
          <a:p>
            <a:r>
              <a:rPr lang="es-MX" dirty="0"/>
              <a:t>Sintaxis</a:t>
            </a:r>
          </a:p>
        </p:txBody>
      </p:sp>
      <p:sp>
        <p:nvSpPr>
          <p:cNvPr id="3" name="Marcador de contenido 2">
            <a:extLst>
              <a:ext uri="{FF2B5EF4-FFF2-40B4-BE49-F238E27FC236}">
                <a16:creationId xmlns:a16="http://schemas.microsoft.com/office/drawing/2014/main" id="{8C28DC33-FD08-42F9-A559-C17CB8F9CE33}"/>
              </a:ext>
            </a:extLst>
          </p:cNvPr>
          <p:cNvSpPr>
            <a:spLocks noGrp="1"/>
          </p:cNvSpPr>
          <p:nvPr>
            <p:ph idx="1"/>
          </p:nvPr>
        </p:nvSpPr>
        <p:spPr/>
        <p:txBody>
          <a:bodyPr>
            <a:normAutofit/>
          </a:bodyPr>
          <a:lstStyle/>
          <a:p>
            <a:r>
              <a:rPr lang="es-ES" dirty="0"/>
              <a:t>Sintaxis abstracta para el tipo de objeto. </a:t>
            </a:r>
          </a:p>
          <a:p>
            <a:r>
              <a:rPr lang="es-ES" dirty="0"/>
              <a:t>Las opciones son:</a:t>
            </a:r>
          </a:p>
          <a:p>
            <a:pPr lvl="1"/>
            <a:r>
              <a:rPr lang="es-ES" dirty="0"/>
              <a:t> </a:t>
            </a:r>
            <a:r>
              <a:rPr lang="es-ES" dirty="0" err="1"/>
              <a:t>SimpleSyntax</a:t>
            </a:r>
            <a:r>
              <a:rPr lang="es-ES" dirty="0"/>
              <a:t> (entero, octeto de </a:t>
            </a:r>
            <a:r>
              <a:rPr lang="es-MX" dirty="0"/>
              <a:t>caracteres, identificador de objeto, </a:t>
            </a:r>
            <a:r>
              <a:rPr lang="es-MX" dirty="0" err="1"/>
              <a:t>Null</a:t>
            </a:r>
            <a:r>
              <a:rPr lang="es-MX" dirty="0"/>
              <a:t>)</a:t>
            </a:r>
          </a:p>
          <a:p>
            <a:pPr lvl="1"/>
            <a:r>
              <a:rPr lang="es-ES" dirty="0" err="1"/>
              <a:t>ApplicationSyntax</a:t>
            </a:r>
            <a:r>
              <a:rPr lang="es-ES" dirty="0"/>
              <a:t> (dirección de red, contador, escala, </a:t>
            </a:r>
            <a:r>
              <a:rPr lang="es-ES" dirty="0" err="1"/>
              <a:t>ticks</a:t>
            </a:r>
            <a:r>
              <a:rPr lang="es-ES" dirty="0"/>
              <a:t>, opaco)</a:t>
            </a:r>
          </a:p>
          <a:p>
            <a:pPr lvl="1"/>
            <a:r>
              <a:rPr lang="es-ES" dirty="0"/>
              <a:t>u otro tipo de sintaxis de aplicación (ver el RFC 1155 para más detalles).</a:t>
            </a:r>
          </a:p>
        </p:txBody>
      </p:sp>
    </p:spTree>
    <p:extLst>
      <p:ext uri="{BB962C8B-B14F-4D97-AF65-F5344CB8AC3E}">
        <p14:creationId xmlns:p14="http://schemas.microsoft.com/office/powerpoint/2010/main" val="663514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A3D205-CD54-4DC0-9B80-9855E495B4F3}"/>
              </a:ext>
            </a:extLst>
          </p:cNvPr>
          <p:cNvSpPr>
            <a:spLocks noGrp="1"/>
          </p:cNvSpPr>
          <p:nvPr>
            <p:ph type="title"/>
          </p:nvPr>
        </p:nvSpPr>
        <p:spPr/>
        <p:txBody>
          <a:bodyPr/>
          <a:lstStyle/>
          <a:p>
            <a:r>
              <a:rPr lang="es-MX" dirty="0"/>
              <a:t>Definición, acceso y estado</a:t>
            </a:r>
          </a:p>
        </p:txBody>
      </p:sp>
      <p:sp>
        <p:nvSpPr>
          <p:cNvPr id="3" name="Marcador de contenido 2">
            <a:extLst>
              <a:ext uri="{FF2B5EF4-FFF2-40B4-BE49-F238E27FC236}">
                <a16:creationId xmlns:a16="http://schemas.microsoft.com/office/drawing/2014/main" id="{8C28DC33-FD08-42F9-A559-C17CB8F9CE33}"/>
              </a:ext>
            </a:extLst>
          </p:cNvPr>
          <p:cNvSpPr>
            <a:spLocks noGrp="1"/>
          </p:cNvSpPr>
          <p:nvPr>
            <p:ph idx="1"/>
          </p:nvPr>
        </p:nvSpPr>
        <p:spPr/>
        <p:txBody>
          <a:bodyPr>
            <a:normAutofit/>
          </a:bodyPr>
          <a:lstStyle/>
          <a:p>
            <a:r>
              <a:rPr lang="es-ES" dirty="0"/>
              <a:t>Definición: descripción textual de la semántica del tipo.</a:t>
            </a:r>
          </a:p>
          <a:p>
            <a:r>
              <a:rPr lang="es-ES" dirty="0"/>
              <a:t>Acceso: sólo lectura, sólo escritura, lectura - escritura o </a:t>
            </a:r>
            <a:r>
              <a:rPr lang="es-MX" dirty="0"/>
              <a:t>inaccesible.</a:t>
            </a:r>
          </a:p>
          <a:p>
            <a:r>
              <a:rPr lang="es-ES" dirty="0"/>
              <a:t>Status: obligatorio, opcional u obsoleto.</a:t>
            </a:r>
            <a:endParaRPr lang="es-MX" dirty="0"/>
          </a:p>
        </p:txBody>
      </p:sp>
    </p:spTree>
    <p:extLst>
      <p:ext uri="{BB962C8B-B14F-4D97-AF65-F5344CB8AC3E}">
        <p14:creationId xmlns:p14="http://schemas.microsoft.com/office/powerpoint/2010/main" val="19548902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D8E0B7-7465-42F9-BFE8-D5E305BF74EC}"/>
              </a:ext>
            </a:extLst>
          </p:cNvPr>
          <p:cNvSpPr>
            <a:spLocks noGrp="1"/>
          </p:cNvSpPr>
          <p:nvPr>
            <p:ph type="title"/>
          </p:nvPr>
        </p:nvSpPr>
        <p:spPr/>
        <p:txBody>
          <a:bodyPr/>
          <a:lstStyle/>
          <a:p>
            <a:r>
              <a:rPr lang="es-MX" dirty="0"/>
              <a:t>Tipos de datos primitivos</a:t>
            </a:r>
          </a:p>
        </p:txBody>
      </p:sp>
      <p:graphicFrame>
        <p:nvGraphicFramePr>
          <p:cNvPr id="4" name="Marcador de contenido 3">
            <a:extLst>
              <a:ext uri="{FF2B5EF4-FFF2-40B4-BE49-F238E27FC236}">
                <a16:creationId xmlns:a16="http://schemas.microsoft.com/office/drawing/2014/main" id="{B94F87FD-DEDA-4295-BC6D-CFBE43EE1727}"/>
              </a:ext>
            </a:extLst>
          </p:cNvPr>
          <p:cNvGraphicFramePr>
            <a:graphicFrameLocks noGrp="1"/>
          </p:cNvGraphicFramePr>
          <p:nvPr>
            <p:ph idx="1"/>
            <p:extLst>
              <p:ext uri="{D42A27DB-BD31-4B8C-83A1-F6EECF244321}">
                <p14:modId xmlns:p14="http://schemas.microsoft.com/office/powerpoint/2010/main" val="4200656633"/>
              </p:ext>
            </p:extLst>
          </p:nvPr>
        </p:nvGraphicFramePr>
        <p:xfrm>
          <a:off x="5129975" y="1598922"/>
          <a:ext cx="6281739" cy="4394200"/>
        </p:xfrm>
        <a:graphic>
          <a:graphicData uri="http://schemas.openxmlformats.org/drawingml/2006/table">
            <a:tbl>
              <a:tblPr firstRow="1" bandRow="1">
                <a:tableStyleId>{5C22544A-7EE6-4342-B048-85BDC9FD1C3A}</a:tableStyleId>
              </a:tblPr>
              <a:tblGrid>
                <a:gridCol w="2093913">
                  <a:extLst>
                    <a:ext uri="{9D8B030D-6E8A-4147-A177-3AD203B41FA5}">
                      <a16:colId xmlns:a16="http://schemas.microsoft.com/office/drawing/2014/main" val="3744172730"/>
                    </a:ext>
                  </a:extLst>
                </a:gridCol>
                <a:gridCol w="2093913">
                  <a:extLst>
                    <a:ext uri="{9D8B030D-6E8A-4147-A177-3AD203B41FA5}">
                      <a16:colId xmlns:a16="http://schemas.microsoft.com/office/drawing/2014/main" val="2680878628"/>
                    </a:ext>
                  </a:extLst>
                </a:gridCol>
                <a:gridCol w="2093913">
                  <a:extLst>
                    <a:ext uri="{9D8B030D-6E8A-4147-A177-3AD203B41FA5}">
                      <a16:colId xmlns:a16="http://schemas.microsoft.com/office/drawing/2014/main" val="3144403497"/>
                    </a:ext>
                  </a:extLst>
                </a:gridCol>
              </a:tblGrid>
              <a:tr h="370840">
                <a:tc>
                  <a:txBody>
                    <a:bodyPr/>
                    <a:lstStyle/>
                    <a:p>
                      <a:r>
                        <a:rPr lang="es-MX" dirty="0"/>
                        <a:t>Tipo primitivo</a:t>
                      </a:r>
                    </a:p>
                  </a:txBody>
                  <a:tcPr/>
                </a:tc>
                <a:tc>
                  <a:txBody>
                    <a:bodyPr/>
                    <a:lstStyle/>
                    <a:p>
                      <a:r>
                        <a:rPr lang="es-MX" dirty="0"/>
                        <a:t>Significado</a:t>
                      </a:r>
                    </a:p>
                  </a:txBody>
                  <a:tcPr/>
                </a:tc>
                <a:tc>
                  <a:txBody>
                    <a:bodyPr/>
                    <a:lstStyle/>
                    <a:p>
                      <a:r>
                        <a:rPr lang="es-MX" dirty="0"/>
                        <a:t>Código</a:t>
                      </a:r>
                    </a:p>
                  </a:txBody>
                  <a:tcPr/>
                </a:tc>
                <a:extLst>
                  <a:ext uri="{0D108BD9-81ED-4DB2-BD59-A6C34878D82A}">
                    <a16:rowId xmlns:a16="http://schemas.microsoft.com/office/drawing/2014/main" val="1845620474"/>
                  </a:ext>
                </a:extLst>
              </a:tr>
              <a:tr h="370840">
                <a:tc>
                  <a:txBody>
                    <a:bodyPr/>
                    <a:lstStyle/>
                    <a:p>
                      <a:r>
                        <a:rPr lang="es-MX" dirty="0"/>
                        <a:t>INTEGER</a:t>
                      </a:r>
                    </a:p>
                  </a:txBody>
                  <a:tcPr/>
                </a:tc>
                <a:tc>
                  <a:txBody>
                    <a:bodyPr/>
                    <a:lstStyle/>
                    <a:p>
                      <a:r>
                        <a:rPr lang="es-MX" dirty="0"/>
                        <a:t>Entero de longitud arbitraria</a:t>
                      </a:r>
                    </a:p>
                  </a:txBody>
                  <a:tcPr/>
                </a:tc>
                <a:tc>
                  <a:txBody>
                    <a:bodyPr/>
                    <a:lstStyle/>
                    <a:p>
                      <a:pPr algn="ctr"/>
                      <a:r>
                        <a:rPr lang="es-MX" dirty="0"/>
                        <a:t>2</a:t>
                      </a:r>
                    </a:p>
                  </a:txBody>
                  <a:tcPr/>
                </a:tc>
                <a:extLst>
                  <a:ext uri="{0D108BD9-81ED-4DB2-BD59-A6C34878D82A}">
                    <a16:rowId xmlns:a16="http://schemas.microsoft.com/office/drawing/2014/main" val="670289749"/>
                  </a:ext>
                </a:extLst>
              </a:tr>
              <a:tr h="370840">
                <a:tc>
                  <a:txBody>
                    <a:bodyPr/>
                    <a:lstStyle/>
                    <a:p>
                      <a:r>
                        <a:rPr lang="es-MX" dirty="0"/>
                        <a:t>BIT STRING</a:t>
                      </a:r>
                    </a:p>
                  </a:txBody>
                  <a:tcPr/>
                </a:tc>
                <a:tc>
                  <a:txBody>
                    <a:bodyPr/>
                    <a:lstStyle/>
                    <a:p>
                      <a:r>
                        <a:rPr lang="es-MX" dirty="0"/>
                        <a:t>Cadena de cero o más bits</a:t>
                      </a:r>
                    </a:p>
                  </a:txBody>
                  <a:tcPr/>
                </a:tc>
                <a:tc>
                  <a:txBody>
                    <a:bodyPr/>
                    <a:lstStyle/>
                    <a:p>
                      <a:pPr algn="ctr"/>
                      <a:r>
                        <a:rPr lang="es-MX" dirty="0"/>
                        <a:t>3</a:t>
                      </a:r>
                    </a:p>
                  </a:txBody>
                  <a:tcPr/>
                </a:tc>
                <a:extLst>
                  <a:ext uri="{0D108BD9-81ED-4DB2-BD59-A6C34878D82A}">
                    <a16:rowId xmlns:a16="http://schemas.microsoft.com/office/drawing/2014/main" val="4087253768"/>
                  </a:ext>
                </a:extLst>
              </a:tr>
              <a:tr h="370840">
                <a:tc>
                  <a:txBody>
                    <a:bodyPr/>
                    <a:lstStyle/>
                    <a:p>
                      <a:r>
                        <a:rPr lang="es-MX" dirty="0"/>
                        <a:t>OCTED STRING</a:t>
                      </a:r>
                    </a:p>
                  </a:txBody>
                  <a:tcPr/>
                </a:tc>
                <a:tc>
                  <a:txBody>
                    <a:bodyPr/>
                    <a:lstStyle/>
                    <a:p>
                      <a:r>
                        <a:rPr lang="es-MX" dirty="0"/>
                        <a:t>Cadena de cero o más bytes sin signo</a:t>
                      </a:r>
                    </a:p>
                  </a:txBody>
                  <a:tcPr/>
                </a:tc>
                <a:tc>
                  <a:txBody>
                    <a:bodyPr/>
                    <a:lstStyle/>
                    <a:p>
                      <a:pPr algn="ctr"/>
                      <a:r>
                        <a:rPr lang="es-MX" dirty="0"/>
                        <a:t>4</a:t>
                      </a:r>
                    </a:p>
                  </a:txBody>
                  <a:tcPr/>
                </a:tc>
                <a:extLst>
                  <a:ext uri="{0D108BD9-81ED-4DB2-BD59-A6C34878D82A}">
                    <a16:rowId xmlns:a16="http://schemas.microsoft.com/office/drawing/2014/main" val="2582890227"/>
                  </a:ext>
                </a:extLst>
              </a:tr>
              <a:tr h="370840">
                <a:tc>
                  <a:txBody>
                    <a:bodyPr/>
                    <a:lstStyle/>
                    <a:p>
                      <a:r>
                        <a:rPr lang="es-MX" dirty="0"/>
                        <a:t>NULL</a:t>
                      </a:r>
                    </a:p>
                  </a:txBody>
                  <a:tcPr/>
                </a:tc>
                <a:tc>
                  <a:txBody>
                    <a:bodyPr/>
                    <a:lstStyle/>
                    <a:p>
                      <a:r>
                        <a:rPr lang="es-MX" dirty="0"/>
                        <a:t>Marcador de lugar</a:t>
                      </a:r>
                    </a:p>
                  </a:txBody>
                  <a:tcPr/>
                </a:tc>
                <a:tc>
                  <a:txBody>
                    <a:bodyPr/>
                    <a:lstStyle/>
                    <a:p>
                      <a:pPr algn="ctr"/>
                      <a:r>
                        <a:rPr lang="es-MX" dirty="0"/>
                        <a:t>5</a:t>
                      </a:r>
                    </a:p>
                  </a:txBody>
                  <a:tcPr/>
                </a:tc>
                <a:extLst>
                  <a:ext uri="{0D108BD9-81ED-4DB2-BD59-A6C34878D82A}">
                    <a16:rowId xmlns:a16="http://schemas.microsoft.com/office/drawing/2014/main" val="1554318194"/>
                  </a:ext>
                </a:extLst>
              </a:tr>
              <a:tr h="370840">
                <a:tc>
                  <a:txBody>
                    <a:bodyPr/>
                    <a:lstStyle/>
                    <a:p>
                      <a:r>
                        <a:rPr lang="es-MX" dirty="0"/>
                        <a:t>OBJECT IDENTIFIER</a:t>
                      </a:r>
                    </a:p>
                  </a:txBody>
                  <a:tcPr/>
                </a:tc>
                <a:tc>
                  <a:txBody>
                    <a:bodyPr/>
                    <a:lstStyle/>
                    <a:p>
                      <a:r>
                        <a:rPr lang="es-MX" dirty="0"/>
                        <a:t>Tipo de dato definido oficialmente</a:t>
                      </a:r>
                    </a:p>
                  </a:txBody>
                  <a:tcPr/>
                </a:tc>
                <a:tc>
                  <a:txBody>
                    <a:bodyPr/>
                    <a:lstStyle/>
                    <a:p>
                      <a:pPr algn="ctr"/>
                      <a:r>
                        <a:rPr lang="es-MX" dirty="0"/>
                        <a:t>6</a:t>
                      </a:r>
                    </a:p>
                  </a:txBody>
                  <a:tcPr/>
                </a:tc>
                <a:extLst>
                  <a:ext uri="{0D108BD9-81ED-4DB2-BD59-A6C34878D82A}">
                    <a16:rowId xmlns:a16="http://schemas.microsoft.com/office/drawing/2014/main" val="457590517"/>
                  </a:ext>
                </a:extLst>
              </a:tr>
            </a:tbl>
          </a:graphicData>
        </a:graphic>
      </p:graphicFrame>
    </p:spTree>
    <p:extLst>
      <p:ext uri="{BB962C8B-B14F-4D97-AF65-F5344CB8AC3E}">
        <p14:creationId xmlns:p14="http://schemas.microsoft.com/office/powerpoint/2010/main" val="8066451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A1294C-7C2C-4C33-A2AC-8986FF5F0022}"/>
              </a:ext>
            </a:extLst>
          </p:cNvPr>
          <p:cNvSpPr>
            <a:spLocks noGrp="1"/>
          </p:cNvSpPr>
          <p:nvPr>
            <p:ph type="title"/>
          </p:nvPr>
        </p:nvSpPr>
        <p:spPr/>
        <p:txBody>
          <a:bodyPr>
            <a:normAutofit/>
          </a:bodyPr>
          <a:lstStyle/>
          <a:p>
            <a:r>
              <a:rPr lang="es-MX" dirty="0"/>
              <a:t>Definición de la variable TTL de datagramas IP</a:t>
            </a:r>
          </a:p>
        </p:txBody>
      </p:sp>
      <p:sp>
        <p:nvSpPr>
          <p:cNvPr id="3" name="Marcador de contenido 2">
            <a:extLst>
              <a:ext uri="{FF2B5EF4-FFF2-40B4-BE49-F238E27FC236}">
                <a16:creationId xmlns:a16="http://schemas.microsoft.com/office/drawing/2014/main" id="{C3A2263C-05E8-4985-8CC3-BA9AB4574492}"/>
              </a:ext>
            </a:extLst>
          </p:cNvPr>
          <p:cNvSpPr>
            <a:spLocks noGrp="1"/>
          </p:cNvSpPr>
          <p:nvPr>
            <p:ph idx="1"/>
          </p:nvPr>
        </p:nvSpPr>
        <p:spPr/>
        <p:txBody>
          <a:bodyPr/>
          <a:lstStyle/>
          <a:p>
            <a:pPr marL="0" indent="0">
              <a:buNone/>
            </a:pPr>
            <a:r>
              <a:rPr lang="es-MX" dirty="0"/>
              <a:t>OBJECT-TYPE </a:t>
            </a:r>
            <a:r>
              <a:rPr lang="es-MX" dirty="0" err="1"/>
              <a:t>ipDefaultTTL</a:t>
            </a:r>
            <a:endParaRPr lang="es-MX" dirty="0"/>
          </a:p>
          <a:p>
            <a:pPr marL="0" indent="0">
              <a:buNone/>
            </a:pPr>
            <a:r>
              <a:rPr lang="es-MX" dirty="0"/>
              <a:t>SYNTAX INTEGER</a:t>
            </a:r>
          </a:p>
          <a:p>
            <a:pPr marL="0" indent="0">
              <a:buNone/>
            </a:pPr>
            <a:r>
              <a:rPr lang="es-MX" dirty="0"/>
              <a:t>ACCESS </a:t>
            </a:r>
            <a:r>
              <a:rPr lang="es-MX" dirty="0" err="1"/>
              <a:t>read-write</a:t>
            </a:r>
            <a:endParaRPr lang="es-MX" dirty="0"/>
          </a:p>
          <a:p>
            <a:pPr marL="0" indent="0">
              <a:buNone/>
            </a:pPr>
            <a:r>
              <a:rPr lang="es-MX" dirty="0"/>
              <a:t>STATUS </a:t>
            </a:r>
            <a:r>
              <a:rPr lang="es-MX" dirty="0" err="1"/>
              <a:t>mandatory</a:t>
            </a:r>
            <a:endParaRPr lang="es-MX" dirty="0"/>
          </a:p>
          <a:p>
            <a:pPr marL="0" indent="0">
              <a:buNone/>
            </a:pPr>
            <a:r>
              <a:rPr lang="es-MX" dirty="0"/>
              <a:t>DESCRIPTION</a:t>
            </a:r>
          </a:p>
          <a:p>
            <a:pPr marL="0" indent="0">
              <a:buNone/>
            </a:pPr>
            <a:r>
              <a:rPr lang="en-US" dirty="0"/>
              <a:t>"The default value inserted into the Time-To-Live field of the IP header of datagram originated at this entity, whenever </a:t>
            </a:r>
            <a:r>
              <a:rPr lang="en-US" dirty="0" err="1"/>
              <a:t>aTTL</a:t>
            </a:r>
            <a:r>
              <a:rPr lang="en-US" dirty="0"/>
              <a:t> value is not supplied by the transport layer protocol"</a:t>
            </a:r>
          </a:p>
          <a:p>
            <a:pPr marL="0" indent="0">
              <a:buNone/>
            </a:pPr>
            <a:r>
              <a:rPr lang="es-MX" dirty="0"/>
              <a:t>::= { </a:t>
            </a:r>
            <a:r>
              <a:rPr lang="es-MX" dirty="0" err="1"/>
              <a:t>ip</a:t>
            </a:r>
            <a:r>
              <a:rPr lang="es-MX" dirty="0"/>
              <a:t> 2 }</a:t>
            </a:r>
          </a:p>
        </p:txBody>
      </p:sp>
    </p:spTree>
    <p:extLst>
      <p:ext uri="{BB962C8B-B14F-4D97-AF65-F5344CB8AC3E}">
        <p14:creationId xmlns:p14="http://schemas.microsoft.com/office/powerpoint/2010/main" val="1230523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FFD8F259-3658-42F2-9F87-1BB5AFADB1EC}"/>
              </a:ext>
            </a:extLst>
          </p:cNvPr>
          <p:cNvSpPr>
            <a:spLocks noGrp="1"/>
          </p:cNvSpPr>
          <p:nvPr>
            <p:ph type="title"/>
          </p:nvPr>
        </p:nvSpPr>
        <p:spPr>
          <a:xfrm>
            <a:off x="807720" y="2349925"/>
            <a:ext cx="2441894" cy="2456442"/>
          </a:xfrm>
        </p:spPr>
        <p:txBody>
          <a:bodyPr>
            <a:normAutofit/>
          </a:bodyPr>
          <a:lstStyle/>
          <a:p>
            <a:pPr algn="l"/>
            <a:r>
              <a:rPr lang="es-MX" sz="3200"/>
              <a:t>MIB</a:t>
            </a:r>
          </a:p>
        </p:txBody>
      </p:sp>
      <p:sp>
        <p:nvSpPr>
          <p:cNvPr id="3" name="Marcador de contenido 2">
            <a:extLst>
              <a:ext uri="{FF2B5EF4-FFF2-40B4-BE49-F238E27FC236}">
                <a16:creationId xmlns:a16="http://schemas.microsoft.com/office/drawing/2014/main" id="{04DB74F2-A25B-4EBB-AC51-80E98AF8B5D2}"/>
              </a:ext>
            </a:extLst>
          </p:cNvPr>
          <p:cNvSpPr>
            <a:spLocks noGrp="1"/>
          </p:cNvSpPr>
          <p:nvPr>
            <p:ph idx="1"/>
          </p:nvPr>
        </p:nvSpPr>
        <p:spPr>
          <a:xfrm>
            <a:off x="4246536" y="1111249"/>
            <a:ext cx="7153785" cy="4635503"/>
          </a:xfrm>
        </p:spPr>
        <p:txBody>
          <a:bodyPr>
            <a:normAutofit/>
          </a:bodyPr>
          <a:lstStyle/>
          <a:p>
            <a:r>
              <a:rPr lang="es-MX" sz="2400" dirty="0"/>
              <a:t>Es parte de la gestión de red definida en el modelo OSI.</a:t>
            </a:r>
          </a:p>
          <a:p>
            <a:r>
              <a:rPr lang="es-MX" sz="2400" dirty="0"/>
              <a:t>Define las variables usadas por el protocolo SNMP para supervisar y controlar los componentes de una red.</a:t>
            </a:r>
          </a:p>
          <a:p>
            <a:r>
              <a:rPr lang="es-MX" sz="2400" dirty="0"/>
              <a:t>Está compuesta por una serie de objetos que representan los diferentes elementos en los dispositivos de la red.</a:t>
            </a:r>
          </a:p>
        </p:txBody>
      </p:sp>
    </p:spTree>
    <p:extLst>
      <p:ext uri="{BB962C8B-B14F-4D97-AF65-F5344CB8AC3E}">
        <p14:creationId xmlns:p14="http://schemas.microsoft.com/office/powerpoint/2010/main" val="3758082625"/>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A1294C-7C2C-4C33-A2AC-8986FF5F0022}"/>
              </a:ext>
            </a:extLst>
          </p:cNvPr>
          <p:cNvSpPr>
            <a:spLocks noGrp="1"/>
          </p:cNvSpPr>
          <p:nvPr>
            <p:ph type="title"/>
          </p:nvPr>
        </p:nvSpPr>
        <p:spPr/>
        <p:txBody>
          <a:bodyPr>
            <a:normAutofit/>
          </a:bodyPr>
          <a:lstStyle/>
          <a:p>
            <a:r>
              <a:rPr lang="es-MX" dirty="0"/>
              <a:t>Definición de la variable TTL de datagramas IP</a:t>
            </a:r>
          </a:p>
        </p:txBody>
      </p:sp>
      <p:sp>
        <p:nvSpPr>
          <p:cNvPr id="3" name="Marcador de contenido 2">
            <a:extLst>
              <a:ext uri="{FF2B5EF4-FFF2-40B4-BE49-F238E27FC236}">
                <a16:creationId xmlns:a16="http://schemas.microsoft.com/office/drawing/2014/main" id="{C3A2263C-05E8-4985-8CC3-BA9AB4574492}"/>
              </a:ext>
            </a:extLst>
          </p:cNvPr>
          <p:cNvSpPr>
            <a:spLocks noGrp="1"/>
          </p:cNvSpPr>
          <p:nvPr>
            <p:ph idx="1"/>
          </p:nvPr>
        </p:nvSpPr>
        <p:spPr/>
        <p:txBody>
          <a:bodyPr/>
          <a:lstStyle/>
          <a:p>
            <a:r>
              <a:rPr lang="es-ES" dirty="0"/>
              <a:t>En el ejemplo anterior la variable es accesible solicitando vía comando SNMP </a:t>
            </a:r>
            <a:r>
              <a:rPr lang="es-ES" dirty="0" err="1"/>
              <a:t>get</a:t>
            </a:r>
            <a:r>
              <a:rPr lang="es-ES" dirty="0"/>
              <a:t> o valor del </a:t>
            </a:r>
            <a:r>
              <a:rPr lang="es-MX" dirty="0"/>
              <a:t>objeto {.iso.org.dod.interne.mgmt.mib-2.ip.2.}.</a:t>
            </a:r>
          </a:p>
          <a:p>
            <a:r>
              <a:rPr lang="es-ES" dirty="0"/>
              <a:t>Otra información relevante es que ese objeto puede ser alterado por la estación </a:t>
            </a:r>
            <a:r>
              <a:rPr lang="es-MX"/>
              <a:t>gestora </a:t>
            </a:r>
            <a:r>
              <a:rPr lang="es-MX" dirty="0"/>
              <a:t>a través de un comando SNMP </a:t>
            </a:r>
            <a:r>
              <a:rPr lang="es-ES" dirty="0"/>
              <a:t>set, desde esa estación perteneciente a una comunidad que tiene poderes para ello.</a:t>
            </a:r>
            <a:endParaRPr lang="es-MX" dirty="0"/>
          </a:p>
        </p:txBody>
      </p:sp>
    </p:spTree>
    <p:extLst>
      <p:ext uri="{BB962C8B-B14F-4D97-AF65-F5344CB8AC3E}">
        <p14:creationId xmlns:p14="http://schemas.microsoft.com/office/powerpoint/2010/main" val="30927509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81BD07-D1F2-4C24-B5B5-F2EAE57F1741}"/>
              </a:ext>
            </a:extLst>
          </p:cNvPr>
          <p:cNvSpPr>
            <a:spLocks noGrp="1"/>
          </p:cNvSpPr>
          <p:nvPr>
            <p:ph type="title"/>
          </p:nvPr>
        </p:nvSpPr>
        <p:spPr>
          <a:xfrm>
            <a:off x="888631" y="2349925"/>
            <a:ext cx="3498979" cy="2456442"/>
          </a:xfrm>
        </p:spPr>
        <p:txBody>
          <a:bodyPr>
            <a:normAutofit/>
          </a:bodyPr>
          <a:lstStyle/>
          <a:p>
            <a:r>
              <a:rPr lang="es-MX"/>
              <a:t>Definiciones</a:t>
            </a:r>
            <a:endParaRPr lang="es-MX" dirty="0"/>
          </a:p>
        </p:txBody>
      </p:sp>
      <p:graphicFrame>
        <p:nvGraphicFramePr>
          <p:cNvPr id="39" name="Marcador de contenido 2">
            <a:extLst>
              <a:ext uri="{FF2B5EF4-FFF2-40B4-BE49-F238E27FC236}">
                <a16:creationId xmlns:a16="http://schemas.microsoft.com/office/drawing/2014/main" id="{2215A058-75FA-4AA6-A935-4A7B80E91CAA}"/>
              </a:ext>
            </a:extLst>
          </p:cNvPr>
          <p:cNvGraphicFramePr>
            <a:graphicFrameLocks noGrp="1"/>
          </p:cNvGraphicFramePr>
          <p:nvPr>
            <p:ph idx="1"/>
            <p:extLst>
              <p:ext uri="{D42A27DB-BD31-4B8C-83A1-F6EECF244321}">
                <p14:modId xmlns:p14="http://schemas.microsoft.com/office/powerpoint/2010/main" val="53909315"/>
              </p:ext>
            </p:extLst>
          </p:nvPr>
        </p:nvGraphicFramePr>
        <p:xfrm>
          <a:off x="5574890" y="803186"/>
          <a:ext cx="5821767" cy="5287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4685258"/>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81BD07-D1F2-4C24-B5B5-F2EAE57F1741}"/>
              </a:ext>
            </a:extLst>
          </p:cNvPr>
          <p:cNvSpPr>
            <a:spLocks noGrp="1"/>
          </p:cNvSpPr>
          <p:nvPr>
            <p:ph type="title"/>
          </p:nvPr>
        </p:nvSpPr>
        <p:spPr>
          <a:xfrm>
            <a:off x="888631" y="2349925"/>
            <a:ext cx="3498979" cy="2456442"/>
          </a:xfrm>
        </p:spPr>
        <p:txBody>
          <a:bodyPr>
            <a:normAutofit/>
          </a:bodyPr>
          <a:lstStyle/>
          <a:p>
            <a:r>
              <a:rPr lang="es-MX" dirty="0"/>
              <a:t>Definiciones</a:t>
            </a:r>
          </a:p>
        </p:txBody>
      </p:sp>
      <p:graphicFrame>
        <p:nvGraphicFramePr>
          <p:cNvPr id="5" name="Marcador de contenido 2">
            <a:extLst>
              <a:ext uri="{FF2B5EF4-FFF2-40B4-BE49-F238E27FC236}">
                <a16:creationId xmlns:a16="http://schemas.microsoft.com/office/drawing/2014/main" id="{3C8E7965-2336-433E-9C73-D894963A6F41}"/>
              </a:ext>
            </a:extLst>
          </p:cNvPr>
          <p:cNvGraphicFramePr>
            <a:graphicFrameLocks noGrp="1"/>
          </p:cNvGraphicFramePr>
          <p:nvPr>
            <p:ph idx="1"/>
            <p:extLst>
              <p:ext uri="{D42A27DB-BD31-4B8C-83A1-F6EECF244321}">
                <p14:modId xmlns:p14="http://schemas.microsoft.com/office/powerpoint/2010/main" val="2625386350"/>
              </p:ext>
            </p:extLst>
          </p:nvPr>
        </p:nvGraphicFramePr>
        <p:xfrm>
          <a:off x="5574890" y="803186"/>
          <a:ext cx="5821767" cy="5287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50203"/>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4000"/>
                <a:lumMod val="116000"/>
              </a:schemeClr>
            </a:gs>
            <a:gs pos="100000">
              <a:schemeClr val="bg2">
                <a:tint val="98000"/>
                <a:shade val="86000"/>
                <a:satMod val="90000"/>
                <a:lumMod val="88000"/>
              </a:schemeClr>
            </a:gs>
          </a:gsLst>
          <a:path path="circle">
            <a:fillToRect l="50000" t="15000" r="50000" b="169000"/>
          </a:path>
        </a:gradFill>
        <a:effectLst/>
      </p:bgPr>
    </p:bg>
    <p:spTree>
      <p:nvGrpSpPr>
        <p:cNvPr id="1" name=""/>
        <p:cNvGrpSpPr/>
        <p:nvPr/>
      </p:nvGrpSpPr>
      <p:grpSpPr>
        <a:xfrm>
          <a:off x="0" y="0"/>
          <a:ext cx="0" cy="0"/>
          <a:chOff x="0" y="0"/>
          <a:chExt cx="0" cy="0"/>
        </a:xfrm>
      </p:grpSpPr>
      <p:sp useBgFill="1">
        <p:nvSpPr>
          <p:cNvPr id="41" name="Rectangle 7">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11">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7681BD07-D1F2-4C24-B5B5-F2EAE57F1741}"/>
              </a:ext>
            </a:extLst>
          </p:cNvPr>
          <p:cNvSpPr>
            <a:spLocks noGrp="1"/>
          </p:cNvSpPr>
          <p:nvPr>
            <p:ph type="title"/>
          </p:nvPr>
        </p:nvSpPr>
        <p:spPr>
          <a:xfrm>
            <a:off x="807720" y="2349925"/>
            <a:ext cx="2441894" cy="2456442"/>
          </a:xfrm>
        </p:spPr>
        <p:txBody>
          <a:bodyPr>
            <a:normAutofit/>
          </a:bodyPr>
          <a:lstStyle/>
          <a:p>
            <a:pPr algn="l"/>
            <a:r>
              <a:rPr lang="es-MX" sz="3200"/>
              <a:t>Definiciones</a:t>
            </a:r>
          </a:p>
        </p:txBody>
      </p:sp>
      <p:sp>
        <p:nvSpPr>
          <p:cNvPr id="44" name="Marcador de contenido 2">
            <a:extLst>
              <a:ext uri="{FF2B5EF4-FFF2-40B4-BE49-F238E27FC236}">
                <a16:creationId xmlns:a16="http://schemas.microsoft.com/office/drawing/2014/main" id="{3CF70E0F-A0FB-4FD9-9305-253C1B9D3C97}"/>
              </a:ext>
            </a:extLst>
          </p:cNvPr>
          <p:cNvSpPr>
            <a:spLocks noGrp="1"/>
          </p:cNvSpPr>
          <p:nvPr>
            <p:ph idx="1"/>
          </p:nvPr>
        </p:nvSpPr>
        <p:spPr>
          <a:xfrm>
            <a:off x="4476499" y="470916"/>
            <a:ext cx="7603583" cy="6387083"/>
          </a:xfrm>
        </p:spPr>
        <p:txBody>
          <a:bodyPr>
            <a:normAutofit/>
          </a:bodyPr>
          <a:lstStyle/>
          <a:p>
            <a:pPr>
              <a:lnSpc>
                <a:spcPct val="110000"/>
              </a:lnSpc>
            </a:pPr>
            <a:r>
              <a:rPr lang="es-MX" dirty="0"/>
              <a:t>Canal de Fibra</a:t>
            </a:r>
          </a:p>
          <a:p>
            <a:pPr lvl="1">
              <a:lnSpc>
                <a:spcPct val="110000"/>
              </a:lnSpc>
            </a:pPr>
            <a:r>
              <a:rPr lang="es-ES" sz="1800" b="1" dirty="0"/>
              <a:t>FC-MGMT-MIB</a:t>
            </a:r>
            <a:r>
              <a:rPr lang="es-ES" sz="1800" dirty="0"/>
              <a:t>: Definida en el RFC 4044, es la MIB para gestionar canales de </a:t>
            </a:r>
            <a:r>
              <a:rPr lang="es-MX" sz="1800" dirty="0"/>
              <a:t>fibra óptica.</a:t>
            </a:r>
          </a:p>
          <a:p>
            <a:pPr lvl="1">
              <a:lnSpc>
                <a:spcPct val="110000"/>
              </a:lnSpc>
            </a:pPr>
            <a:r>
              <a:rPr lang="es-ES" sz="1800" b="1" dirty="0"/>
              <a:t>FIBRE-CHANNEL-FE-MIB</a:t>
            </a:r>
            <a:r>
              <a:rPr lang="es-ES" sz="1800" dirty="0"/>
              <a:t>: Definida en el RFC 2837, contiene las definiciones de los objetos gestionados para el "</a:t>
            </a:r>
            <a:r>
              <a:rPr lang="es-ES" sz="1800" dirty="0" err="1"/>
              <a:t>Fabric</a:t>
            </a:r>
            <a:r>
              <a:rPr lang="es-ES" sz="1800" dirty="0"/>
              <a:t> </a:t>
            </a:r>
            <a:r>
              <a:rPr lang="es-ES" sz="1800" dirty="0" err="1"/>
              <a:t>Element</a:t>
            </a:r>
            <a:r>
              <a:rPr lang="es-ES" sz="1800" dirty="0"/>
              <a:t>" en un canal de fibra </a:t>
            </a:r>
            <a:r>
              <a:rPr lang="es-MX" sz="1800" dirty="0"/>
              <a:t>estándar.</a:t>
            </a:r>
          </a:p>
        </p:txBody>
      </p:sp>
    </p:spTree>
    <p:extLst>
      <p:ext uri="{BB962C8B-B14F-4D97-AF65-F5344CB8AC3E}">
        <p14:creationId xmlns:p14="http://schemas.microsoft.com/office/powerpoint/2010/main" val="1502142580"/>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4000"/>
                <a:lumMod val="116000"/>
              </a:schemeClr>
            </a:gs>
            <a:gs pos="100000">
              <a:schemeClr val="bg2">
                <a:tint val="98000"/>
                <a:shade val="86000"/>
                <a:satMod val="90000"/>
                <a:lumMod val="88000"/>
              </a:schemeClr>
            </a:gs>
          </a:gsLst>
          <a:path path="circle">
            <a:fillToRect l="50000" t="15000" r="50000" b="169000"/>
          </a:path>
        </a:gradFill>
        <a:effectLst/>
      </p:bgPr>
    </p:bg>
    <p:spTree>
      <p:nvGrpSpPr>
        <p:cNvPr id="1" name=""/>
        <p:cNvGrpSpPr/>
        <p:nvPr/>
      </p:nvGrpSpPr>
      <p:grpSpPr>
        <a:xfrm>
          <a:off x="0" y="0"/>
          <a:ext cx="0" cy="0"/>
          <a:chOff x="0" y="0"/>
          <a:chExt cx="0" cy="0"/>
        </a:xfrm>
      </p:grpSpPr>
      <p:sp useBgFill="1">
        <p:nvSpPr>
          <p:cNvPr id="41" name="Rectangle 7">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11">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7681BD07-D1F2-4C24-B5B5-F2EAE57F1741}"/>
              </a:ext>
            </a:extLst>
          </p:cNvPr>
          <p:cNvSpPr>
            <a:spLocks noGrp="1"/>
          </p:cNvSpPr>
          <p:nvPr>
            <p:ph type="title"/>
          </p:nvPr>
        </p:nvSpPr>
        <p:spPr>
          <a:xfrm>
            <a:off x="807720" y="2349925"/>
            <a:ext cx="2441894" cy="2456442"/>
          </a:xfrm>
        </p:spPr>
        <p:txBody>
          <a:bodyPr>
            <a:normAutofit/>
          </a:bodyPr>
          <a:lstStyle/>
          <a:p>
            <a:pPr algn="l"/>
            <a:r>
              <a:rPr lang="es-MX" sz="3200"/>
              <a:t>Definiciones</a:t>
            </a:r>
          </a:p>
        </p:txBody>
      </p:sp>
      <p:sp>
        <p:nvSpPr>
          <p:cNvPr id="44" name="Marcador de contenido 2">
            <a:extLst>
              <a:ext uri="{FF2B5EF4-FFF2-40B4-BE49-F238E27FC236}">
                <a16:creationId xmlns:a16="http://schemas.microsoft.com/office/drawing/2014/main" id="{3CF70E0F-A0FB-4FD9-9305-253C1B9D3C97}"/>
              </a:ext>
            </a:extLst>
          </p:cNvPr>
          <p:cNvSpPr>
            <a:spLocks noGrp="1"/>
          </p:cNvSpPr>
          <p:nvPr>
            <p:ph idx="1"/>
          </p:nvPr>
        </p:nvSpPr>
        <p:spPr>
          <a:xfrm>
            <a:off x="4476499" y="470916"/>
            <a:ext cx="7488193" cy="6387083"/>
          </a:xfrm>
        </p:spPr>
        <p:txBody>
          <a:bodyPr>
            <a:normAutofit/>
          </a:bodyPr>
          <a:lstStyle/>
          <a:p>
            <a:pPr>
              <a:lnSpc>
                <a:spcPct val="110000"/>
              </a:lnSpc>
            </a:pPr>
            <a:r>
              <a:rPr lang="es-MX" dirty="0"/>
              <a:t>Puente</a:t>
            </a:r>
          </a:p>
          <a:p>
            <a:pPr lvl="1">
              <a:lnSpc>
                <a:spcPct val="110000"/>
              </a:lnSpc>
            </a:pPr>
            <a:r>
              <a:rPr lang="es-ES" sz="1800" b="1" dirty="0"/>
              <a:t>P-BRIDGE-MIB</a:t>
            </a:r>
            <a:r>
              <a:rPr lang="es-ES" sz="1800" dirty="0"/>
              <a:t>: Definida en RFC 2674-1999, es un estándar propuesto.  Contiene las definiciones de los objetos gestionados para puentes, con clases de tráfico, filtrado </a:t>
            </a:r>
            <a:r>
              <a:rPr lang="es-ES" sz="1800" dirty="0" err="1"/>
              <a:t>multicast</a:t>
            </a:r>
            <a:r>
              <a:rPr lang="es-ES" sz="1800" dirty="0"/>
              <a:t> y extensiones VLAN.</a:t>
            </a:r>
          </a:p>
          <a:p>
            <a:pPr lvl="1">
              <a:lnSpc>
                <a:spcPct val="110000"/>
              </a:lnSpc>
            </a:pPr>
            <a:r>
              <a:rPr lang="es-ES" sz="1800" b="1" dirty="0"/>
              <a:t>SBRIDGEMIB</a:t>
            </a:r>
            <a:r>
              <a:rPr lang="es-ES" sz="1800" dirty="0"/>
              <a:t>: Definida en RFC 1525-1993, es un estándar propuesto, contiene las definiciones de los objetos gestionada para puentes con enrutamiento fuente.</a:t>
            </a:r>
          </a:p>
          <a:p>
            <a:pPr lvl="1">
              <a:lnSpc>
                <a:spcPct val="110000"/>
              </a:lnSpc>
            </a:pPr>
            <a:r>
              <a:rPr lang="es-ES" sz="1800" b="1" dirty="0"/>
              <a:t>BRIDGEMIB</a:t>
            </a:r>
            <a:r>
              <a:rPr lang="es-ES" sz="1800" dirty="0"/>
              <a:t>: Definida en el RFC 1493-1993, es un borrador de estándar. Contiene definiciones de los objetos gestionados en puentes.</a:t>
            </a:r>
          </a:p>
          <a:p>
            <a:pPr lvl="1">
              <a:lnSpc>
                <a:spcPct val="110000"/>
              </a:lnSpc>
            </a:pPr>
            <a:r>
              <a:rPr lang="es-ES" sz="1800" b="1" dirty="0"/>
              <a:t>HPR-IP-MIB</a:t>
            </a:r>
            <a:r>
              <a:rPr lang="es-ES" sz="1800" dirty="0"/>
              <a:t>: Definida en el RFC 2584, contiene definiciones de objetos gestionados </a:t>
            </a:r>
            <a:r>
              <a:rPr lang="es-MX" sz="1800" dirty="0"/>
              <a:t>para APPN/HPR en redes IP.</a:t>
            </a:r>
          </a:p>
        </p:txBody>
      </p:sp>
    </p:spTree>
    <p:extLst>
      <p:ext uri="{BB962C8B-B14F-4D97-AF65-F5344CB8AC3E}">
        <p14:creationId xmlns:p14="http://schemas.microsoft.com/office/powerpoint/2010/main" val="311678131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FD8F259-3658-42F2-9F87-1BB5AFADB1EC}"/>
              </a:ext>
            </a:extLst>
          </p:cNvPr>
          <p:cNvSpPr>
            <a:spLocks noGrp="1"/>
          </p:cNvSpPr>
          <p:nvPr>
            <p:ph type="title"/>
          </p:nvPr>
        </p:nvSpPr>
        <p:spPr>
          <a:xfrm>
            <a:off x="2880485" y="841375"/>
            <a:ext cx="6230857" cy="1230570"/>
          </a:xfrm>
        </p:spPr>
        <p:txBody>
          <a:bodyPr anchor="t">
            <a:normAutofit/>
          </a:bodyPr>
          <a:lstStyle/>
          <a:p>
            <a:pPr algn="l"/>
            <a:r>
              <a:rPr lang="es-MX" sz="3600">
                <a:solidFill>
                  <a:schemeClr val="accent1"/>
                </a:solidFill>
              </a:rPr>
              <a:t>MIB</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Marcador de contenido 2">
            <a:extLst>
              <a:ext uri="{FF2B5EF4-FFF2-40B4-BE49-F238E27FC236}">
                <a16:creationId xmlns:a16="http://schemas.microsoft.com/office/drawing/2014/main" id="{04DB74F2-A25B-4EBB-AC51-80E98AF8B5D2}"/>
              </a:ext>
            </a:extLst>
          </p:cNvPr>
          <p:cNvSpPr>
            <a:spLocks noGrp="1"/>
          </p:cNvSpPr>
          <p:nvPr>
            <p:ph idx="1"/>
          </p:nvPr>
        </p:nvSpPr>
        <p:spPr>
          <a:xfrm>
            <a:off x="2880487" y="1844675"/>
            <a:ext cx="7439852" cy="4207133"/>
          </a:xfrm>
        </p:spPr>
        <p:txBody>
          <a:bodyPr anchor="t">
            <a:normAutofit/>
          </a:bodyPr>
          <a:lstStyle/>
          <a:p>
            <a:r>
              <a:rPr lang="es-ES" sz="2400" dirty="0"/>
              <a:t>Cada objeto manejado en un MIB tiene un identificador de objeto único (OID) e incluye:</a:t>
            </a:r>
          </a:p>
          <a:p>
            <a:pPr lvl="1"/>
            <a:r>
              <a:rPr lang="es-ES" sz="2400" dirty="0"/>
              <a:t>El tipo de objeto (tal como contador, secuencia o indicador), </a:t>
            </a:r>
          </a:p>
          <a:p>
            <a:pPr lvl="1"/>
            <a:r>
              <a:rPr lang="es-ES" sz="2400" dirty="0"/>
              <a:t>El nivel de acceso (tal como lectura y escritura), restricciones de tamaño, y la información del rango del objeto.</a:t>
            </a:r>
          </a:p>
        </p:txBody>
      </p:sp>
    </p:spTree>
    <p:extLst>
      <p:ext uri="{BB962C8B-B14F-4D97-AF65-F5344CB8AC3E}">
        <p14:creationId xmlns:p14="http://schemas.microsoft.com/office/powerpoint/2010/main" val="3446054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D8F259-3658-42F2-9F87-1BB5AFADB1EC}"/>
              </a:ext>
            </a:extLst>
          </p:cNvPr>
          <p:cNvSpPr>
            <a:spLocks noGrp="1"/>
          </p:cNvSpPr>
          <p:nvPr>
            <p:ph type="title"/>
          </p:nvPr>
        </p:nvSpPr>
        <p:spPr/>
        <p:txBody>
          <a:bodyPr/>
          <a:lstStyle/>
          <a:p>
            <a:r>
              <a:rPr lang="es-MX" dirty="0"/>
              <a:t>MIB</a:t>
            </a:r>
          </a:p>
        </p:txBody>
      </p:sp>
      <p:sp>
        <p:nvSpPr>
          <p:cNvPr id="3" name="Marcador de contenido 2">
            <a:extLst>
              <a:ext uri="{FF2B5EF4-FFF2-40B4-BE49-F238E27FC236}">
                <a16:creationId xmlns:a16="http://schemas.microsoft.com/office/drawing/2014/main" id="{04DB74F2-A25B-4EBB-AC51-80E98AF8B5D2}"/>
              </a:ext>
            </a:extLst>
          </p:cNvPr>
          <p:cNvSpPr>
            <a:spLocks noGrp="1"/>
          </p:cNvSpPr>
          <p:nvPr>
            <p:ph idx="1"/>
          </p:nvPr>
        </p:nvSpPr>
        <p:spPr/>
        <p:txBody>
          <a:bodyPr>
            <a:normAutofit/>
          </a:bodyPr>
          <a:lstStyle/>
          <a:p>
            <a:r>
              <a:rPr lang="es-ES" sz="2400" dirty="0"/>
              <a:t>Los formatos del MIB de CMIP y del SNMP se diferencian en estructura y complejidad. </a:t>
            </a:r>
          </a:p>
          <a:p>
            <a:r>
              <a:rPr lang="es-ES" sz="2400" dirty="0"/>
              <a:t>Los objetos de una MIB se definen usando un subconjunto del ASN.1, la versión 2 de la estructura de la información de gestión (</a:t>
            </a:r>
            <a:r>
              <a:rPr lang="es-ES" sz="2400" dirty="0" err="1"/>
              <a:t>Structure</a:t>
            </a:r>
            <a:r>
              <a:rPr lang="es-ES" sz="2400" dirty="0"/>
              <a:t> </a:t>
            </a:r>
            <a:r>
              <a:rPr lang="es-ES" sz="2400" dirty="0" err="1"/>
              <a:t>of</a:t>
            </a:r>
            <a:r>
              <a:rPr lang="es-ES" sz="2400" dirty="0"/>
              <a:t> Management </a:t>
            </a:r>
            <a:r>
              <a:rPr lang="es-ES" sz="2400" dirty="0" err="1"/>
              <a:t>Information</a:t>
            </a:r>
            <a:r>
              <a:rPr lang="es-ES" sz="2400" dirty="0"/>
              <a:t> </a:t>
            </a:r>
            <a:r>
              <a:rPr lang="es-ES" sz="2400" dirty="0" err="1"/>
              <a:t>Version</a:t>
            </a:r>
            <a:r>
              <a:rPr lang="es-ES" sz="2400" dirty="0"/>
              <a:t> 2o SMIv2) definido en el RFC 2578. </a:t>
            </a:r>
            <a:endParaRPr lang="es-MX" sz="2400" dirty="0"/>
          </a:p>
        </p:txBody>
      </p:sp>
    </p:spTree>
    <p:extLst>
      <p:ext uri="{BB962C8B-B14F-4D97-AF65-F5344CB8AC3E}">
        <p14:creationId xmlns:p14="http://schemas.microsoft.com/office/powerpoint/2010/main" val="2387914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5980FF-6BD1-49F3-A253-3A02FC867844}"/>
              </a:ext>
            </a:extLst>
          </p:cNvPr>
          <p:cNvSpPr>
            <a:spLocks noGrp="1"/>
          </p:cNvSpPr>
          <p:nvPr>
            <p:ph type="title"/>
          </p:nvPr>
        </p:nvSpPr>
        <p:spPr/>
        <p:txBody>
          <a:bodyPr/>
          <a:lstStyle/>
          <a:p>
            <a:r>
              <a:rPr lang="es-MX" dirty="0"/>
              <a:t>MIB</a:t>
            </a:r>
          </a:p>
        </p:txBody>
      </p:sp>
      <p:sp>
        <p:nvSpPr>
          <p:cNvPr id="3" name="Marcador de contenido 2">
            <a:extLst>
              <a:ext uri="{FF2B5EF4-FFF2-40B4-BE49-F238E27FC236}">
                <a16:creationId xmlns:a16="http://schemas.microsoft.com/office/drawing/2014/main" id="{627CBC72-1D0C-455A-ABFF-4ECBCEE65713}"/>
              </a:ext>
            </a:extLst>
          </p:cNvPr>
          <p:cNvSpPr>
            <a:spLocks noGrp="1"/>
          </p:cNvSpPr>
          <p:nvPr>
            <p:ph idx="1"/>
          </p:nvPr>
        </p:nvSpPr>
        <p:spPr/>
        <p:txBody>
          <a:bodyPr>
            <a:normAutofit/>
          </a:bodyPr>
          <a:lstStyle/>
          <a:p>
            <a:r>
              <a:rPr lang="es-ES" sz="2400" dirty="0"/>
              <a:t>Los MIB tienen un formato común de modo que, aun cuando los dispositivos sean de fabricantes distintos puedan ser administrados con un protocolo muy general.</a:t>
            </a:r>
          </a:p>
        </p:txBody>
      </p:sp>
    </p:spTree>
    <p:extLst>
      <p:ext uri="{BB962C8B-B14F-4D97-AF65-F5344CB8AC3E}">
        <p14:creationId xmlns:p14="http://schemas.microsoft.com/office/powerpoint/2010/main" val="3699457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5980FF-6BD1-49F3-A253-3A02FC867844}"/>
              </a:ext>
            </a:extLst>
          </p:cNvPr>
          <p:cNvSpPr>
            <a:spLocks noGrp="1"/>
          </p:cNvSpPr>
          <p:nvPr>
            <p:ph type="title"/>
          </p:nvPr>
        </p:nvSpPr>
        <p:spPr/>
        <p:txBody>
          <a:bodyPr/>
          <a:lstStyle/>
          <a:p>
            <a:r>
              <a:rPr lang="es-MX" dirty="0"/>
              <a:t>MIB</a:t>
            </a:r>
          </a:p>
        </p:txBody>
      </p:sp>
      <p:sp>
        <p:nvSpPr>
          <p:cNvPr id="3" name="Marcador de contenido 2">
            <a:extLst>
              <a:ext uri="{FF2B5EF4-FFF2-40B4-BE49-F238E27FC236}">
                <a16:creationId xmlns:a16="http://schemas.microsoft.com/office/drawing/2014/main" id="{627CBC72-1D0C-455A-ABFF-4ECBCEE65713}"/>
              </a:ext>
            </a:extLst>
          </p:cNvPr>
          <p:cNvSpPr>
            <a:spLocks noGrp="1"/>
          </p:cNvSpPr>
          <p:nvPr>
            <p:ph idx="1"/>
          </p:nvPr>
        </p:nvSpPr>
        <p:spPr/>
        <p:txBody>
          <a:bodyPr>
            <a:normAutofit/>
          </a:bodyPr>
          <a:lstStyle/>
          <a:p>
            <a:r>
              <a:rPr lang="es-ES" sz="2400" dirty="0"/>
              <a:t>Las </a:t>
            </a:r>
            <a:r>
              <a:rPr lang="es-ES" sz="2400" dirty="0" err="1"/>
              <a:t>MIBs</a:t>
            </a:r>
            <a:r>
              <a:rPr lang="es-ES" sz="2400" dirty="0"/>
              <a:t> suelen ser modificadas cada cierto tiempo para añadir nuevas funcionalidades, eliminar ambigüedades y arreglar fallos. </a:t>
            </a:r>
          </a:p>
          <a:p>
            <a:r>
              <a:rPr lang="es-ES" sz="2400" dirty="0"/>
              <a:t>Estos cambios se han de hacer de acuerdo con la sección 10 del RFC 2578.</a:t>
            </a:r>
          </a:p>
        </p:txBody>
      </p:sp>
    </p:spTree>
    <p:extLst>
      <p:ext uri="{BB962C8B-B14F-4D97-AF65-F5344CB8AC3E}">
        <p14:creationId xmlns:p14="http://schemas.microsoft.com/office/powerpoint/2010/main" val="4225028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5712ED-57C4-4952-855E-96D86B53112E}"/>
              </a:ext>
            </a:extLst>
          </p:cNvPr>
          <p:cNvSpPr>
            <a:spLocks noGrp="1"/>
          </p:cNvSpPr>
          <p:nvPr>
            <p:ph type="title"/>
          </p:nvPr>
        </p:nvSpPr>
        <p:spPr/>
        <p:txBody>
          <a:bodyPr/>
          <a:lstStyle/>
          <a:p>
            <a:r>
              <a:rPr lang="es-MX" dirty="0"/>
              <a:t>Protocolo de administración</a:t>
            </a:r>
          </a:p>
        </p:txBody>
      </p:sp>
      <p:sp>
        <p:nvSpPr>
          <p:cNvPr id="3" name="Marcador de contenido 2">
            <a:extLst>
              <a:ext uri="{FF2B5EF4-FFF2-40B4-BE49-F238E27FC236}">
                <a16:creationId xmlns:a16="http://schemas.microsoft.com/office/drawing/2014/main" id="{C058F6F2-92BF-4DFC-96E5-5D49E9A097B8}"/>
              </a:ext>
            </a:extLst>
          </p:cNvPr>
          <p:cNvSpPr>
            <a:spLocks noGrp="1"/>
          </p:cNvSpPr>
          <p:nvPr>
            <p:ph idx="1"/>
          </p:nvPr>
        </p:nvSpPr>
        <p:spPr/>
        <p:txBody>
          <a:bodyPr>
            <a:normAutofit/>
          </a:bodyPr>
          <a:lstStyle/>
          <a:p>
            <a:r>
              <a:rPr lang="es-ES" sz="2400" dirty="0"/>
              <a:t>Es el protocolo mediante el cual se consultan los objetos administrados enviando la información a la estación administradora.</a:t>
            </a:r>
            <a:endParaRPr lang="es-MX" sz="2400" dirty="0"/>
          </a:p>
        </p:txBody>
      </p:sp>
    </p:spTree>
    <p:extLst>
      <p:ext uri="{BB962C8B-B14F-4D97-AF65-F5344CB8AC3E}">
        <p14:creationId xmlns:p14="http://schemas.microsoft.com/office/powerpoint/2010/main" val="2209605289"/>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117</TotalTime>
  <Words>2034</Words>
  <Application>Microsoft Office PowerPoint</Application>
  <PresentationFormat>Panorámica</PresentationFormat>
  <Paragraphs>175</Paragraphs>
  <Slides>44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44</vt:i4>
      </vt:variant>
    </vt:vector>
  </HeadingPairs>
  <TitlesOfParts>
    <vt:vector size="48" baseType="lpstr">
      <vt:lpstr>Calibri Light</vt:lpstr>
      <vt:lpstr>Rockwell</vt:lpstr>
      <vt:lpstr>Wingdings</vt:lpstr>
      <vt:lpstr>Atlas</vt:lpstr>
      <vt:lpstr>MIB</vt:lpstr>
      <vt:lpstr>La MIB</vt:lpstr>
      <vt:lpstr>.iso.org.dod.internet.mgrs .1.3.6.1.2</vt:lpstr>
      <vt:lpstr>MIB</vt:lpstr>
      <vt:lpstr>MIB</vt:lpstr>
      <vt:lpstr>MIB</vt:lpstr>
      <vt:lpstr>MIB</vt:lpstr>
      <vt:lpstr>MIB</vt:lpstr>
      <vt:lpstr>Protocolo de administración</vt:lpstr>
      <vt:lpstr>MIB II</vt:lpstr>
      <vt:lpstr>MIB II</vt:lpstr>
      <vt:lpstr>MIB II</vt:lpstr>
      <vt:lpstr>Tipos de nodos</vt:lpstr>
      <vt:lpstr>Nodos estructurales</vt:lpstr>
      <vt:lpstr>Nodos con información</vt:lpstr>
      <vt:lpstr>Ejemplo de OBJECT TYPE</vt:lpstr>
      <vt:lpstr>ipInReceives  OBJECT TYPE SYNTAX Counter ACCESS read-only STATUS mandatory DESCRIPTION “texto descriptivo indicando que es” :: = { ip 3 } </vt:lpstr>
      <vt:lpstr>Estructura</vt:lpstr>
      <vt:lpstr>Estructura</vt:lpstr>
      <vt:lpstr>.iso.org.dod.internet.mgrs .1.3.6.1.2</vt:lpstr>
      <vt:lpstr>Jerarquía</vt:lpstr>
      <vt:lpstr>.iso.org.dod.internet.mgrs .1.3.6.1.2</vt:lpstr>
      <vt:lpstr>Estructura</vt:lpstr>
      <vt:lpstr>Estructura</vt:lpstr>
      <vt:lpstr>Estructura</vt:lpstr>
      <vt:lpstr>Ramificación de estructura privada</vt:lpstr>
      <vt:lpstr>Objetos definidos en el RFC 1155</vt:lpstr>
      <vt:lpstr>Universales</vt:lpstr>
      <vt:lpstr>Aplicación</vt:lpstr>
      <vt:lpstr>Definición de tablas</vt:lpstr>
      <vt:lpstr>Presentación de PowerPoint</vt:lpstr>
      <vt:lpstr>ASN.1</vt:lpstr>
      <vt:lpstr>ASN.1</vt:lpstr>
      <vt:lpstr>Definición del tipo de objeto</vt:lpstr>
      <vt:lpstr>Objeto</vt:lpstr>
      <vt:lpstr>Sintaxis</vt:lpstr>
      <vt:lpstr>Definición, acceso y estado</vt:lpstr>
      <vt:lpstr>Tipos de datos primitivos</vt:lpstr>
      <vt:lpstr>Definición de la variable TTL de datagramas IP</vt:lpstr>
      <vt:lpstr>Definición de la variable TTL de datagramas IP</vt:lpstr>
      <vt:lpstr>Definiciones</vt:lpstr>
      <vt:lpstr>Definiciones</vt:lpstr>
      <vt:lpstr>Definiciones</vt:lpstr>
      <vt:lpstr>Definiciones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MIB</dc:title>
  <dc:creator>Ricardo Mtz</dc:creator>
  <cp:lastModifiedBy>Ricardo Mtz</cp:lastModifiedBy>
  <cp:revision>1</cp:revision>
  <dcterms:created xsi:type="dcterms:W3CDTF">2019-03-26T12:45:57Z</dcterms:created>
  <dcterms:modified xsi:type="dcterms:W3CDTF">2022-10-31T13:52:44Z</dcterms:modified>
</cp:coreProperties>
</file>