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333" r:id="rId10"/>
    <p:sldId id="292" r:id="rId11"/>
    <p:sldId id="293" r:id="rId12"/>
    <p:sldId id="294" r:id="rId13"/>
    <p:sldId id="33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32" r:id="rId30"/>
    <p:sldId id="279" r:id="rId31"/>
    <p:sldId id="280" r:id="rId32"/>
    <p:sldId id="281" r:id="rId33"/>
    <p:sldId id="282" r:id="rId34"/>
    <p:sldId id="285" r:id="rId35"/>
    <p:sldId id="283" r:id="rId36"/>
    <p:sldId id="284" r:id="rId37"/>
    <p:sldId id="286" r:id="rId38"/>
    <p:sldId id="287" r:id="rId39"/>
    <p:sldId id="288" r:id="rId40"/>
    <p:sldId id="289" r:id="rId41"/>
    <p:sldId id="290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4" r:id="rId50"/>
    <p:sldId id="307" r:id="rId51"/>
    <p:sldId id="308" r:id="rId52"/>
    <p:sldId id="309" r:id="rId53"/>
    <p:sldId id="310" r:id="rId54"/>
    <p:sldId id="295" r:id="rId55"/>
    <p:sldId id="296" r:id="rId56"/>
    <p:sldId id="297" r:id="rId57"/>
    <p:sldId id="298" r:id="rId58"/>
    <p:sldId id="314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5" r:id="rId67"/>
    <p:sldId id="328" r:id="rId68"/>
    <p:sldId id="326" r:id="rId69"/>
    <p:sldId id="327" r:id="rId70"/>
    <p:sldId id="329" r:id="rId71"/>
    <p:sldId id="330" r:id="rId72"/>
    <p:sldId id="316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A6D933B1-DE9F-4B64-8229-FB106633777A}"/>
    <pc:docChg chg="undo custSel mod addSld modSld sldOrd">
      <pc:chgData name="Ricardo Mtz" userId="28b94b4c2cc33072" providerId="LiveId" clId="{A6D933B1-DE9F-4B64-8229-FB106633777A}" dt="2019-03-20T22:14:15.617" v="2029" actId="20577"/>
      <pc:docMkLst>
        <pc:docMk/>
      </pc:docMkLst>
      <pc:sldChg chg="modSp">
        <pc:chgData name="Ricardo Mtz" userId="28b94b4c2cc33072" providerId="LiveId" clId="{A6D933B1-DE9F-4B64-8229-FB106633777A}" dt="2019-03-19T23:31:58.854" v="761" actId="20577"/>
        <pc:sldMkLst>
          <pc:docMk/>
          <pc:sldMk cId="298858413" sldId="256"/>
        </pc:sldMkLst>
        <pc:spChg chg="mod">
          <ac:chgData name="Ricardo Mtz" userId="28b94b4c2cc33072" providerId="LiveId" clId="{A6D933B1-DE9F-4B64-8229-FB106633777A}" dt="2019-03-19T23:31:58.854" v="761" actId="20577"/>
          <ac:spMkLst>
            <pc:docMk/>
            <pc:sldMk cId="298858413" sldId="256"/>
            <ac:spMk id="2" creationId="{C14602C9-410A-416D-87B8-2DEA64476A5A}"/>
          </ac:spMkLst>
        </pc:spChg>
      </pc:sldChg>
      <pc:sldChg chg="addSp delSp modSp add">
        <pc:chgData name="Ricardo Mtz" userId="28b94b4c2cc33072" providerId="LiveId" clId="{A6D933B1-DE9F-4B64-8229-FB106633777A}" dt="2019-03-19T23:01:50.997" v="91" actId="20577"/>
        <pc:sldMkLst>
          <pc:docMk/>
          <pc:sldMk cId="997330476" sldId="295"/>
        </pc:sldMkLst>
        <pc:spChg chg="del">
          <ac:chgData name="Ricardo Mtz" userId="28b94b4c2cc33072" providerId="LiveId" clId="{A6D933B1-DE9F-4B64-8229-FB106633777A}" dt="2019-03-19T23:00:44.255" v="1"/>
          <ac:spMkLst>
            <pc:docMk/>
            <pc:sldMk cId="997330476" sldId="295"/>
            <ac:spMk id="2" creationId="{C476BC1F-D536-4684-88C2-53AE0D71ADE6}"/>
          </ac:spMkLst>
        </pc:spChg>
        <pc:spChg chg="del">
          <ac:chgData name="Ricardo Mtz" userId="28b94b4c2cc33072" providerId="LiveId" clId="{A6D933B1-DE9F-4B64-8229-FB106633777A}" dt="2019-03-19T23:00:44.255" v="1"/>
          <ac:spMkLst>
            <pc:docMk/>
            <pc:sldMk cId="997330476" sldId="295"/>
            <ac:spMk id="3" creationId="{0B33A113-4BAB-4692-A193-4E60E0939455}"/>
          </ac:spMkLst>
        </pc:spChg>
        <pc:spChg chg="add mod">
          <ac:chgData name="Ricardo Mtz" userId="28b94b4c2cc33072" providerId="LiveId" clId="{A6D933B1-DE9F-4B64-8229-FB106633777A}" dt="2019-03-19T23:01:50.997" v="91" actId="20577"/>
          <ac:spMkLst>
            <pc:docMk/>
            <pc:sldMk cId="997330476" sldId="295"/>
            <ac:spMk id="4" creationId="{4C7F0395-C361-476D-AAD0-C92EF201F78B}"/>
          </ac:spMkLst>
        </pc:spChg>
        <pc:spChg chg="add mod">
          <ac:chgData name="Ricardo Mtz" userId="28b94b4c2cc33072" providerId="LiveId" clId="{A6D933B1-DE9F-4B64-8229-FB106633777A}" dt="2019-03-19T23:01:12.265" v="37" actId="20577"/>
          <ac:spMkLst>
            <pc:docMk/>
            <pc:sldMk cId="997330476" sldId="295"/>
            <ac:spMk id="5" creationId="{68016214-D9AC-4954-9C11-08D5E7481CC0}"/>
          </ac:spMkLst>
        </pc:spChg>
      </pc:sldChg>
      <pc:sldChg chg="addSp delSp modSp add">
        <pc:chgData name="Ricardo Mtz" userId="28b94b4c2cc33072" providerId="LiveId" clId="{A6D933B1-DE9F-4B64-8229-FB106633777A}" dt="2019-03-19T23:02:28.742" v="104" actId="20577"/>
        <pc:sldMkLst>
          <pc:docMk/>
          <pc:sldMk cId="2977230960" sldId="296"/>
        </pc:sldMkLst>
        <pc:spChg chg="del">
          <ac:chgData name="Ricardo Mtz" userId="28b94b4c2cc33072" providerId="LiveId" clId="{A6D933B1-DE9F-4B64-8229-FB106633777A}" dt="2019-03-19T23:01:24.097" v="39"/>
          <ac:spMkLst>
            <pc:docMk/>
            <pc:sldMk cId="2977230960" sldId="296"/>
            <ac:spMk id="2" creationId="{F48052B5-F0D6-4846-AD00-C4A9A7BCA374}"/>
          </ac:spMkLst>
        </pc:spChg>
        <pc:spChg chg="del">
          <ac:chgData name="Ricardo Mtz" userId="28b94b4c2cc33072" providerId="LiveId" clId="{A6D933B1-DE9F-4B64-8229-FB106633777A}" dt="2019-03-19T23:01:24.097" v="39"/>
          <ac:spMkLst>
            <pc:docMk/>
            <pc:sldMk cId="2977230960" sldId="296"/>
            <ac:spMk id="3" creationId="{5088D6E1-4BBD-4479-9AC2-26267350407E}"/>
          </ac:spMkLst>
        </pc:spChg>
        <pc:spChg chg="add mod">
          <ac:chgData name="Ricardo Mtz" userId="28b94b4c2cc33072" providerId="LiveId" clId="{A6D933B1-DE9F-4B64-8229-FB106633777A}" dt="2019-03-19T23:01:45.901" v="89" actId="20577"/>
          <ac:spMkLst>
            <pc:docMk/>
            <pc:sldMk cId="2977230960" sldId="296"/>
            <ac:spMk id="4" creationId="{67D6BF82-BA8C-40CD-8A27-C1A0E8CFE488}"/>
          </ac:spMkLst>
        </pc:spChg>
        <pc:spChg chg="add mod">
          <ac:chgData name="Ricardo Mtz" userId="28b94b4c2cc33072" providerId="LiveId" clId="{A6D933B1-DE9F-4B64-8229-FB106633777A}" dt="2019-03-19T23:02:28.742" v="104" actId="20577"/>
          <ac:spMkLst>
            <pc:docMk/>
            <pc:sldMk cId="2977230960" sldId="296"/>
            <ac:spMk id="5" creationId="{E593B93E-3E45-4DD9-A7F2-17E973D63586}"/>
          </ac:spMkLst>
        </pc:spChg>
      </pc:sldChg>
      <pc:sldChg chg="modSp add">
        <pc:chgData name="Ricardo Mtz" userId="28b94b4c2cc33072" providerId="LiveId" clId="{A6D933B1-DE9F-4B64-8229-FB106633777A}" dt="2019-03-19T23:02:55.253" v="119" actId="6549"/>
        <pc:sldMkLst>
          <pc:docMk/>
          <pc:sldMk cId="1970544321" sldId="297"/>
        </pc:sldMkLst>
        <pc:spChg chg="mod">
          <ac:chgData name="Ricardo Mtz" userId="28b94b4c2cc33072" providerId="LiveId" clId="{A6D933B1-DE9F-4B64-8229-FB106633777A}" dt="2019-03-19T23:02:41.387" v="114" actId="6549"/>
          <ac:spMkLst>
            <pc:docMk/>
            <pc:sldMk cId="1970544321" sldId="297"/>
            <ac:spMk id="2" creationId="{9D5F93CB-2528-45A9-8165-99EAED48C8CD}"/>
          </ac:spMkLst>
        </pc:spChg>
        <pc:spChg chg="mod">
          <ac:chgData name="Ricardo Mtz" userId="28b94b4c2cc33072" providerId="LiveId" clId="{A6D933B1-DE9F-4B64-8229-FB106633777A}" dt="2019-03-19T23:02:55.253" v="119" actId="6549"/>
          <ac:spMkLst>
            <pc:docMk/>
            <pc:sldMk cId="1970544321" sldId="297"/>
            <ac:spMk id="3" creationId="{4426DDF9-1A3B-41D2-9738-54E7EFDFB618}"/>
          </ac:spMkLst>
        </pc:spChg>
      </pc:sldChg>
      <pc:sldChg chg="modSp add">
        <pc:chgData name="Ricardo Mtz" userId="28b94b4c2cc33072" providerId="LiveId" clId="{A6D933B1-DE9F-4B64-8229-FB106633777A}" dt="2019-03-19T23:03:30.298" v="140" actId="6549"/>
        <pc:sldMkLst>
          <pc:docMk/>
          <pc:sldMk cId="578699353" sldId="298"/>
        </pc:sldMkLst>
        <pc:spChg chg="mod">
          <ac:chgData name="Ricardo Mtz" userId="28b94b4c2cc33072" providerId="LiveId" clId="{A6D933B1-DE9F-4B64-8229-FB106633777A}" dt="2019-03-19T23:03:09.052" v="132" actId="20577"/>
          <ac:spMkLst>
            <pc:docMk/>
            <pc:sldMk cId="578699353" sldId="298"/>
            <ac:spMk id="2" creationId="{6DC7F741-09FF-45FF-ADB6-F4A523936FE8}"/>
          </ac:spMkLst>
        </pc:spChg>
        <pc:spChg chg="mod">
          <ac:chgData name="Ricardo Mtz" userId="28b94b4c2cc33072" providerId="LiveId" clId="{A6D933B1-DE9F-4B64-8229-FB106633777A}" dt="2019-03-19T23:03:30.298" v="140" actId="6549"/>
          <ac:spMkLst>
            <pc:docMk/>
            <pc:sldMk cId="578699353" sldId="298"/>
            <ac:spMk id="3" creationId="{C824B4FA-E331-4139-BCC5-F140B531F919}"/>
          </ac:spMkLst>
        </pc:spChg>
      </pc:sldChg>
      <pc:sldChg chg="addSp delSp modSp add">
        <pc:chgData name="Ricardo Mtz" userId="28b94b4c2cc33072" providerId="LiveId" clId="{A6D933B1-DE9F-4B64-8229-FB106633777A}" dt="2019-03-19T23:08:28.496" v="203" actId="20577"/>
        <pc:sldMkLst>
          <pc:docMk/>
          <pc:sldMk cId="2675998373" sldId="299"/>
        </pc:sldMkLst>
        <pc:spChg chg="del">
          <ac:chgData name="Ricardo Mtz" userId="28b94b4c2cc33072" providerId="LiveId" clId="{A6D933B1-DE9F-4B64-8229-FB106633777A}" dt="2019-03-19T23:07:36.200" v="142"/>
          <ac:spMkLst>
            <pc:docMk/>
            <pc:sldMk cId="2675998373" sldId="299"/>
            <ac:spMk id="2" creationId="{F5CCAC1A-DCA7-4F33-BC91-EE27281F3108}"/>
          </ac:spMkLst>
        </pc:spChg>
        <pc:spChg chg="del">
          <ac:chgData name="Ricardo Mtz" userId="28b94b4c2cc33072" providerId="LiveId" clId="{A6D933B1-DE9F-4B64-8229-FB106633777A}" dt="2019-03-19T23:07:36.200" v="142"/>
          <ac:spMkLst>
            <pc:docMk/>
            <pc:sldMk cId="2675998373" sldId="299"/>
            <ac:spMk id="3" creationId="{0E32F2D8-34D9-4B3B-9FB6-4902D47733D9}"/>
          </ac:spMkLst>
        </pc:spChg>
        <pc:spChg chg="add mod">
          <ac:chgData name="Ricardo Mtz" userId="28b94b4c2cc33072" providerId="LiveId" clId="{A6D933B1-DE9F-4B64-8229-FB106633777A}" dt="2019-03-19T23:07:43.985" v="153" actId="20577"/>
          <ac:spMkLst>
            <pc:docMk/>
            <pc:sldMk cId="2675998373" sldId="299"/>
            <ac:spMk id="4" creationId="{DF920A03-1D1E-4137-9088-C27B02A6E057}"/>
          </ac:spMkLst>
        </pc:spChg>
        <pc:spChg chg="add mod">
          <ac:chgData name="Ricardo Mtz" userId="28b94b4c2cc33072" providerId="LiveId" clId="{A6D933B1-DE9F-4B64-8229-FB106633777A}" dt="2019-03-19T23:08:28.496" v="203" actId="20577"/>
          <ac:spMkLst>
            <pc:docMk/>
            <pc:sldMk cId="2675998373" sldId="299"/>
            <ac:spMk id="5" creationId="{3680110F-DA18-4D08-8240-F2D95ECB3ABD}"/>
          </ac:spMkLst>
        </pc:spChg>
      </pc:sldChg>
      <pc:sldChg chg="addSp delSp modSp add">
        <pc:chgData name="Ricardo Mtz" userId="28b94b4c2cc33072" providerId="LiveId" clId="{A6D933B1-DE9F-4B64-8229-FB106633777A}" dt="2019-03-19T23:10:25.256" v="273" actId="113"/>
        <pc:sldMkLst>
          <pc:docMk/>
          <pc:sldMk cId="2958920371" sldId="300"/>
        </pc:sldMkLst>
        <pc:spChg chg="del">
          <ac:chgData name="Ricardo Mtz" userId="28b94b4c2cc33072" providerId="LiveId" clId="{A6D933B1-DE9F-4B64-8229-FB106633777A}" dt="2019-03-19T23:08:33.670" v="205"/>
          <ac:spMkLst>
            <pc:docMk/>
            <pc:sldMk cId="2958920371" sldId="300"/>
            <ac:spMk id="2" creationId="{F559C109-EF35-48EA-82F2-106827B0B1D9}"/>
          </ac:spMkLst>
        </pc:spChg>
        <pc:spChg chg="del">
          <ac:chgData name="Ricardo Mtz" userId="28b94b4c2cc33072" providerId="LiveId" clId="{A6D933B1-DE9F-4B64-8229-FB106633777A}" dt="2019-03-19T23:08:33.670" v="205"/>
          <ac:spMkLst>
            <pc:docMk/>
            <pc:sldMk cId="2958920371" sldId="300"/>
            <ac:spMk id="3" creationId="{E291F02D-D470-4463-B161-29FE6AD59B93}"/>
          </ac:spMkLst>
        </pc:spChg>
        <pc:spChg chg="add mod">
          <ac:chgData name="Ricardo Mtz" userId="28b94b4c2cc33072" providerId="LiveId" clId="{A6D933B1-DE9F-4B64-8229-FB106633777A}" dt="2019-03-19T23:08:58.313" v="248" actId="20577"/>
          <ac:spMkLst>
            <pc:docMk/>
            <pc:sldMk cId="2958920371" sldId="300"/>
            <ac:spMk id="4" creationId="{78B36F30-4916-4654-AC85-94DE36B47BF1}"/>
          </ac:spMkLst>
        </pc:spChg>
        <pc:spChg chg="add mod">
          <ac:chgData name="Ricardo Mtz" userId="28b94b4c2cc33072" providerId="LiveId" clId="{A6D933B1-DE9F-4B64-8229-FB106633777A}" dt="2019-03-19T23:10:25.256" v="273" actId="113"/>
          <ac:spMkLst>
            <pc:docMk/>
            <pc:sldMk cId="2958920371" sldId="300"/>
            <ac:spMk id="5" creationId="{4B7A0E90-086B-4DD5-9D04-4B5133C2EF65}"/>
          </ac:spMkLst>
        </pc:spChg>
      </pc:sldChg>
      <pc:sldChg chg="modSp add">
        <pc:chgData name="Ricardo Mtz" userId="28b94b4c2cc33072" providerId="LiveId" clId="{A6D933B1-DE9F-4B64-8229-FB106633777A}" dt="2019-03-19T23:11:18.684" v="297" actId="113"/>
        <pc:sldMkLst>
          <pc:docMk/>
          <pc:sldMk cId="3319610255" sldId="301"/>
        </pc:sldMkLst>
        <pc:spChg chg="mod">
          <ac:chgData name="Ricardo Mtz" userId="28b94b4c2cc33072" providerId="LiveId" clId="{A6D933B1-DE9F-4B64-8229-FB106633777A}" dt="2019-03-19T23:11:18.684" v="297" actId="113"/>
          <ac:spMkLst>
            <pc:docMk/>
            <pc:sldMk cId="3319610255" sldId="301"/>
            <ac:spMk id="5" creationId="{4B7A0E90-086B-4DD5-9D04-4B5133C2EF65}"/>
          </ac:spMkLst>
        </pc:spChg>
      </pc:sldChg>
      <pc:sldChg chg="modSp add">
        <pc:chgData name="Ricardo Mtz" userId="28b94b4c2cc33072" providerId="LiveId" clId="{A6D933B1-DE9F-4B64-8229-FB106633777A}" dt="2019-03-19T23:13:00.851" v="339" actId="20577"/>
        <pc:sldMkLst>
          <pc:docMk/>
          <pc:sldMk cId="4153805011" sldId="302"/>
        </pc:sldMkLst>
        <pc:spChg chg="mod">
          <ac:chgData name="Ricardo Mtz" userId="28b94b4c2cc33072" providerId="LiveId" clId="{A6D933B1-DE9F-4B64-8229-FB106633777A}" dt="2019-03-19T23:13:00.851" v="339" actId="20577"/>
          <ac:spMkLst>
            <pc:docMk/>
            <pc:sldMk cId="4153805011" sldId="302"/>
            <ac:spMk id="2" creationId="{58E71A4B-7C84-4E67-B051-E73C5D76500B}"/>
          </ac:spMkLst>
        </pc:spChg>
        <pc:spChg chg="mod">
          <ac:chgData name="Ricardo Mtz" userId="28b94b4c2cc33072" providerId="LiveId" clId="{A6D933B1-DE9F-4B64-8229-FB106633777A}" dt="2019-03-19T23:12:42.376" v="317" actId="113"/>
          <ac:spMkLst>
            <pc:docMk/>
            <pc:sldMk cId="4153805011" sldId="302"/>
            <ac:spMk id="3" creationId="{2D139A23-4CC9-4E3B-9039-B7C88DD45BB8}"/>
          </ac:spMkLst>
        </pc:spChg>
      </pc:sldChg>
      <pc:sldChg chg="modSp add">
        <pc:chgData name="Ricardo Mtz" userId="28b94b4c2cc33072" providerId="LiveId" clId="{A6D933B1-DE9F-4B64-8229-FB106633777A}" dt="2019-03-19T23:13:51.675" v="403" actId="113"/>
        <pc:sldMkLst>
          <pc:docMk/>
          <pc:sldMk cId="1022957364" sldId="303"/>
        </pc:sldMkLst>
        <pc:spChg chg="mod">
          <ac:chgData name="Ricardo Mtz" userId="28b94b4c2cc33072" providerId="LiveId" clId="{A6D933B1-DE9F-4B64-8229-FB106633777A}" dt="2019-03-19T23:13:10.956" v="347" actId="20577"/>
          <ac:spMkLst>
            <pc:docMk/>
            <pc:sldMk cId="1022957364" sldId="303"/>
            <ac:spMk id="2" creationId="{99BA73FB-56CD-4074-8952-39ACF723712C}"/>
          </ac:spMkLst>
        </pc:spChg>
        <pc:spChg chg="mod">
          <ac:chgData name="Ricardo Mtz" userId="28b94b4c2cc33072" providerId="LiveId" clId="{A6D933B1-DE9F-4B64-8229-FB106633777A}" dt="2019-03-19T23:13:51.675" v="403" actId="113"/>
          <ac:spMkLst>
            <pc:docMk/>
            <pc:sldMk cId="1022957364" sldId="303"/>
            <ac:spMk id="3" creationId="{62540DA4-A3C6-4EDA-B708-9D37FCAAA0FC}"/>
          </ac:spMkLst>
        </pc:spChg>
      </pc:sldChg>
      <pc:sldChg chg="modSp add ord">
        <pc:chgData name="Ricardo Mtz" userId="28b94b4c2cc33072" providerId="LiveId" clId="{A6D933B1-DE9F-4B64-8229-FB106633777A}" dt="2019-03-19T23:18:07.478" v="498"/>
        <pc:sldMkLst>
          <pc:docMk/>
          <pc:sldMk cId="317144814" sldId="304"/>
        </pc:sldMkLst>
        <pc:spChg chg="mod">
          <ac:chgData name="Ricardo Mtz" userId="28b94b4c2cc33072" providerId="LiveId" clId="{A6D933B1-DE9F-4B64-8229-FB106633777A}" dt="2019-03-19T23:14:16.187" v="412" actId="20577"/>
          <ac:spMkLst>
            <pc:docMk/>
            <pc:sldMk cId="317144814" sldId="304"/>
            <ac:spMk id="2" creationId="{B1EDF172-9FCD-4DE1-BF39-6DD53700D79C}"/>
          </ac:spMkLst>
        </pc:spChg>
        <pc:spChg chg="mod">
          <ac:chgData name="Ricardo Mtz" userId="28b94b4c2cc33072" providerId="LiveId" clId="{A6D933B1-DE9F-4B64-8229-FB106633777A}" dt="2019-03-19T23:15:26.109" v="433" actId="27636"/>
          <ac:spMkLst>
            <pc:docMk/>
            <pc:sldMk cId="317144814" sldId="304"/>
            <ac:spMk id="3" creationId="{24C2D2BD-9C97-40CC-9650-0802F08E5CE3}"/>
          </ac:spMkLst>
        </pc:spChg>
      </pc:sldChg>
      <pc:sldChg chg="modSp add">
        <pc:chgData name="Ricardo Mtz" userId="28b94b4c2cc33072" providerId="LiveId" clId="{A6D933B1-DE9F-4B64-8229-FB106633777A}" dt="2019-03-19T23:16:42.819" v="459" actId="113"/>
        <pc:sldMkLst>
          <pc:docMk/>
          <pc:sldMk cId="2375520303" sldId="305"/>
        </pc:sldMkLst>
        <pc:spChg chg="mod">
          <ac:chgData name="Ricardo Mtz" userId="28b94b4c2cc33072" providerId="LiveId" clId="{A6D933B1-DE9F-4B64-8229-FB106633777A}" dt="2019-03-19T23:15:58.201" v="447" actId="20577"/>
          <ac:spMkLst>
            <pc:docMk/>
            <pc:sldMk cId="2375520303" sldId="305"/>
            <ac:spMk id="2" creationId="{E6F268C2-A71B-4C34-A15B-3D6FF9268384}"/>
          </ac:spMkLst>
        </pc:spChg>
        <pc:spChg chg="mod">
          <ac:chgData name="Ricardo Mtz" userId="28b94b4c2cc33072" providerId="LiveId" clId="{A6D933B1-DE9F-4B64-8229-FB106633777A}" dt="2019-03-19T23:16:42.819" v="459" actId="113"/>
          <ac:spMkLst>
            <pc:docMk/>
            <pc:sldMk cId="2375520303" sldId="305"/>
            <ac:spMk id="3" creationId="{99FA0EFF-4446-4442-B9A1-75D36F46D9CE}"/>
          </ac:spMkLst>
        </pc:spChg>
      </pc:sldChg>
      <pc:sldChg chg="modSp add">
        <pc:chgData name="Ricardo Mtz" userId="28b94b4c2cc33072" providerId="LiveId" clId="{A6D933B1-DE9F-4B64-8229-FB106633777A}" dt="2019-03-19T23:17:50.019" v="497" actId="20577"/>
        <pc:sldMkLst>
          <pc:docMk/>
          <pc:sldMk cId="4052452980" sldId="306"/>
        </pc:sldMkLst>
        <pc:spChg chg="mod">
          <ac:chgData name="Ricardo Mtz" userId="28b94b4c2cc33072" providerId="LiveId" clId="{A6D933B1-DE9F-4B64-8229-FB106633777A}" dt="2019-03-19T23:17:05.369" v="482" actId="20577"/>
          <ac:spMkLst>
            <pc:docMk/>
            <pc:sldMk cId="4052452980" sldId="306"/>
            <ac:spMk id="2" creationId="{D04BAB6E-E59C-4366-B214-491B255D831B}"/>
          </ac:spMkLst>
        </pc:spChg>
        <pc:spChg chg="mod">
          <ac:chgData name="Ricardo Mtz" userId="28b94b4c2cc33072" providerId="LiveId" clId="{A6D933B1-DE9F-4B64-8229-FB106633777A}" dt="2019-03-19T23:17:50.019" v="497" actId="20577"/>
          <ac:spMkLst>
            <pc:docMk/>
            <pc:sldMk cId="4052452980" sldId="306"/>
            <ac:spMk id="3" creationId="{2A1F2D0D-A14B-4BC0-983B-B3C38E021155}"/>
          </ac:spMkLst>
        </pc:spChg>
      </pc:sldChg>
      <pc:sldChg chg="modSp add">
        <pc:chgData name="Ricardo Mtz" userId="28b94b4c2cc33072" providerId="LiveId" clId="{A6D933B1-DE9F-4B64-8229-FB106633777A}" dt="2019-03-19T23:18:53.987" v="511" actId="20577"/>
        <pc:sldMkLst>
          <pc:docMk/>
          <pc:sldMk cId="2096499421" sldId="307"/>
        </pc:sldMkLst>
        <pc:spChg chg="mod">
          <ac:chgData name="Ricardo Mtz" userId="28b94b4c2cc33072" providerId="LiveId" clId="{A6D933B1-DE9F-4B64-8229-FB106633777A}" dt="2019-03-19T23:18:53.987" v="511" actId="20577"/>
          <ac:spMkLst>
            <pc:docMk/>
            <pc:sldMk cId="2096499421" sldId="307"/>
            <ac:spMk id="3" creationId="{24C2D2BD-9C97-40CC-9650-0802F08E5CE3}"/>
          </ac:spMkLst>
        </pc:spChg>
      </pc:sldChg>
      <pc:sldChg chg="modSp add">
        <pc:chgData name="Ricardo Mtz" userId="28b94b4c2cc33072" providerId="LiveId" clId="{A6D933B1-DE9F-4B64-8229-FB106633777A}" dt="2019-03-19T23:19:51.126" v="536" actId="20577"/>
        <pc:sldMkLst>
          <pc:docMk/>
          <pc:sldMk cId="1674267758" sldId="308"/>
        </pc:sldMkLst>
        <pc:spChg chg="mod">
          <ac:chgData name="Ricardo Mtz" userId="28b94b4c2cc33072" providerId="LiveId" clId="{A6D933B1-DE9F-4B64-8229-FB106633777A}" dt="2019-03-19T23:19:32.264" v="527" actId="20577"/>
          <ac:spMkLst>
            <pc:docMk/>
            <pc:sldMk cId="1674267758" sldId="308"/>
            <ac:spMk id="2" creationId="{5895F4E7-4661-431F-B0FA-442097919080}"/>
          </ac:spMkLst>
        </pc:spChg>
        <pc:spChg chg="mod">
          <ac:chgData name="Ricardo Mtz" userId="28b94b4c2cc33072" providerId="LiveId" clId="{A6D933B1-DE9F-4B64-8229-FB106633777A}" dt="2019-03-19T23:19:51.126" v="536" actId="20577"/>
          <ac:spMkLst>
            <pc:docMk/>
            <pc:sldMk cId="1674267758" sldId="308"/>
            <ac:spMk id="3" creationId="{8B65C617-40FA-401B-ACE4-81BB3FCCFD38}"/>
          </ac:spMkLst>
        </pc:spChg>
      </pc:sldChg>
      <pc:sldChg chg="modSp add">
        <pc:chgData name="Ricardo Mtz" userId="28b94b4c2cc33072" providerId="LiveId" clId="{A6D933B1-DE9F-4B64-8229-FB106633777A}" dt="2019-03-19T23:20:29.790" v="554" actId="20577"/>
        <pc:sldMkLst>
          <pc:docMk/>
          <pc:sldMk cId="4228853045" sldId="309"/>
        </pc:sldMkLst>
        <pc:spChg chg="mod">
          <ac:chgData name="Ricardo Mtz" userId="28b94b4c2cc33072" providerId="LiveId" clId="{A6D933B1-DE9F-4B64-8229-FB106633777A}" dt="2019-03-19T23:20:29.790" v="554" actId="20577"/>
          <ac:spMkLst>
            <pc:docMk/>
            <pc:sldMk cId="4228853045" sldId="309"/>
            <ac:spMk id="2" creationId="{5C00C804-0011-4356-9CB3-70A533070F34}"/>
          </ac:spMkLst>
        </pc:spChg>
        <pc:spChg chg="mod">
          <ac:chgData name="Ricardo Mtz" userId="28b94b4c2cc33072" providerId="LiveId" clId="{A6D933B1-DE9F-4B64-8229-FB106633777A}" dt="2019-03-19T23:20:23.851" v="545" actId="20577"/>
          <ac:spMkLst>
            <pc:docMk/>
            <pc:sldMk cId="4228853045" sldId="309"/>
            <ac:spMk id="3" creationId="{00750682-32D9-4372-999C-6115DF616C1D}"/>
          </ac:spMkLst>
        </pc:spChg>
      </pc:sldChg>
      <pc:sldChg chg="modSp add">
        <pc:chgData name="Ricardo Mtz" userId="28b94b4c2cc33072" providerId="LiveId" clId="{A6D933B1-DE9F-4B64-8229-FB106633777A}" dt="2019-03-19T23:21:13.766" v="571" actId="20577"/>
        <pc:sldMkLst>
          <pc:docMk/>
          <pc:sldMk cId="3598364064" sldId="310"/>
        </pc:sldMkLst>
        <pc:spChg chg="mod">
          <ac:chgData name="Ricardo Mtz" userId="28b94b4c2cc33072" providerId="LiveId" clId="{A6D933B1-DE9F-4B64-8229-FB106633777A}" dt="2019-03-19T23:20:40.996" v="562" actId="20577"/>
          <ac:spMkLst>
            <pc:docMk/>
            <pc:sldMk cId="3598364064" sldId="310"/>
            <ac:spMk id="2" creationId="{5C01C528-1D69-4F7B-B778-605B05D3C5E3}"/>
          </ac:spMkLst>
        </pc:spChg>
        <pc:spChg chg="mod">
          <ac:chgData name="Ricardo Mtz" userId="28b94b4c2cc33072" providerId="LiveId" clId="{A6D933B1-DE9F-4B64-8229-FB106633777A}" dt="2019-03-19T23:21:13.766" v="571" actId="20577"/>
          <ac:spMkLst>
            <pc:docMk/>
            <pc:sldMk cId="3598364064" sldId="310"/>
            <ac:spMk id="3" creationId="{346A837A-9574-4D47-8616-9FBDB7C40D62}"/>
          </ac:spMkLst>
        </pc:spChg>
      </pc:sldChg>
      <pc:sldChg chg="modSp add">
        <pc:chgData name="Ricardo Mtz" userId="28b94b4c2cc33072" providerId="LiveId" clId="{A6D933B1-DE9F-4B64-8229-FB106633777A}" dt="2019-03-19T23:29:15.733" v="713" actId="20577"/>
        <pc:sldMkLst>
          <pc:docMk/>
          <pc:sldMk cId="464932180" sldId="314"/>
        </pc:sldMkLst>
        <pc:spChg chg="mod">
          <ac:chgData name="Ricardo Mtz" userId="28b94b4c2cc33072" providerId="LiveId" clId="{A6D933B1-DE9F-4B64-8229-FB106633777A}" dt="2019-03-19T23:28:21.707" v="680" actId="20577"/>
          <ac:spMkLst>
            <pc:docMk/>
            <pc:sldMk cId="464932180" sldId="314"/>
            <ac:spMk id="2" creationId="{9541D7B9-C3A3-44AB-9AB1-7BFBBA6AABFC}"/>
          </ac:spMkLst>
        </pc:spChg>
        <pc:spChg chg="mod">
          <ac:chgData name="Ricardo Mtz" userId="28b94b4c2cc33072" providerId="LiveId" clId="{A6D933B1-DE9F-4B64-8229-FB106633777A}" dt="2019-03-19T23:29:15.733" v="713" actId="20577"/>
          <ac:spMkLst>
            <pc:docMk/>
            <pc:sldMk cId="464932180" sldId="314"/>
            <ac:spMk id="3" creationId="{6854B092-AC65-4492-906F-E40A5324B91B}"/>
          </ac:spMkLst>
        </pc:spChg>
      </pc:sldChg>
      <pc:sldChg chg="modSp add">
        <pc:chgData name="Ricardo Mtz" userId="28b94b4c2cc33072" providerId="LiveId" clId="{A6D933B1-DE9F-4B64-8229-FB106633777A}" dt="2019-03-19T23:30:32.378" v="748" actId="20577"/>
        <pc:sldMkLst>
          <pc:docMk/>
          <pc:sldMk cId="3895360113" sldId="315"/>
        </pc:sldMkLst>
        <pc:spChg chg="mod">
          <ac:chgData name="Ricardo Mtz" userId="28b94b4c2cc33072" providerId="LiveId" clId="{A6D933B1-DE9F-4B64-8229-FB106633777A}" dt="2019-03-19T23:29:29.639" v="721" actId="20577"/>
          <ac:spMkLst>
            <pc:docMk/>
            <pc:sldMk cId="3895360113" sldId="315"/>
            <ac:spMk id="2" creationId="{DCE34287-42AF-4EBA-A6DD-C106E835282D}"/>
          </ac:spMkLst>
        </pc:spChg>
        <pc:spChg chg="mod">
          <ac:chgData name="Ricardo Mtz" userId="28b94b4c2cc33072" providerId="LiveId" clId="{A6D933B1-DE9F-4B64-8229-FB106633777A}" dt="2019-03-19T23:30:32.378" v="748" actId="20577"/>
          <ac:spMkLst>
            <pc:docMk/>
            <pc:sldMk cId="3895360113" sldId="315"/>
            <ac:spMk id="3" creationId="{3247B196-FD4D-4822-8227-4A4CE0337D37}"/>
          </ac:spMkLst>
        </pc:spChg>
      </pc:sldChg>
      <pc:sldChg chg="addSp delSp modSp add mod setBg setClrOvrMap">
        <pc:chgData name="Ricardo Mtz" userId="28b94b4c2cc33072" providerId="LiveId" clId="{A6D933B1-DE9F-4B64-8229-FB106633777A}" dt="2019-03-19T23:31:27.632" v="760" actId="26606"/>
        <pc:sldMkLst>
          <pc:docMk/>
          <pc:sldMk cId="3305777210" sldId="316"/>
        </pc:sldMkLst>
        <pc:spChg chg="mod">
          <ac:chgData name="Ricardo Mtz" userId="28b94b4c2cc33072" providerId="LiveId" clId="{A6D933B1-DE9F-4B64-8229-FB106633777A}" dt="2019-03-19T23:31:27.632" v="760" actId="26606"/>
          <ac:spMkLst>
            <pc:docMk/>
            <pc:sldMk cId="3305777210" sldId="316"/>
            <ac:spMk id="2" creationId="{92BCF627-6CEF-467B-9329-EB36F64716F1}"/>
          </ac:spMkLst>
        </pc:spChg>
        <pc:spChg chg="del">
          <ac:chgData name="Ricardo Mtz" userId="28b94b4c2cc33072" providerId="LiveId" clId="{A6D933B1-DE9F-4B64-8229-FB106633777A}" dt="2019-03-19T23:31:21.222" v="757"/>
          <ac:spMkLst>
            <pc:docMk/>
            <pc:sldMk cId="3305777210" sldId="316"/>
            <ac:spMk id="3" creationId="{E03986E0-9D1B-4B8D-9BE6-B02C718768DC}"/>
          </ac:spMkLst>
        </pc:spChg>
        <pc:spChg chg="add del">
          <ac:chgData name="Ricardo Mtz" userId="28b94b4c2cc33072" providerId="LiveId" clId="{A6D933B1-DE9F-4B64-8229-FB106633777A}" dt="2019-03-19T23:31:27.522" v="759" actId="26606"/>
          <ac:spMkLst>
            <pc:docMk/>
            <pc:sldMk cId="3305777210" sldId="316"/>
            <ac:spMk id="9" creationId="{B311626B-D63C-45DC-96A2-5FAE7E6148EC}"/>
          </ac:spMkLst>
        </pc:spChg>
        <pc:spChg chg="add">
          <ac:chgData name="Ricardo Mtz" userId="28b94b4c2cc33072" providerId="LiveId" clId="{A6D933B1-DE9F-4B64-8229-FB106633777A}" dt="2019-03-19T23:31:27.632" v="760" actId="26606"/>
          <ac:spMkLst>
            <pc:docMk/>
            <pc:sldMk cId="3305777210" sldId="316"/>
            <ac:spMk id="13" creationId="{B8144315-1C5A-4185-A952-25D98D303D46}"/>
          </ac:spMkLst>
        </pc:spChg>
        <pc:spChg chg="add">
          <ac:chgData name="Ricardo Mtz" userId="28b94b4c2cc33072" providerId="LiveId" clId="{A6D933B1-DE9F-4B64-8229-FB106633777A}" dt="2019-03-19T23:31:27.632" v="760" actId="26606"/>
          <ac:spMkLst>
            <pc:docMk/>
            <pc:sldMk cId="3305777210" sldId="316"/>
            <ac:spMk id="15" creationId="{11CAC6F2-0806-417B-BF5D-5AEF6195FA49}"/>
          </ac:spMkLst>
        </pc:spChg>
        <pc:spChg chg="add">
          <ac:chgData name="Ricardo Mtz" userId="28b94b4c2cc33072" providerId="LiveId" clId="{A6D933B1-DE9F-4B64-8229-FB106633777A}" dt="2019-03-19T23:31:27.632" v="760" actId="26606"/>
          <ac:spMkLst>
            <pc:docMk/>
            <pc:sldMk cId="3305777210" sldId="316"/>
            <ac:spMk id="17" creationId="{D4723B02-0AAB-4F6E-BA41-8ED99D559D93}"/>
          </ac:spMkLst>
        </pc:spChg>
        <pc:spChg chg="add del">
          <ac:chgData name="Ricardo Mtz" userId="28b94b4c2cc33072" providerId="LiveId" clId="{A6D933B1-DE9F-4B64-8229-FB106633777A}" dt="2019-03-19T23:31:27.522" v="759" actId="26606"/>
          <ac:spMkLst>
            <pc:docMk/>
            <pc:sldMk cId="3305777210" sldId="316"/>
            <ac:spMk id="21" creationId="{9F33B405-D785-4738-B1C0-6A0AA5E98286}"/>
          </ac:spMkLst>
        </pc:spChg>
        <pc:grpChg chg="add del">
          <ac:chgData name="Ricardo Mtz" userId="28b94b4c2cc33072" providerId="LiveId" clId="{A6D933B1-DE9F-4B64-8229-FB106633777A}" dt="2019-03-19T23:31:27.522" v="759" actId="26606"/>
          <ac:grpSpMkLst>
            <pc:docMk/>
            <pc:sldMk cId="3305777210" sldId="316"/>
            <ac:grpSpMk id="12" creationId="{6061F655-345C-4AD8-85BC-913D875232C0}"/>
          </ac:grpSpMkLst>
        </pc:grpChg>
        <pc:grpChg chg="add">
          <ac:chgData name="Ricardo Mtz" userId="28b94b4c2cc33072" providerId="LiveId" clId="{A6D933B1-DE9F-4B64-8229-FB106633777A}" dt="2019-03-19T23:31:27.632" v="760" actId="26606"/>
          <ac:grpSpMkLst>
            <pc:docMk/>
            <pc:sldMk cId="3305777210" sldId="316"/>
            <ac:grpSpMk id="23" creationId="{4091D54B-59AB-4A5E-8E9E-0421BD66D4FB}"/>
          </ac:grpSpMkLst>
        </pc:grpChg>
        <pc:picChg chg="add del mod">
          <ac:chgData name="Ricardo Mtz" userId="28b94b4c2cc33072" providerId="LiveId" clId="{A6D933B1-DE9F-4B64-8229-FB106633777A}" dt="2019-03-19T23:31:27.632" v="760" actId="26606"/>
          <ac:picMkLst>
            <pc:docMk/>
            <pc:sldMk cId="3305777210" sldId="316"/>
            <ac:picMk id="4" creationId="{B1062597-8053-4CA1-A402-E4E12DA9FE52}"/>
          </ac:picMkLst>
        </pc:picChg>
        <pc:picChg chg="add del">
          <ac:chgData name="Ricardo Mtz" userId="28b94b4c2cc33072" providerId="LiveId" clId="{A6D933B1-DE9F-4B64-8229-FB106633777A}" dt="2019-03-19T23:31:27.522" v="759" actId="26606"/>
          <ac:picMkLst>
            <pc:docMk/>
            <pc:sldMk cId="3305777210" sldId="316"/>
            <ac:picMk id="7" creationId="{B1062597-8053-4CA1-A402-E4E12DA9FE52}"/>
          </ac:picMkLst>
        </pc:picChg>
        <pc:picChg chg="add">
          <ac:chgData name="Ricardo Mtz" userId="28b94b4c2cc33072" providerId="LiveId" clId="{A6D933B1-DE9F-4B64-8229-FB106633777A}" dt="2019-03-19T23:31:27.632" v="760" actId="26606"/>
          <ac:picMkLst>
            <pc:docMk/>
            <pc:sldMk cId="3305777210" sldId="316"/>
            <ac:picMk id="24" creationId="{B1062597-8053-4CA1-A402-E4E12DA9FE52}"/>
          </ac:picMkLst>
        </pc:picChg>
      </pc:sldChg>
      <pc:sldChg chg="addSp delSp modSp add">
        <pc:chgData name="Ricardo Mtz" userId="28b94b4c2cc33072" providerId="LiveId" clId="{A6D933B1-DE9F-4B64-8229-FB106633777A}" dt="2019-03-20T21:52:32.094" v="797" actId="20577"/>
        <pc:sldMkLst>
          <pc:docMk/>
          <pc:sldMk cId="1356484630" sldId="317"/>
        </pc:sldMkLst>
        <pc:spChg chg="del">
          <ac:chgData name="Ricardo Mtz" userId="28b94b4c2cc33072" providerId="LiveId" clId="{A6D933B1-DE9F-4B64-8229-FB106633777A}" dt="2019-03-20T21:52:11.026" v="763"/>
          <ac:spMkLst>
            <pc:docMk/>
            <pc:sldMk cId="1356484630" sldId="317"/>
            <ac:spMk id="2" creationId="{5587BA8F-39AA-4A5C-9354-BE71B5B6EC0B}"/>
          </ac:spMkLst>
        </pc:spChg>
        <pc:spChg chg="del">
          <ac:chgData name="Ricardo Mtz" userId="28b94b4c2cc33072" providerId="LiveId" clId="{A6D933B1-DE9F-4B64-8229-FB106633777A}" dt="2019-03-20T21:52:11.026" v="763"/>
          <ac:spMkLst>
            <pc:docMk/>
            <pc:sldMk cId="1356484630" sldId="317"/>
            <ac:spMk id="3" creationId="{CC565557-8F0C-4093-B1C9-C6E6C1A082D7}"/>
          </ac:spMkLst>
        </pc:spChg>
        <pc:spChg chg="add mod">
          <ac:chgData name="Ricardo Mtz" userId="28b94b4c2cc33072" providerId="LiveId" clId="{A6D933B1-DE9F-4B64-8229-FB106633777A}" dt="2019-03-20T21:52:17.538" v="788" actId="20577"/>
          <ac:spMkLst>
            <pc:docMk/>
            <pc:sldMk cId="1356484630" sldId="317"/>
            <ac:spMk id="4" creationId="{3E47D93E-5964-425F-B17A-5833E0FBA50F}"/>
          </ac:spMkLst>
        </pc:spChg>
        <pc:spChg chg="add mod">
          <ac:chgData name="Ricardo Mtz" userId="28b94b4c2cc33072" providerId="LiveId" clId="{A6D933B1-DE9F-4B64-8229-FB106633777A}" dt="2019-03-20T21:52:32.094" v="797" actId="20577"/>
          <ac:spMkLst>
            <pc:docMk/>
            <pc:sldMk cId="1356484630" sldId="317"/>
            <ac:spMk id="5" creationId="{7B056265-31AE-4D18-86D6-4E0F58A48242}"/>
          </ac:spMkLst>
        </pc:spChg>
      </pc:sldChg>
      <pc:sldChg chg="addSp delSp modSp add">
        <pc:chgData name="Ricardo Mtz" userId="28b94b4c2cc33072" providerId="LiveId" clId="{A6D933B1-DE9F-4B64-8229-FB106633777A}" dt="2019-03-20T21:54:25.815" v="1033" actId="20577"/>
        <pc:sldMkLst>
          <pc:docMk/>
          <pc:sldMk cId="1121471965" sldId="318"/>
        </pc:sldMkLst>
        <pc:spChg chg="del">
          <ac:chgData name="Ricardo Mtz" userId="28b94b4c2cc33072" providerId="LiveId" clId="{A6D933B1-DE9F-4B64-8229-FB106633777A}" dt="2019-03-20T21:52:52.155" v="799"/>
          <ac:spMkLst>
            <pc:docMk/>
            <pc:sldMk cId="1121471965" sldId="318"/>
            <ac:spMk id="2" creationId="{5EE19635-0A47-4B3F-9D1F-3D044120CC64}"/>
          </ac:spMkLst>
        </pc:spChg>
        <pc:spChg chg="del">
          <ac:chgData name="Ricardo Mtz" userId="28b94b4c2cc33072" providerId="LiveId" clId="{A6D933B1-DE9F-4B64-8229-FB106633777A}" dt="2019-03-20T21:52:52.155" v="799"/>
          <ac:spMkLst>
            <pc:docMk/>
            <pc:sldMk cId="1121471965" sldId="318"/>
            <ac:spMk id="3" creationId="{454ADBD2-DCBC-49FC-AD21-8B47447CB4BC}"/>
          </ac:spMkLst>
        </pc:spChg>
        <pc:spChg chg="add mod">
          <ac:chgData name="Ricardo Mtz" userId="28b94b4c2cc33072" providerId="LiveId" clId="{A6D933B1-DE9F-4B64-8229-FB106633777A}" dt="2019-03-20T21:52:57.251" v="808" actId="20577"/>
          <ac:spMkLst>
            <pc:docMk/>
            <pc:sldMk cId="1121471965" sldId="318"/>
            <ac:spMk id="4" creationId="{A8C8C435-CA53-4D7C-A88D-967DA2A17C34}"/>
          </ac:spMkLst>
        </pc:spChg>
        <pc:spChg chg="add mod">
          <ac:chgData name="Ricardo Mtz" userId="28b94b4c2cc33072" providerId="LiveId" clId="{A6D933B1-DE9F-4B64-8229-FB106633777A}" dt="2019-03-20T21:54:25.815" v="1033" actId="20577"/>
          <ac:spMkLst>
            <pc:docMk/>
            <pc:sldMk cId="1121471965" sldId="318"/>
            <ac:spMk id="5" creationId="{AF6A18A1-44B0-484C-A0A3-47795B3F8E0A}"/>
          </ac:spMkLst>
        </pc:spChg>
      </pc:sldChg>
      <pc:sldChg chg="modSp add">
        <pc:chgData name="Ricardo Mtz" userId="28b94b4c2cc33072" providerId="LiveId" clId="{A6D933B1-DE9F-4B64-8229-FB106633777A}" dt="2019-03-20T21:55:54.729" v="1298" actId="20577"/>
        <pc:sldMkLst>
          <pc:docMk/>
          <pc:sldMk cId="2449514428" sldId="319"/>
        </pc:sldMkLst>
        <pc:spChg chg="mod">
          <ac:chgData name="Ricardo Mtz" userId="28b94b4c2cc33072" providerId="LiveId" clId="{A6D933B1-DE9F-4B64-8229-FB106633777A}" dt="2019-03-20T21:55:01.565" v="1077" actId="20577"/>
          <ac:spMkLst>
            <pc:docMk/>
            <pc:sldMk cId="2449514428" sldId="319"/>
            <ac:spMk id="2" creationId="{FD79AE63-7E9E-472F-B965-9DBEEAD0553F}"/>
          </ac:spMkLst>
        </pc:spChg>
        <pc:spChg chg="mod">
          <ac:chgData name="Ricardo Mtz" userId="28b94b4c2cc33072" providerId="LiveId" clId="{A6D933B1-DE9F-4B64-8229-FB106633777A}" dt="2019-03-20T21:55:54.729" v="1298" actId="20577"/>
          <ac:spMkLst>
            <pc:docMk/>
            <pc:sldMk cId="2449514428" sldId="319"/>
            <ac:spMk id="3" creationId="{4A081A22-291E-4CE6-AFD6-E55327C5B4BA}"/>
          </ac:spMkLst>
        </pc:spChg>
      </pc:sldChg>
      <pc:sldChg chg="modSp add">
        <pc:chgData name="Ricardo Mtz" userId="28b94b4c2cc33072" providerId="LiveId" clId="{A6D933B1-DE9F-4B64-8229-FB106633777A}" dt="2019-03-20T21:56:43.452" v="1333" actId="403"/>
        <pc:sldMkLst>
          <pc:docMk/>
          <pc:sldMk cId="658626318" sldId="320"/>
        </pc:sldMkLst>
        <pc:spChg chg="mod">
          <ac:chgData name="Ricardo Mtz" userId="28b94b4c2cc33072" providerId="LiveId" clId="{A6D933B1-DE9F-4B64-8229-FB106633777A}" dt="2019-03-20T21:56:16.053" v="1327" actId="20577"/>
          <ac:spMkLst>
            <pc:docMk/>
            <pc:sldMk cId="658626318" sldId="320"/>
            <ac:spMk id="2" creationId="{2A1A7C0A-C056-4A4A-9FE5-0A28EB14072D}"/>
          </ac:spMkLst>
        </pc:spChg>
        <pc:spChg chg="mod">
          <ac:chgData name="Ricardo Mtz" userId="28b94b4c2cc33072" providerId="LiveId" clId="{A6D933B1-DE9F-4B64-8229-FB106633777A}" dt="2019-03-20T21:56:43.452" v="1333" actId="403"/>
          <ac:spMkLst>
            <pc:docMk/>
            <pc:sldMk cId="658626318" sldId="320"/>
            <ac:spMk id="3" creationId="{7BDD18E6-F1D8-4445-AEFD-28CD1E556732}"/>
          </ac:spMkLst>
        </pc:spChg>
      </pc:sldChg>
      <pc:sldChg chg="modSp add">
        <pc:chgData name="Ricardo Mtz" userId="28b94b4c2cc33072" providerId="LiveId" clId="{A6D933B1-DE9F-4B64-8229-FB106633777A}" dt="2019-03-20T21:57:26.716" v="1373" actId="20577"/>
        <pc:sldMkLst>
          <pc:docMk/>
          <pc:sldMk cId="105163580" sldId="321"/>
        </pc:sldMkLst>
        <pc:spChg chg="mod">
          <ac:chgData name="Ricardo Mtz" userId="28b94b4c2cc33072" providerId="LiveId" clId="{A6D933B1-DE9F-4B64-8229-FB106633777A}" dt="2019-03-20T21:57:05.344" v="1350" actId="20577"/>
          <ac:spMkLst>
            <pc:docMk/>
            <pc:sldMk cId="105163580" sldId="321"/>
            <ac:spMk id="2" creationId="{9585C7EA-72B0-45F4-A427-02177445A476}"/>
          </ac:spMkLst>
        </pc:spChg>
        <pc:spChg chg="mod">
          <ac:chgData name="Ricardo Mtz" userId="28b94b4c2cc33072" providerId="LiveId" clId="{A6D933B1-DE9F-4B64-8229-FB106633777A}" dt="2019-03-20T21:57:26.716" v="1373" actId="20577"/>
          <ac:spMkLst>
            <pc:docMk/>
            <pc:sldMk cId="105163580" sldId="321"/>
            <ac:spMk id="3" creationId="{C04A9635-5BB2-4830-A41D-7917676FFB81}"/>
          </ac:spMkLst>
        </pc:spChg>
      </pc:sldChg>
      <pc:sldChg chg="addSp delSp modSp add">
        <pc:chgData name="Ricardo Mtz" userId="28b94b4c2cc33072" providerId="LiveId" clId="{A6D933B1-DE9F-4B64-8229-FB106633777A}" dt="2019-03-20T22:06:59.040" v="1636" actId="20577"/>
        <pc:sldMkLst>
          <pc:docMk/>
          <pc:sldMk cId="3249921558" sldId="322"/>
        </pc:sldMkLst>
        <pc:spChg chg="mod">
          <ac:chgData name="Ricardo Mtz" userId="28b94b4c2cc33072" providerId="LiveId" clId="{A6D933B1-DE9F-4B64-8229-FB106633777A}" dt="2019-03-20T21:58:13.587" v="1381" actId="20577"/>
          <ac:spMkLst>
            <pc:docMk/>
            <pc:sldMk cId="3249921558" sldId="322"/>
            <ac:spMk id="2" creationId="{07FF066D-BBBF-49D1-8612-230435E359FE}"/>
          </ac:spMkLst>
        </pc:spChg>
        <pc:spChg chg="mod">
          <ac:chgData name="Ricardo Mtz" userId="28b94b4c2cc33072" providerId="LiveId" clId="{A6D933B1-DE9F-4B64-8229-FB106633777A}" dt="2019-03-20T22:06:59.040" v="1636" actId="20577"/>
          <ac:spMkLst>
            <pc:docMk/>
            <pc:sldMk cId="3249921558" sldId="322"/>
            <ac:spMk id="3" creationId="{167D9158-E62E-4A51-90EA-EC0BA6AD2F8A}"/>
          </ac:spMkLst>
        </pc:spChg>
        <pc:spChg chg="add del">
          <ac:chgData name="Ricardo Mtz" userId="28b94b4c2cc33072" providerId="LiveId" clId="{A6D933B1-DE9F-4B64-8229-FB106633777A}" dt="2019-03-20T22:05:27.831" v="1438"/>
          <ac:spMkLst>
            <pc:docMk/>
            <pc:sldMk cId="3249921558" sldId="322"/>
            <ac:spMk id="4" creationId="{8592BA07-284E-4BA7-AA5F-6D77F3F1B73D}"/>
          </ac:spMkLst>
        </pc:spChg>
        <pc:spChg chg="add del">
          <ac:chgData name="Ricardo Mtz" userId="28b94b4c2cc33072" providerId="LiveId" clId="{A6D933B1-DE9F-4B64-8229-FB106633777A}" dt="2019-03-20T22:05:33.786" v="1440"/>
          <ac:spMkLst>
            <pc:docMk/>
            <pc:sldMk cId="3249921558" sldId="322"/>
            <ac:spMk id="5" creationId="{FD3CC329-EB0E-4D86-A14F-051BC164665F}"/>
          </ac:spMkLst>
        </pc:spChg>
      </pc:sldChg>
      <pc:sldChg chg="modSp add">
        <pc:chgData name="Ricardo Mtz" userId="28b94b4c2cc33072" providerId="LiveId" clId="{A6D933B1-DE9F-4B64-8229-FB106633777A}" dt="2019-03-20T22:07:59.602" v="1738" actId="20577"/>
        <pc:sldMkLst>
          <pc:docMk/>
          <pc:sldMk cId="2892056184" sldId="323"/>
        </pc:sldMkLst>
        <pc:spChg chg="mod">
          <ac:chgData name="Ricardo Mtz" userId="28b94b4c2cc33072" providerId="LiveId" clId="{A6D933B1-DE9F-4B64-8229-FB106633777A}" dt="2019-03-20T22:07:31.418" v="1658" actId="20577"/>
          <ac:spMkLst>
            <pc:docMk/>
            <pc:sldMk cId="2892056184" sldId="323"/>
            <ac:spMk id="2" creationId="{802DE12D-12AD-4C73-8624-944F73E37673}"/>
          </ac:spMkLst>
        </pc:spChg>
        <pc:spChg chg="mod">
          <ac:chgData name="Ricardo Mtz" userId="28b94b4c2cc33072" providerId="LiveId" clId="{A6D933B1-DE9F-4B64-8229-FB106633777A}" dt="2019-03-20T22:07:59.602" v="1738" actId="20577"/>
          <ac:spMkLst>
            <pc:docMk/>
            <pc:sldMk cId="2892056184" sldId="323"/>
            <ac:spMk id="3" creationId="{560FC4E1-68DD-4F2B-92AE-57EBE3A43C5F}"/>
          </ac:spMkLst>
        </pc:spChg>
      </pc:sldChg>
      <pc:sldChg chg="modSp add">
        <pc:chgData name="Ricardo Mtz" userId="28b94b4c2cc33072" providerId="LiveId" clId="{A6D933B1-DE9F-4B64-8229-FB106633777A}" dt="2019-03-20T22:09:24.312" v="1890" actId="20577"/>
        <pc:sldMkLst>
          <pc:docMk/>
          <pc:sldMk cId="3821919920" sldId="324"/>
        </pc:sldMkLst>
        <pc:spChg chg="mod">
          <ac:chgData name="Ricardo Mtz" userId="28b94b4c2cc33072" providerId="LiveId" clId="{A6D933B1-DE9F-4B64-8229-FB106633777A}" dt="2019-03-20T22:08:21.096" v="1749" actId="20577"/>
          <ac:spMkLst>
            <pc:docMk/>
            <pc:sldMk cId="3821919920" sldId="324"/>
            <ac:spMk id="2" creationId="{0A844F0B-1481-43BC-B9EA-42FFF81C8A8E}"/>
          </ac:spMkLst>
        </pc:spChg>
        <pc:spChg chg="mod">
          <ac:chgData name="Ricardo Mtz" userId="28b94b4c2cc33072" providerId="LiveId" clId="{A6D933B1-DE9F-4B64-8229-FB106633777A}" dt="2019-03-20T22:09:24.312" v="1890" actId="20577"/>
          <ac:spMkLst>
            <pc:docMk/>
            <pc:sldMk cId="3821919920" sldId="324"/>
            <ac:spMk id="3" creationId="{15DE5D4E-AE37-454D-AE9A-D68F560E0A53}"/>
          </ac:spMkLst>
        </pc:spChg>
      </pc:sldChg>
      <pc:sldChg chg="modSp add">
        <pc:chgData name="Ricardo Mtz" userId="28b94b4c2cc33072" providerId="LiveId" clId="{A6D933B1-DE9F-4B64-8229-FB106633777A}" dt="2019-03-20T22:09:59.947" v="1912" actId="20577"/>
        <pc:sldMkLst>
          <pc:docMk/>
          <pc:sldMk cId="1287630020" sldId="325"/>
        </pc:sldMkLst>
        <pc:spChg chg="mod">
          <ac:chgData name="Ricardo Mtz" userId="28b94b4c2cc33072" providerId="LiveId" clId="{A6D933B1-DE9F-4B64-8229-FB106633777A}" dt="2019-03-20T22:09:47.798" v="1896"/>
          <ac:spMkLst>
            <pc:docMk/>
            <pc:sldMk cId="1287630020" sldId="325"/>
            <ac:spMk id="2" creationId="{445F90C8-8E93-459D-9AC1-B57AD6B6F419}"/>
          </ac:spMkLst>
        </pc:spChg>
        <pc:spChg chg="mod">
          <ac:chgData name="Ricardo Mtz" userId="28b94b4c2cc33072" providerId="LiveId" clId="{A6D933B1-DE9F-4B64-8229-FB106633777A}" dt="2019-03-20T22:09:59.947" v="1912" actId="20577"/>
          <ac:spMkLst>
            <pc:docMk/>
            <pc:sldMk cId="1287630020" sldId="325"/>
            <ac:spMk id="3" creationId="{C4FB0371-6397-43F9-9146-8ACAB2D2DEEE}"/>
          </ac:spMkLst>
        </pc:spChg>
      </pc:sldChg>
      <pc:sldChg chg="modSp add">
        <pc:chgData name="Ricardo Mtz" userId="28b94b4c2cc33072" providerId="LiveId" clId="{A6D933B1-DE9F-4B64-8229-FB106633777A}" dt="2019-03-20T22:13:42.048" v="2017" actId="5793"/>
        <pc:sldMkLst>
          <pc:docMk/>
          <pc:sldMk cId="484364797" sldId="326"/>
        </pc:sldMkLst>
        <pc:spChg chg="mod">
          <ac:chgData name="Ricardo Mtz" userId="28b94b4c2cc33072" providerId="LiveId" clId="{A6D933B1-DE9F-4B64-8229-FB106633777A}" dt="2019-03-20T22:13:42.048" v="2017" actId="5793"/>
          <ac:spMkLst>
            <pc:docMk/>
            <pc:sldMk cId="484364797" sldId="326"/>
            <ac:spMk id="2" creationId="{2A0277A5-177B-4C12-95AE-F56A0BD135BB}"/>
          </ac:spMkLst>
        </pc:spChg>
        <pc:spChg chg="mod">
          <ac:chgData name="Ricardo Mtz" userId="28b94b4c2cc33072" providerId="LiveId" clId="{A6D933B1-DE9F-4B64-8229-FB106633777A}" dt="2019-03-20T22:13:32.162" v="2006" actId="14100"/>
          <ac:spMkLst>
            <pc:docMk/>
            <pc:sldMk cId="484364797" sldId="326"/>
            <ac:spMk id="3" creationId="{C00FE75B-CF9E-4F62-8FFD-234E620B4AA9}"/>
          </ac:spMkLst>
        </pc:spChg>
      </pc:sldChg>
      <pc:sldChg chg="modSp add">
        <pc:chgData name="Ricardo Mtz" userId="28b94b4c2cc33072" providerId="LiveId" clId="{A6D933B1-DE9F-4B64-8229-FB106633777A}" dt="2019-03-20T22:14:15.617" v="2029" actId="20577"/>
        <pc:sldMkLst>
          <pc:docMk/>
          <pc:sldMk cId="3936573762" sldId="327"/>
        </pc:sldMkLst>
        <pc:spChg chg="mod">
          <ac:chgData name="Ricardo Mtz" userId="28b94b4c2cc33072" providerId="LiveId" clId="{A6D933B1-DE9F-4B64-8229-FB106633777A}" dt="2019-03-20T22:14:15.617" v="2029" actId="20577"/>
          <ac:spMkLst>
            <pc:docMk/>
            <pc:sldMk cId="3936573762" sldId="327"/>
            <ac:spMk id="2" creationId="{F9EABA00-29E1-4AB6-825F-4C921548646E}"/>
          </ac:spMkLst>
        </pc:spChg>
        <pc:spChg chg="mod">
          <ac:chgData name="Ricardo Mtz" userId="28b94b4c2cc33072" providerId="LiveId" clId="{A6D933B1-DE9F-4B64-8229-FB106633777A}" dt="2019-03-20T22:14:07.021" v="2020" actId="20577"/>
          <ac:spMkLst>
            <pc:docMk/>
            <pc:sldMk cId="3936573762" sldId="327"/>
            <ac:spMk id="3" creationId="{82E269E4-DE32-4E98-BC4F-D9FFD2215D48}"/>
          </ac:spMkLst>
        </pc:spChg>
      </pc:sldChg>
    </pc:docChg>
  </pc:docChgLst>
  <pc:docChgLst>
    <pc:chgData name="Ricardo Mtz" userId="28b94b4c2cc33072" providerId="LiveId" clId="{4AE3237A-9798-471D-9176-1C783E8FDB71}"/>
    <pc:docChg chg="undo custSel modSld">
      <pc:chgData name="Ricardo Mtz" userId="28b94b4c2cc33072" providerId="LiveId" clId="{4AE3237A-9798-471D-9176-1C783E8FDB71}" dt="2021-11-22T12:39:35.532" v="21" actId="20577"/>
      <pc:docMkLst>
        <pc:docMk/>
      </pc:docMkLst>
      <pc:sldChg chg="modSp mod">
        <pc:chgData name="Ricardo Mtz" userId="28b94b4c2cc33072" providerId="LiveId" clId="{4AE3237A-9798-471D-9176-1C783E8FDB71}" dt="2021-11-18T14:31:02.667" v="19" actId="20577"/>
        <pc:sldMkLst>
          <pc:docMk/>
          <pc:sldMk cId="1087911284" sldId="277"/>
        </pc:sldMkLst>
        <pc:spChg chg="mod">
          <ac:chgData name="Ricardo Mtz" userId="28b94b4c2cc33072" providerId="LiveId" clId="{4AE3237A-9798-471D-9176-1C783E8FDB71}" dt="2021-11-18T14:30:59.379" v="15" actId="20577"/>
          <ac:spMkLst>
            <pc:docMk/>
            <pc:sldMk cId="1087911284" sldId="277"/>
            <ac:spMk id="4" creationId="{D04DBB2B-7DE0-4194-99F7-9B4DEE363A9A}"/>
          </ac:spMkLst>
        </pc:spChg>
        <pc:spChg chg="mod">
          <ac:chgData name="Ricardo Mtz" userId="28b94b4c2cc33072" providerId="LiveId" clId="{4AE3237A-9798-471D-9176-1C783E8FDB71}" dt="2021-11-18T14:31:02.667" v="19" actId="20577"/>
          <ac:spMkLst>
            <pc:docMk/>
            <pc:sldMk cId="1087911284" sldId="277"/>
            <ac:spMk id="5" creationId="{FC237257-C601-4B4C-89BA-94AD8B4F2AFB}"/>
          </ac:spMkLst>
        </pc:spChg>
      </pc:sldChg>
      <pc:sldChg chg="modSp mod">
        <pc:chgData name="Ricardo Mtz" userId="28b94b4c2cc33072" providerId="LiveId" clId="{4AE3237A-9798-471D-9176-1C783E8FDB71}" dt="2021-11-22T12:39:35.532" v="21" actId="20577"/>
        <pc:sldMkLst>
          <pc:docMk/>
          <pc:sldMk cId="658626318" sldId="320"/>
        </pc:sldMkLst>
        <pc:spChg chg="mod">
          <ac:chgData name="Ricardo Mtz" userId="28b94b4c2cc33072" providerId="LiveId" clId="{4AE3237A-9798-471D-9176-1C783E8FDB71}" dt="2021-11-22T12:39:35.532" v="21" actId="20577"/>
          <ac:spMkLst>
            <pc:docMk/>
            <pc:sldMk cId="658626318" sldId="320"/>
            <ac:spMk id="3" creationId="{7BDD18E6-F1D8-4445-AEFD-28CD1E556732}"/>
          </ac:spMkLst>
        </pc:spChg>
      </pc:sldChg>
    </pc:docChg>
  </pc:docChgLst>
  <pc:docChgLst>
    <pc:chgData name="Ricardo Mtz" userId="28b94b4c2cc33072" providerId="LiveId" clId="{CBA380D1-E6BB-442E-8D58-A94F85EBB69C}"/>
    <pc:docChg chg="undo custSel addSld modSld sldOrd">
      <pc:chgData name="Ricardo Mtz" userId="28b94b4c2cc33072" providerId="LiveId" clId="{CBA380D1-E6BB-442E-8D58-A94F85EBB69C}" dt="2019-10-20T21:04:04.074" v="136" actId="20577"/>
      <pc:docMkLst>
        <pc:docMk/>
      </pc:docMkLst>
      <pc:sldChg chg="modSp">
        <pc:chgData name="Ricardo Mtz" userId="28b94b4c2cc33072" providerId="LiveId" clId="{CBA380D1-E6BB-442E-8D58-A94F85EBB69C}" dt="2019-10-07T12:10:40.840" v="15" actId="20577"/>
        <pc:sldMkLst>
          <pc:docMk/>
          <pc:sldMk cId="298858413" sldId="256"/>
        </pc:sldMkLst>
        <pc:spChg chg="mod">
          <ac:chgData name="Ricardo Mtz" userId="28b94b4c2cc33072" providerId="LiveId" clId="{CBA380D1-E6BB-442E-8D58-A94F85EBB69C}" dt="2019-10-07T12:10:40.840" v="15" actId="20577"/>
          <ac:spMkLst>
            <pc:docMk/>
            <pc:sldMk cId="298858413" sldId="256"/>
            <ac:spMk id="2" creationId="{C14602C9-410A-416D-87B8-2DEA64476A5A}"/>
          </ac:spMkLst>
        </pc:spChg>
      </pc:sldChg>
      <pc:sldChg chg="ord">
        <pc:chgData name="Ricardo Mtz" userId="28b94b4c2cc33072" providerId="LiveId" clId="{CBA380D1-E6BB-442E-8D58-A94F85EBB69C}" dt="2019-10-07T16:32:30.686" v="0"/>
        <pc:sldMkLst>
          <pc:docMk/>
          <pc:sldMk cId="4182984952" sldId="263"/>
        </pc:sldMkLst>
      </pc:sldChg>
      <pc:sldChg chg="modSp">
        <pc:chgData name="Ricardo Mtz" userId="28b94b4c2cc33072" providerId="LiveId" clId="{CBA380D1-E6BB-442E-8D58-A94F85EBB69C}" dt="2019-10-07T16:40:40.237" v="8" actId="20577"/>
        <pc:sldMkLst>
          <pc:docMk/>
          <pc:sldMk cId="1087911284" sldId="277"/>
        </pc:sldMkLst>
        <pc:spChg chg="mod">
          <ac:chgData name="Ricardo Mtz" userId="28b94b4c2cc33072" providerId="LiveId" clId="{CBA380D1-E6BB-442E-8D58-A94F85EBB69C}" dt="2019-10-07T16:40:40.237" v="8" actId="20577"/>
          <ac:spMkLst>
            <pc:docMk/>
            <pc:sldMk cId="1087911284" sldId="277"/>
            <ac:spMk id="5" creationId="{FC237257-C601-4B4C-89BA-94AD8B4F2AFB}"/>
          </ac:spMkLst>
        </pc:spChg>
      </pc:sldChg>
      <pc:sldChg chg="modSp">
        <pc:chgData name="Ricardo Mtz" userId="28b94b4c2cc33072" providerId="LiveId" clId="{CBA380D1-E6BB-442E-8D58-A94F85EBB69C}" dt="2019-10-07T16:42:01.977" v="9" actId="113"/>
        <pc:sldMkLst>
          <pc:docMk/>
          <pc:sldMk cId="1784949395" sldId="279"/>
        </pc:sldMkLst>
        <pc:spChg chg="mod">
          <ac:chgData name="Ricardo Mtz" userId="28b94b4c2cc33072" providerId="LiveId" clId="{CBA380D1-E6BB-442E-8D58-A94F85EBB69C}" dt="2019-10-07T16:42:01.977" v="9" actId="113"/>
          <ac:spMkLst>
            <pc:docMk/>
            <pc:sldMk cId="1784949395" sldId="279"/>
            <ac:spMk id="3" creationId="{A7F48B9B-41D6-41E2-B5AF-064224892E67}"/>
          </ac:spMkLst>
        </pc:spChg>
      </pc:sldChg>
      <pc:sldChg chg="modSp">
        <pc:chgData name="Ricardo Mtz" userId="28b94b4c2cc33072" providerId="LiveId" clId="{CBA380D1-E6BB-442E-8D58-A94F85EBB69C}" dt="2019-10-07T16:47:12.369" v="11" actId="20577"/>
        <pc:sldMkLst>
          <pc:docMk/>
          <pc:sldMk cId="3182329794" sldId="288"/>
        </pc:sldMkLst>
        <pc:spChg chg="mod">
          <ac:chgData name="Ricardo Mtz" userId="28b94b4c2cc33072" providerId="LiveId" clId="{CBA380D1-E6BB-442E-8D58-A94F85EBB69C}" dt="2019-10-07T16:47:12.369" v="11" actId="20577"/>
          <ac:spMkLst>
            <pc:docMk/>
            <pc:sldMk cId="3182329794" sldId="288"/>
            <ac:spMk id="3" creationId="{190ACE41-ADC5-4CD7-8EB6-94B0FE03F47B}"/>
          </ac:spMkLst>
        </pc:spChg>
      </pc:sldChg>
      <pc:sldChg chg="modSp">
        <pc:chgData name="Ricardo Mtz" userId="28b94b4c2cc33072" providerId="LiveId" clId="{CBA380D1-E6BB-442E-8D58-A94F85EBB69C}" dt="2019-10-07T16:48:11.491" v="14" actId="20577"/>
        <pc:sldMkLst>
          <pc:docMk/>
          <pc:sldMk cId="3165663964" sldId="289"/>
        </pc:sldMkLst>
        <pc:spChg chg="mod">
          <ac:chgData name="Ricardo Mtz" userId="28b94b4c2cc33072" providerId="LiveId" clId="{CBA380D1-E6BB-442E-8D58-A94F85EBB69C}" dt="2019-10-07T16:48:11.491" v="14" actId="20577"/>
          <ac:spMkLst>
            <pc:docMk/>
            <pc:sldMk cId="3165663964" sldId="289"/>
            <ac:spMk id="3" creationId="{238FA1E9-F65E-41EB-B2F5-C447191E08C0}"/>
          </ac:spMkLst>
        </pc:spChg>
      </pc:sldChg>
      <pc:sldChg chg="modSp">
        <pc:chgData name="Ricardo Mtz" userId="28b94b4c2cc33072" providerId="LiveId" clId="{CBA380D1-E6BB-442E-8D58-A94F85EBB69C}" dt="2019-10-20T21:04:04.074" v="136" actId="20577"/>
        <pc:sldMkLst>
          <pc:docMk/>
          <pc:sldMk cId="658626318" sldId="320"/>
        </pc:sldMkLst>
        <pc:spChg chg="mod">
          <ac:chgData name="Ricardo Mtz" userId="28b94b4c2cc33072" providerId="LiveId" clId="{CBA380D1-E6BB-442E-8D58-A94F85EBB69C}" dt="2019-10-20T21:04:04.074" v="136" actId="20577"/>
          <ac:spMkLst>
            <pc:docMk/>
            <pc:sldMk cId="658626318" sldId="320"/>
            <ac:spMk id="3" creationId="{7BDD18E6-F1D8-4445-AEFD-28CD1E556732}"/>
          </ac:spMkLst>
        </pc:spChg>
      </pc:sldChg>
      <pc:sldChg chg="addSp delSp modSp add">
        <pc:chgData name="Ricardo Mtz" userId="28b94b4c2cc33072" providerId="LiveId" clId="{CBA380D1-E6BB-442E-8D58-A94F85EBB69C}" dt="2019-10-20T20:52:46.063" v="44" actId="403"/>
        <pc:sldMkLst>
          <pc:docMk/>
          <pc:sldMk cId="2730017217" sldId="329"/>
        </pc:sldMkLst>
        <pc:spChg chg="mod">
          <ac:chgData name="Ricardo Mtz" userId="28b94b4c2cc33072" providerId="LiveId" clId="{CBA380D1-E6BB-442E-8D58-A94F85EBB69C}" dt="2019-10-20T20:52:07.011" v="31" actId="20577"/>
          <ac:spMkLst>
            <pc:docMk/>
            <pc:sldMk cId="2730017217" sldId="329"/>
            <ac:spMk id="2" creationId="{4D3EB130-724D-4855-A31A-F1193A699EDB}"/>
          </ac:spMkLst>
        </pc:spChg>
        <pc:spChg chg="del">
          <ac:chgData name="Ricardo Mtz" userId="28b94b4c2cc33072" providerId="LiveId" clId="{CBA380D1-E6BB-442E-8D58-A94F85EBB69C}" dt="2019-10-20T20:51:55.740" v="23"/>
          <ac:spMkLst>
            <pc:docMk/>
            <pc:sldMk cId="2730017217" sldId="329"/>
            <ac:spMk id="3" creationId="{6713F8BE-6675-4CAE-9C4F-A0AB168F118F}"/>
          </ac:spMkLst>
        </pc:spChg>
        <pc:spChg chg="add mod">
          <ac:chgData name="Ricardo Mtz" userId="28b94b4c2cc33072" providerId="LiveId" clId="{CBA380D1-E6BB-442E-8D58-A94F85EBB69C}" dt="2019-10-20T20:52:46.063" v="44" actId="403"/>
          <ac:spMkLst>
            <pc:docMk/>
            <pc:sldMk cId="2730017217" sldId="329"/>
            <ac:spMk id="4" creationId="{2CCE265A-BE6D-45F1-8C54-BE5D90A87F5B}"/>
          </ac:spMkLst>
        </pc:spChg>
      </pc:sldChg>
      <pc:sldChg chg="modSp add">
        <pc:chgData name="Ricardo Mtz" userId="28b94b4c2cc33072" providerId="LiveId" clId="{CBA380D1-E6BB-442E-8D58-A94F85EBB69C}" dt="2019-10-20T21:00:15.458" v="66" actId="14100"/>
        <pc:sldMkLst>
          <pc:docMk/>
          <pc:sldMk cId="2563477203" sldId="330"/>
        </pc:sldMkLst>
        <pc:spChg chg="mod">
          <ac:chgData name="Ricardo Mtz" userId="28b94b4c2cc33072" providerId="LiveId" clId="{CBA380D1-E6BB-442E-8D58-A94F85EBB69C}" dt="2019-10-20T21:00:15.458" v="66" actId="14100"/>
          <ac:spMkLst>
            <pc:docMk/>
            <pc:sldMk cId="2563477203" sldId="330"/>
            <ac:spMk id="4" creationId="{2CCE265A-BE6D-45F1-8C54-BE5D90A87F5B}"/>
          </ac:spMkLst>
        </pc:spChg>
      </pc:sldChg>
    </pc:docChg>
  </pc:docChgLst>
  <pc:docChgLst>
    <pc:chgData name="Ricardo Mtz" userId="28b94b4c2cc33072" providerId="LiveId" clId="{7ED87F01-1E73-47B0-B75E-F5889D4B70BE}"/>
    <pc:docChg chg="undo custSel addSld delSld modSld sldOrd">
      <pc:chgData name="Ricardo Mtz" userId="28b94b4c2cc33072" providerId="LiveId" clId="{7ED87F01-1E73-47B0-B75E-F5889D4B70BE}" dt="2019-03-21T19:12:56.088" v="389" actId="20577"/>
      <pc:docMkLst>
        <pc:docMk/>
      </pc:docMkLst>
      <pc:sldChg chg="modSp">
        <pc:chgData name="Ricardo Mtz" userId="28b94b4c2cc33072" providerId="LiveId" clId="{7ED87F01-1E73-47B0-B75E-F5889D4B70BE}" dt="2019-03-20T12:16:24.514" v="1" actId="313"/>
        <pc:sldMkLst>
          <pc:docMk/>
          <pc:sldMk cId="2027814003" sldId="271"/>
        </pc:sldMkLst>
        <pc:spChg chg="mod">
          <ac:chgData name="Ricardo Mtz" userId="28b94b4c2cc33072" providerId="LiveId" clId="{7ED87F01-1E73-47B0-B75E-F5889D4B70BE}" dt="2019-03-20T12:16:24.514" v="1" actId="313"/>
          <ac:spMkLst>
            <pc:docMk/>
            <pc:sldMk cId="2027814003" sldId="271"/>
            <ac:spMk id="3" creationId="{CF5DC034-A970-4177-B577-6D14EE7F2261}"/>
          </ac:spMkLst>
        </pc:spChg>
      </pc:sldChg>
      <pc:sldChg chg="del">
        <pc:chgData name="Ricardo Mtz" userId="28b94b4c2cc33072" providerId="LiveId" clId="{7ED87F01-1E73-47B0-B75E-F5889D4B70BE}" dt="2019-03-20T12:57:30.329" v="2" actId="2696"/>
        <pc:sldMkLst>
          <pc:docMk/>
          <pc:sldMk cId="524577654" sldId="311"/>
        </pc:sldMkLst>
      </pc:sldChg>
      <pc:sldChg chg="del">
        <pc:chgData name="Ricardo Mtz" userId="28b94b4c2cc33072" providerId="LiveId" clId="{7ED87F01-1E73-47B0-B75E-F5889D4B70BE}" dt="2019-03-20T12:57:48.114" v="5" actId="2696"/>
        <pc:sldMkLst>
          <pc:docMk/>
          <pc:sldMk cId="663604378" sldId="312"/>
        </pc:sldMkLst>
      </pc:sldChg>
      <pc:sldChg chg="del">
        <pc:chgData name="Ricardo Mtz" userId="28b94b4c2cc33072" providerId="LiveId" clId="{7ED87F01-1E73-47B0-B75E-F5889D4B70BE}" dt="2019-03-20T12:57:57.961" v="6" actId="2696"/>
        <pc:sldMkLst>
          <pc:docMk/>
          <pc:sldMk cId="581984705" sldId="313"/>
        </pc:sldMkLst>
      </pc:sldChg>
      <pc:sldChg chg="add del">
        <pc:chgData name="Ricardo Mtz" userId="28b94b4c2cc33072" providerId="LiveId" clId="{7ED87F01-1E73-47B0-B75E-F5889D4B70BE}" dt="2019-03-20T12:57:37.212" v="4"/>
        <pc:sldMkLst>
          <pc:docMk/>
          <pc:sldMk cId="4213791587" sldId="317"/>
        </pc:sldMkLst>
      </pc:sldChg>
      <pc:sldChg chg="modSp">
        <pc:chgData name="Ricardo Mtz" userId="28b94b4c2cc33072" providerId="LiveId" clId="{7ED87F01-1E73-47B0-B75E-F5889D4B70BE}" dt="2019-03-21T19:08:42.722" v="39" actId="20577"/>
        <pc:sldMkLst>
          <pc:docMk/>
          <pc:sldMk cId="658626318" sldId="320"/>
        </pc:sldMkLst>
        <pc:spChg chg="mod">
          <ac:chgData name="Ricardo Mtz" userId="28b94b4c2cc33072" providerId="LiveId" clId="{7ED87F01-1E73-47B0-B75E-F5889D4B70BE}" dt="2019-03-21T19:08:42.722" v="39" actId="20577"/>
          <ac:spMkLst>
            <pc:docMk/>
            <pc:sldMk cId="658626318" sldId="320"/>
            <ac:spMk id="3" creationId="{7BDD18E6-F1D8-4445-AEFD-28CD1E556732}"/>
          </ac:spMkLst>
        </pc:spChg>
      </pc:sldChg>
      <pc:sldChg chg="add del">
        <pc:chgData name="Ricardo Mtz" userId="28b94b4c2cc33072" providerId="LiveId" clId="{7ED87F01-1E73-47B0-B75E-F5889D4B70BE}" dt="2019-03-21T17:11:59.445" v="16" actId="2696"/>
        <pc:sldMkLst>
          <pc:docMk/>
          <pc:sldMk cId="105163580" sldId="321"/>
        </pc:sldMkLst>
      </pc:sldChg>
      <pc:sldChg chg="add del">
        <pc:chgData name="Ricardo Mtz" userId="28b94b4c2cc33072" providerId="LiveId" clId="{7ED87F01-1E73-47B0-B75E-F5889D4B70BE}" dt="2019-03-21T17:12:01.680" v="17" actId="2696"/>
        <pc:sldMkLst>
          <pc:docMk/>
          <pc:sldMk cId="3249921558" sldId="322"/>
        </pc:sldMkLst>
      </pc:sldChg>
      <pc:sldChg chg="add del">
        <pc:chgData name="Ricardo Mtz" userId="28b94b4c2cc33072" providerId="LiveId" clId="{7ED87F01-1E73-47B0-B75E-F5889D4B70BE}" dt="2019-03-21T17:12:02.881" v="18" actId="2696"/>
        <pc:sldMkLst>
          <pc:docMk/>
          <pc:sldMk cId="2892056184" sldId="323"/>
        </pc:sldMkLst>
      </pc:sldChg>
      <pc:sldChg chg="add del">
        <pc:chgData name="Ricardo Mtz" userId="28b94b4c2cc33072" providerId="LiveId" clId="{7ED87F01-1E73-47B0-B75E-F5889D4B70BE}" dt="2019-03-21T19:12:43.370" v="387" actId="2696"/>
        <pc:sldMkLst>
          <pc:docMk/>
          <pc:sldMk cId="3821919920" sldId="324"/>
        </pc:sldMkLst>
      </pc:sldChg>
      <pc:sldChg chg="add del">
        <pc:chgData name="Ricardo Mtz" userId="28b94b4c2cc33072" providerId="LiveId" clId="{7ED87F01-1E73-47B0-B75E-F5889D4B70BE}" dt="2019-03-21T17:12:04.329" v="20" actId="2696"/>
        <pc:sldMkLst>
          <pc:docMk/>
          <pc:sldMk cId="1287630020" sldId="325"/>
        </pc:sldMkLst>
      </pc:sldChg>
      <pc:sldChg chg="add del">
        <pc:chgData name="Ricardo Mtz" userId="28b94b4c2cc33072" providerId="LiveId" clId="{7ED87F01-1E73-47B0-B75E-F5889D4B70BE}" dt="2019-03-21T17:12:05.752" v="22" actId="2696"/>
        <pc:sldMkLst>
          <pc:docMk/>
          <pc:sldMk cId="484364797" sldId="326"/>
        </pc:sldMkLst>
      </pc:sldChg>
      <pc:sldChg chg="add del">
        <pc:chgData name="Ricardo Mtz" userId="28b94b4c2cc33072" providerId="LiveId" clId="{7ED87F01-1E73-47B0-B75E-F5889D4B70BE}" dt="2019-03-21T17:12:05.031" v="21" actId="2696"/>
        <pc:sldMkLst>
          <pc:docMk/>
          <pc:sldMk cId="3936573762" sldId="327"/>
        </pc:sldMkLst>
      </pc:sldChg>
      <pc:sldChg chg="add del ord">
        <pc:chgData name="Ricardo Mtz" userId="28b94b4c2cc33072" providerId="LiveId" clId="{7ED87F01-1E73-47B0-B75E-F5889D4B70BE}" dt="2019-03-21T19:08:16.460" v="25" actId="2696"/>
        <pc:sldMkLst>
          <pc:docMk/>
          <pc:sldMk cId="460974470" sldId="328"/>
        </pc:sldMkLst>
      </pc:sldChg>
      <pc:sldChg chg="modSp add">
        <pc:chgData name="Ricardo Mtz" userId="28b94b4c2cc33072" providerId="LiveId" clId="{7ED87F01-1E73-47B0-B75E-F5889D4B70BE}" dt="2019-03-21T19:12:56.088" v="389" actId="20577"/>
        <pc:sldMkLst>
          <pc:docMk/>
          <pc:sldMk cId="2771727551" sldId="328"/>
        </pc:sldMkLst>
        <pc:spChg chg="mod">
          <ac:chgData name="Ricardo Mtz" userId="28b94b4c2cc33072" providerId="LiveId" clId="{7ED87F01-1E73-47B0-B75E-F5889D4B70BE}" dt="2019-03-21T19:09:13.407" v="65" actId="20577"/>
          <ac:spMkLst>
            <pc:docMk/>
            <pc:sldMk cId="2771727551" sldId="328"/>
            <ac:spMk id="2" creationId="{5776AC4B-AC8C-47F9-B0A9-2952A095898F}"/>
          </ac:spMkLst>
        </pc:spChg>
        <pc:spChg chg="mod">
          <ac:chgData name="Ricardo Mtz" userId="28b94b4c2cc33072" providerId="LiveId" clId="{7ED87F01-1E73-47B0-B75E-F5889D4B70BE}" dt="2019-03-21T19:12:56.088" v="389" actId="20577"/>
          <ac:spMkLst>
            <pc:docMk/>
            <pc:sldMk cId="2771727551" sldId="328"/>
            <ac:spMk id="3" creationId="{54A2559A-40C0-4FCA-A0EB-D417D6459EF6}"/>
          </ac:spMkLst>
        </pc:spChg>
      </pc:sldChg>
      <pc:sldChg chg="add del">
        <pc:chgData name="Ricardo Mtz" userId="28b94b4c2cc33072" providerId="LiveId" clId="{7ED87F01-1E73-47B0-B75E-F5889D4B70BE}" dt="2019-03-21T16:39:40.638" v="8"/>
        <pc:sldMkLst>
          <pc:docMk/>
          <pc:sldMk cId="4050469865" sldId="328"/>
        </pc:sldMkLst>
      </pc:sldChg>
    </pc:docChg>
  </pc:docChgLst>
  <pc:docChgLst>
    <pc:chgData name="Ricardo Mtz" userId="28b94b4c2cc33072" providerId="LiveId" clId="{14B053CB-6F57-4EB5-8EAE-34EBA60F3FFE}"/>
    <pc:docChg chg="undo custSel addSld delSld modSld sldOrd">
      <pc:chgData name="Ricardo Mtz" userId="28b94b4c2cc33072" providerId="LiveId" clId="{14B053CB-6F57-4EB5-8EAE-34EBA60F3FFE}" dt="2020-05-13T18:05:43.553" v="708" actId="20577"/>
      <pc:docMkLst>
        <pc:docMk/>
      </pc:docMkLst>
      <pc:sldChg chg="modSp mod">
        <pc:chgData name="Ricardo Mtz" userId="28b94b4c2cc33072" providerId="LiveId" clId="{14B053CB-6F57-4EB5-8EAE-34EBA60F3FFE}" dt="2020-05-06T16:07:52.021" v="129" actId="1076"/>
        <pc:sldMkLst>
          <pc:docMk/>
          <pc:sldMk cId="298858413" sldId="256"/>
        </pc:sldMkLst>
        <pc:spChg chg="mod">
          <ac:chgData name="Ricardo Mtz" userId="28b94b4c2cc33072" providerId="LiveId" clId="{14B053CB-6F57-4EB5-8EAE-34EBA60F3FFE}" dt="2020-05-06T16:07:52.021" v="129" actId="1076"/>
          <ac:spMkLst>
            <pc:docMk/>
            <pc:sldMk cId="298858413" sldId="256"/>
            <ac:spMk id="2" creationId="{C14602C9-410A-416D-87B8-2DEA64476A5A}"/>
          </ac:spMkLst>
        </pc:spChg>
      </pc:sldChg>
      <pc:sldChg chg="modSp mod">
        <pc:chgData name="Ricardo Mtz" userId="28b94b4c2cc33072" providerId="LiveId" clId="{14B053CB-6F57-4EB5-8EAE-34EBA60F3FFE}" dt="2020-05-04T14:40:26.468" v="16" actId="20577"/>
        <pc:sldMkLst>
          <pc:docMk/>
          <pc:sldMk cId="206715834" sldId="257"/>
        </pc:sldMkLst>
        <pc:spChg chg="mod">
          <ac:chgData name="Ricardo Mtz" userId="28b94b4c2cc33072" providerId="LiveId" clId="{14B053CB-6F57-4EB5-8EAE-34EBA60F3FFE}" dt="2020-05-04T14:40:26.468" v="16" actId="20577"/>
          <ac:spMkLst>
            <pc:docMk/>
            <pc:sldMk cId="206715834" sldId="257"/>
            <ac:spMk id="3" creationId="{5C658591-D31E-44BF-98BD-0C4C891B53E5}"/>
          </ac:spMkLst>
        </pc:spChg>
      </pc:sldChg>
      <pc:sldChg chg="modSp mod">
        <pc:chgData name="Ricardo Mtz" userId="28b94b4c2cc33072" providerId="LiveId" clId="{14B053CB-6F57-4EB5-8EAE-34EBA60F3FFE}" dt="2020-05-04T14:42:11.117" v="22" actId="20577"/>
        <pc:sldMkLst>
          <pc:docMk/>
          <pc:sldMk cId="3900070092" sldId="259"/>
        </pc:sldMkLst>
        <pc:spChg chg="mod">
          <ac:chgData name="Ricardo Mtz" userId="28b94b4c2cc33072" providerId="LiveId" clId="{14B053CB-6F57-4EB5-8EAE-34EBA60F3FFE}" dt="2020-05-04T14:42:11.117" v="22" actId="20577"/>
          <ac:spMkLst>
            <pc:docMk/>
            <pc:sldMk cId="3900070092" sldId="259"/>
            <ac:spMk id="3" creationId="{6AB140A9-6468-4E2A-BE00-4F7EA7FAA2B9}"/>
          </ac:spMkLst>
        </pc:spChg>
      </pc:sldChg>
      <pc:sldChg chg="del">
        <pc:chgData name="Ricardo Mtz" userId="28b94b4c2cc33072" providerId="LiveId" clId="{14B053CB-6F57-4EB5-8EAE-34EBA60F3FFE}" dt="2020-05-06T16:41:34.066" v="478" actId="47"/>
        <pc:sldMkLst>
          <pc:docMk/>
          <pc:sldMk cId="3437662226" sldId="291"/>
        </pc:sldMkLst>
      </pc:sldChg>
      <pc:sldChg chg="add">
        <pc:chgData name="Ricardo Mtz" userId="28b94b4c2cc33072" providerId="LiveId" clId="{14B053CB-6F57-4EB5-8EAE-34EBA60F3FFE}" dt="2020-05-06T16:39:15.582" v="421"/>
        <pc:sldMkLst>
          <pc:docMk/>
          <pc:sldMk cId="1770712899" sldId="292"/>
        </pc:sldMkLst>
      </pc:sldChg>
      <pc:sldChg chg="del">
        <pc:chgData name="Ricardo Mtz" userId="28b94b4c2cc33072" providerId="LiveId" clId="{14B053CB-6F57-4EB5-8EAE-34EBA60F3FFE}" dt="2020-05-06T16:38:53.636" v="420" actId="2696"/>
        <pc:sldMkLst>
          <pc:docMk/>
          <pc:sldMk cId="1896860270" sldId="292"/>
        </pc:sldMkLst>
      </pc:sldChg>
      <pc:sldChg chg="add">
        <pc:chgData name="Ricardo Mtz" userId="28b94b4c2cc33072" providerId="LiveId" clId="{14B053CB-6F57-4EB5-8EAE-34EBA60F3FFE}" dt="2020-05-06T16:39:15.582" v="421"/>
        <pc:sldMkLst>
          <pc:docMk/>
          <pc:sldMk cId="363140927" sldId="293"/>
        </pc:sldMkLst>
      </pc:sldChg>
      <pc:sldChg chg="del">
        <pc:chgData name="Ricardo Mtz" userId="28b94b4c2cc33072" providerId="LiveId" clId="{14B053CB-6F57-4EB5-8EAE-34EBA60F3FFE}" dt="2020-05-06T16:38:53.636" v="420" actId="2696"/>
        <pc:sldMkLst>
          <pc:docMk/>
          <pc:sldMk cId="1858538630" sldId="293"/>
        </pc:sldMkLst>
      </pc:sldChg>
      <pc:sldChg chg="del">
        <pc:chgData name="Ricardo Mtz" userId="28b94b4c2cc33072" providerId="LiveId" clId="{14B053CB-6F57-4EB5-8EAE-34EBA60F3FFE}" dt="2020-05-06T16:38:53.636" v="420" actId="2696"/>
        <pc:sldMkLst>
          <pc:docMk/>
          <pc:sldMk cId="1547378688" sldId="294"/>
        </pc:sldMkLst>
      </pc:sldChg>
      <pc:sldChg chg="add">
        <pc:chgData name="Ricardo Mtz" userId="28b94b4c2cc33072" providerId="LiveId" clId="{14B053CB-6F57-4EB5-8EAE-34EBA60F3FFE}" dt="2020-05-06T16:39:15.582" v="421"/>
        <pc:sldMkLst>
          <pc:docMk/>
          <pc:sldMk cId="2145450028" sldId="294"/>
        </pc:sldMkLst>
      </pc:sldChg>
      <pc:sldChg chg="del">
        <pc:chgData name="Ricardo Mtz" userId="28b94b4c2cc33072" providerId="LiveId" clId="{14B053CB-6F57-4EB5-8EAE-34EBA60F3FFE}" dt="2020-05-06T16:42:46.300" v="487" actId="2696"/>
        <pc:sldMkLst>
          <pc:docMk/>
          <pc:sldMk cId="997330476" sldId="295"/>
        </pc:sldMkLst>
      </pc:sldChg>
      <pc:sldChg chg="add">
        <pc:chgData name="Ricardo Mtz" userId="28b94b4c2cc33072" providerId="LiveId" clId="{14B053CB-6F57-4EB5-8EAE-34EBA60F3FFE}" dt="2020-05-06T16:42:58.683" v="488"/>
        <pc:sldMkLst>
          <pc:docMk/>
          <pc:sldMk cId="2756404950" sldId="295"/>
        </pc:sldMkLst>
      </pc:sldChg>
      <pc:sldChg chg="del">
        <pc:chgData name="Ricardo Mtz" userId="28b94b4c2cc33072" providerId="LiveId" clId="{14B053CB-6F57-4EB5-8EAE-34EBA60F3FFE}" dt="2020-05-06T16:42:46.300" v="487" actId="2696"/>
        <pc:sldMkLst>
          <pc:docMk/>
          <pc:sldMk cId="2977230960" sldId="296"/>
        </pc:sldMkLst>
      </pc:sldChg>
      <pc:sldChg chg="add">
        <pc:chgData name="Ricardo Mtz" userId="28b94b4c2cc33072" providerId="LiveId" clId="{14B053CB-6F57-4EB5-8EAE-34EBA60F3FFE}" dt="2020-05-06T16:42:58.683" v="488"/>
        <pc:sldMkLst>
          <pc:docMk/>
          <pc:sldMk cId="3652808587" sldId="296"/>
        </pc:sldMkLst>
      </pc:sldChg>
      <pc:sldChg chg="del">
        <pc:chgData name="Ricardo Mtz" userId="28b94b4c2cc33072" providerId="LiveId" clId="{14B053CB-6F57-4EB5-8EAE-34EBA60F3FFE}" dt="2020-05-06T16:42:46.300" v="487" actId="2696"/>
        <pc:sldMkLst>
          <pc:docMk/>
          <pc:sldMk cId="1970544321" sldId="297"/>
        </pc:sldMkLst>
      </pc:sldChg>
      <pc:sldChg chg="add">
        <pc:chgData name="Ricardo Mtz" userId="28b94b4c2cc33072" providerId="LiveId" clId="{14B053CB-6F57-4EB5-8EAE-34EBA60F3FFE}" dt="2020-05-06T16:42:58.683" v="488"/>
        <pc:sldMkLst>
          <pc:docMk/>
          <pc:sldMk cId="3120354524" sldId="297"/>
        </pc:sldMkLst>
      </pc:sldChg>
      <pc:sldChg chg="del">
        <pc:chgData name="Ricardo Mtz" userId="28b94b4c2cc33072" providerId="LiveId" clId="{14B053CB-6F57-4EB5-8EAE-34EBA60F3FFE}" dt="2020-05-06T16:42:46.300" v="487" actId="2696"/>
        <pc:sldMkLst>
          <pc:docMk/>
          <pc:sldMk cId="578699353" sldId="298"/>
        </pc:sldMkLst>
      </pc:sldChg>
      <pc:sldChg chg="add">
        <pc:chgData name="Ricardo Mtz" userId="28b94b4c2cc33072" providerId="LiveId" clId="{14B053CB-6F57-4EB5-8EAE-34EBA60F3FFE}" dt="2020-05-06T16:42:58.683" v="488"/>
        <pc:sldMkLst>
          <pc:docMk/>
          <pc:sldMk cId="607586152" sldId="298"/>
        </pc:sldMkLst>
      </pc:sldChg>
      <pc:sldChg chg="delSp add setBg delDesignElem">
        <pc:chgData name="Ricardo Mtz" userId="28b94b4c2cc33072" providerId="LiveId" clId="{14B053CB-6F57-4EB5-8EAE-34EBA60F3FFE}" dt="2020-05-06T16:43:28.108" v="491"/>
        <pc:sldMkLst>
          <pc:docMk/>
          <pc:sldMk cId="2457139082" sldId="316"/>
        </pc:sldMkLst>
        <pc:spChg chg="del">
          <ac:chgData name="Ricardo Mtz" userId="28b94b4c2cc33072" providerId="LiveId" clId="{14B053CB-6F57-4EB5-8EAE-34EBA60F3FFE}" dt="2020-05-06T16:43:28.108" v="491"/>
          <ac:spMkLst>
            <pc:docMk/>
            <pc:sldMk cId="2457139082" sldId="316"/>
            <ac:spMk id="13" creationId="{B8144315-1C5A-4185-A952-25D98D303D46}"/>
          </ac:spMkLst>
        </pc:spChg>
        <pc:spChg chg="del">
          <ac:chgData name="Ricardo Mtz" userId="28b94b4c2cc33072" providerId="LiveId" clId="{14B053CB-6F57-4EB5-8EAE-34EBA60F3FFE}" dt="2020-05-06T16:43:28.108" v="491"/>
          <ac:spMkLst>
            <pc:docMk/>
            <pc:sldMk cId="2457139082" sldId="316"/>
            <ac:spMk id="15" creationId="{11CAC6F2-0806-417B-BF5D-5AEF6195FA49}"/>
          </ac:spMkLst>
        </pc:spChg>
        <pc:spChg chg="del">
          <ac:chgData name="Ricardo Mtz" userId="28b94b4c2cc33072" providerId="LiveId" clId="{14B053CB-6F57-4EB5-8EAE-34EBA60F3FFE}" dt="2020-05-06T16:43:28.108" v="491"/>
          <ac:spMkLst>
            <pc:docMk/>
            <pc:sldMk cId="2457139082" sldId="316"/>
            <ac:spMk id="17" creationId="{D4723B02-0AAB-4F6E-BA41-8ED99D559D93}"/>
          </ac:spMkLst>
        </pc:spChg>
        <pc:grpChg chg="del">
          <ac:chgData name="Ricardo Mtz" userId="28b94b4c2cc33072" providerId="LiveId" clId="{14B053CB-6F57-4EB5-8EAE-34EBA60F3FFE}" dt="2020-05-06T16:43:28.108" v="491"/>
          <ac:grpSpMkLst>
            <pc:docMk/>
            <pc:sldMk cId="2457139082" sldId="316"/>
            <ac:grpSpMk id="23" creationId="{4091D54B-59AB-4A5E-8E9E-0421BD66D4FB}"/>
          </ac:grpSpMkLst>
        </pc:grpChg>
      </pc:sldChg>
      <pc:sldChg chg="del">
        <pc:chgData name="Ricardo Mtz" userId="28b94b4c2cc33072" providerId="LiveId" clId="{14B053CB-6F57-4EB5-8EAE-34EBA60F3FFE}" dt="2020-05-06T16:43:22.579" v="489" actId="2696"/>
        <pc:sldMkLst>
          <pc:docMk/>
          <pc:sldMk cId="3305777210" sldId="316"/>
        </pc:sldMkLst>
      </pc:sldChg>
      <pc:sldChg chg="modSp mod">
        <pc:chgData name="Ricardo Mtz" userId="28b94b4c2cc33072" providerId="LiveId" clId="{14B053CB-6F57-4EB5-8EAE-34EBA60F3FFE}" dt="2020-05-13T18:05:43.553" v="708" actId="20577"/>
        <pc:sldMkLst>
          <pc:docMk/>
          <pc:sldMk cId="658626318" sldId="320"/>
        </pc:sldMkLst>
        <pc:spChg chg="mod">
          <ac:chgData name="Ricardo Mtz" userId="28b94b4c2cc33072" providerId="LiveId" clId="{14B053CB-6F57-4EB5-8EAE-34EBA60F3FFE}" dt="2020-05-13T18:05:43.553" v="708" actId="20577"/>
          <ac:spMkLst>
            <pc:docMk/>
            <pc:sldMk cId="658626318" sldId="320"/>
            <ac:spMk id="3" creationId="{7BDD18E6-F1D8-4445-AEFD-28CD1E556732}"/>
          </ac:spMkLst>
        </pc:spChg>
      </pc:sldChg>
      <pc:sldChg chg="modSp mod">
        <pc:chgData name="Ricardo Mtz" userId="28b94b4c2cc33072" providerId="LiveId" clId="{14B053CB-6F57-4EB5-8EAE-34EBA60F3FFE}" dt="2020-05-06T16:56:58.102" v="492" actId="313"/>
        <pc:sldMkLst>
          <pc:docMk/>
          <pc:sldMk cId="105163580" sldId="321"/>
        </pc:sldMkLst>
        <pc:spChg chg="mod">
          <ac:chgData name="Ricardo Mtz" userId="28b94b4c2cc33072" providerId="LiveId" clId="{14B053CB-6F57-4EB5-8EAE-34EBA60F3FFE}" dt="2020-05-06T16:56:58.102" v="492" actId="313"/>
          <ac:spMkLst>
            <pc:docMk/>
            <pc:sldMk cId="105163580" sldId="321"/>
            <ac:spMk id="3" creationId="{C04A9635-5BB2-4830-A41D-7917676FFB81}"/>
          </ac:spMkLst>
        </pc:spChg>
      </pc:sldChg>
      <pc:sldChg chg="modSp mod">
        <pc:chgData name="Ricardo Mtz" userId="28b94b4c2cc33072" providerId="LiveId" clId="{14B053CB-6F57-4EB5-8EAE-34EBA60F3FFE}" dt="2020-05-06T18:53:19.008" v="656" actId="6549"/>
        <pc:sldMkLst>
          <pc:docMk/>
          <pc:sldMk cId="2563477203" sldId="330"/>
        </pc:sldMkLst>
        <pc:spChg chg="mod">
          <ac:chgData name="Ricardo Mtz" userId="28b94b4c2cc33072" providerId="LiveId" clId="{14B053CB-6F57-4EB5-8EAE-34EBA60F3FFE}" dt="2020-05-06T18:53:19.008" v="656" actId="6549"/>
          <ac:spMkLst>
            <pc:docMk/>
            <pc:sldMk cId="2563477203" sldId="330"/>
            <ac:spMk id="4" creationId="{2CCE265A-BE6D-45F1-8C54-BE5D90A87F5B}"/>
          </ac:spMkLst>
        </pc:spChg>
      </pc:sldChg>
      <pc:sldChg chg="modSp new mod ord">
        <pc:chgData name="Ricardo Mtz" userId="28b94b4c2cc33072" providerId="LiveId" clId="{14B053CB-6F57-4EB5-8EAE-34EBA60F3FFE}" dt="2020-05-06T16:39:25.158" v="423"/>
        <pc:sldMkLst>
          <pc:docMk/>
          <pc:sldMk cId="970684327" sldId="331"/>
        </pc:sldMkLst>
        <pc:spChg chg="mod">
          <ac:chgData name="Ricardo Mtz" userId="28b94b4c2cc33072" providerId="LiveId" clId="{14B053CB-6F57-4EB5-8EAE-34EBA60F3FFE}" dt="2020-05-04T15:00:11.014" v="74" actId="20577"/>
          <ac:spMkLst>
            <pc:docMk/>
            <pc:sldMk cId="970684327" sldId="331"/>
            <ac:spMk id="2" creationId="{2B375CA2-9FE0-452A-BC74-DC617B7F60AE}"/>
          </ac:spMkLst>
        </pc:spChg>
        <pc:spChg chg="mod">
          <ac:chgData name="Ricardo Mtz" userId="28b94b4c2cc33072" providerId="LiveId" clId="{14B053CB-6F57-4EB5-8EAE-34EBA60F3FFE}" dt="2020-05-04T15:16:04.154" v="127" actId="20577"/>
          <ac:spMkLst>
            <pc:docMk/>
            <pc:sldMk cId="970684327" sldId="331"/>
            <ac:spMk id="3" creationId="{ED660215-26D3-4CD2-BDD5-3C347CD194A2}"/>
          </ac:spMkLst>
        </pc:spChg>
      </pc:sldChg>
      <pc:sldChg chg="new del">
        <pc:chgData name="Ricardo Mtz" userId="28b94b4c2cc33072" providerId="LiveId" clId="{14B053CB-6F57-4EB5-8EAE-34EBA60F3FFE}" dt="2020-05-04T14:41:38.997" v="18" actId="680"/>
        <pc:sldMkLst>
          <pc:docMk/>
          <pc:sldMk cId="2948433418" sldId="331"/>
        </pc:sldMkLst>
      </pc:sldChg>
      <pc:sldChg chg="addSp delSp modSp new mod">
        <pc:chgData name="Ricardo Mtz" userId="28b94b4c2cc33072" providerId="LiveId" clId="{14B053CB-6F57-4EB5-8EAE-34EBA60F3FFE}" dt="2020-05-06T16:38:06.209" v="419" actId="692"/>
        <pc:sldMkLst>
          <pc:docMk/>
          <pc:sldMk cId="123948613" sldId="332"/>
        </pc:sldMkLst>
        <pc:spChg chg="del mod">
          <ac:chgData name="Ricardo Mtz" userId="28b94b4c2cc33072" providerId="LiveId" clId="{14B053CB-6F57-4EB5-8EAE-34EBA60F3FFE}" dt="2020-05-06T16:34:51.927" v="360" actId="478"/>
          <ac:spMkLst>
            <pc:docMk/>
            <pc:sldMk cId="123948613" sldId="332"/>
            <ac:spMk id="2" creationId="{909F01F5-3631-4F35-997C-3C4D320BDFF9}"/>
          </ac:spMkLst>
        </pc:spChg>
        <pc:spChg chg="del">
          <ac:chgData name="Ricardo Mtz" userId="28b94b4c2cc33072" providerId="LiveId" clId="{14B053CB-6F57-4EB5-8EAE-34EBA60F3FFE}" dt="2020-05-06T16:21:32.943" v="135" actId="1032"/>
          <ac:spMkLst>
            <pc:docMk/>
            <pc:sldMk cId="123948613" sldId="332"/>
            <ac:spMk id="3" creationId="{4C871F3F-5E04-4ED0-9237-2C2D85848C92}"/>
          </ac:spMkLst>
        </pc:spChg>
        <pc:spChg chg="add mod">
          <ac:chgData name="Ricardo Mtz" userId="28b94b4c2cc33072" providerId="LiveId" clId="{14B053CB-6F57-4EB5-8EAE-34EBA60F3FFE}" dt="2020-05-06T16:36:22.160" v="412" actId="122"/>
          <ac:spMkLst>
            <pc:docMk/>
            <pc:sldMk cId="123948613" sldId="332"/>
            <ac:spMk id="9" creationId="{23E9D35B-D08E-4573-A2E5-897A9248C567}"/>
          </ac:spMkLst>
        </pc:spChg>
        <pc:graphicFrameChg chg="add mod modGraphic">
          <ac:chgData name="Ricardo Mtz" userId="28b94b4c2cc33072" providerId="LiveId" clId="{14B053CB-6F57-4EB5-8EAE-34EBA60F3FFE}" dt="2020-05-06T16:33:01.706" v="358" actId="1076"/>
          <ac:graphicFrameMkLst>
            <pc:docMk/>
            <pc:sldMk cId="123948613" sldId="332"/>
            <ac:graphicFrameMk id="4" creationId="{87A42B31-CDC3-4DEF-914D-96C266B3A9CB}"/>
          </ac:graphicFrameMkLst>
        </pc:graphicFrameChg>
        <pc:graphicFrameChg chg="add mod modGraphic">
          <ac:chgData name="Ricardo Mtz" userId="28b94b4c2cc33072" providerId="LiveId" clId="{14B053CB-6F57-4EB5-8EAE-34EBA60F3FFE}" dt="2020-05-06T16:32:48.355" v="355" actId="1076"/>
          <ac:graphicFrameMkLst>
            <pc:docMk/>
            <pc:sldMk cId="123948613" sldId="332"/>
            <ac:graphicFrameMk id="7" creationId="{B9F0FF7F-033B-4929-BC2D-AC64AF692CD8}"/>
          </ac:graphicFrameMkLst>
        </pc:graphicFrameChg>
        <pc:cxnChg chg="add mod">
          <ac:chgData name="Ricardo Mtz" userId="28b94b4c2cc33072" providerId="LiveId" clId="{14B053CB-6F57-4EB5-8EAE-34EBA60F3FFE}" dt="2020-05-06T16:38:06.209" v="419" actId="692"/>
          <ac:cxnSpMkLst>
            <pc:docMk/>
            <pc:sldMk cId="123948613" sldId="332"/>
            <ac:cxnSpMk id="5" creationId="{C88A8356-FEB2-43E1-8841-0AD4D5DEE486}"/>
          </ac:cxnSpMkLst>
        </pc:cxnChg>
      </pc:sldChg>
      <pc:sldChg chg="modSp new mod">
        <pc:chgData name="Ricardo Mtz" userId="28b94b4c2cc33072" providerId="LiveId" clId="{14B053CB-6F57-4EB5-8EAE-34EBA60F3FFE}" dt="2020-05-06T16:41:50.471" v="486" actId="20577"/>
        <pc:sldMkLst>
          <pc:docMk/>
          <pc:sldMk cId="3634513792" sldId="333"/>
        </pc:sldMkLst>
        <pc:spChg chg="mod">
          <ac:chgData name="Ricardo Mtz" userId="28b94b4c2cc33072" providerId="LiveId" clId="{14B053CB-6F57-4EB5-8EAE-34EBA60F3FFE}" dt="2020-05-06T16:41:50.471" v="486" actId="20577"/>
          <ac:spMkLst>
            <pc:docMk/>
            <pc:sldMk cId="3634513792" sldId="333"/>
            <ac:spMk id="2" creationId="{68EE5CE6-3444-46FB-98DE-7091306F6582}"/>
          </ac:spMkLst>
        </pc:spChg>
        <pc:spChg chg="mod">
          <ac:chgData name="Ricardo Mtz" userId="28b94b4c2cc33072" providerId="LiveId" clId="{14B053CB-6F57-4EB5-8EAE-34EBA60F3FFE}" dt="2020-05-06T16:40:21.195" v="477" actId="20577"/>
          <ac:spMkLst>
            <pc:docMk/>
            <pc:sldMk cId="3634513792" sldId="333"/>
            <ac:spMk id="3" creationId="{7B2FA274-9852-415C-B752-16A15AD8783B}"/>
          </ac:spMkLst>
        </pc:spChg>
      </pc:sldChg>
    </pc:docChg>
  </pc:docChgLst>
  <pc:docChgLst>
    <pc:chgData name="Ricardo Mtz" userId="28b94b4c2cc33072" providerId="LiveId" clId="{E6950735-76E1-46E6-B2CC-61B73656862A}"/>
    <pc:docChg chg="custSel delSld modSld">
      <pc:chgData name="Ricardo Mtz" userId="28b94b4c2cc33072" providerId="LiveId" clId="{E6950735-76E1-46E6-B2CC-61B73656862A}" dt="2019-10-07T01:55:54.499" v="13" actId="2696"/>
      <pc:docMkLst>
        <pc:docMk/>
      </pc:docMkLst>
      <pc:sldChg chg="modSp">
        <pc:chgData name="Ricardo Mtz" userId="28b94b4c2cc33072" providerId="LiveId" clId="{E6950735-76E1-46E6-B2CC-61B73656862A}" dt="2019-10-07T01:27:14.176" v="4" actId="20577"/>
        <pc:sldMkLst>
          <pc:docMk/>
          <pc:sldMk cId="1633218168" sldId="262"/>
        </pc:sldMkLst>
        <pc:spChg chg="mod">
          <ac:chgData name="Ricardo Mtz" userId="28b94b4c2cc33072" providerId="LiveId" clId="{E6950735-76E1-46E6-B2CC-61B73656862A}" dt="2019-10-07T01:27:14.176" v="4" actId="20577"/>
          <ac:spMkLst>
            <pc:docMk/>
            <pc:sldMk cId="1633218168" sldId="262"/>
            <ac:spMk id="3" creationId="{655A4411-45C2-4C90-A2D6-B63BE4192E72}"/>
          </ac:spMkLst>
        </pc:spChg>
      </pc:sldChg>
      <pc:sldChg chg="modSp">
        <pc:chgData name="Ricardo Mtz" userId="28b94b4c2cc33072" providerId="LiveId" clId="{E6950735-76E1-46E6-B2CC-61B73656862A}" dt="2019-10-07T01:38:28.011" v="8" actId="20577"/>
        <pc:sldMkLst>
          <pc:docMk/>
          <pc:sldMk cId="3996228398" sldId="273"/>
        </pc:sldMkLst>
        <pc:spChg chg="mod">
          <ac:chgData name="Ricardo Mtz" userId="28b94b4c2cc33072" providerId="LiveId" clId="{E6950735-76E1-46E6-B2CC-61B73656862A}" dt="2019-10-07T01:38:28.011" v="8" actId="20577"/>
          <ac:spMkLst>
            <pc:docMk/>
            <pc:sldMk cId="3996228398" sldId="273"/>
            <ac:spMk id="3" creationId="{67DD3CD5-2192-4416-9106-4DCCE2EBAC6D}"/>
          </ac:spMkLst>
        </pc:spChg>
      </pc:sldChg>
      <pc:sldChg chg="modSp">
        <pc:chgData name="Ricardo Mtz" userId="28b94b4c2cc33072" providerId="LiveId" clId="{E6950735-76E1-46E6-B2CC-61B73656862A}" dt="2019-10-06T21:38:52.556" v="3" actId="20577"/>
        <pc:sldMkLst>
          <pc:docMk/>
          <pc:sldMk cId="879795794" sldId="274"/>
        </pc:sldMkLst>
        <pc:spChg chg="mod">
          <ac:chgData name="Ricardo Mtz" userId="28b94b4c2cc33072" providerId="LiveId" clId="{E6950735-76E1-46E6-B2CC-61B73656862A}" dt="2019-10-06T21:38:52.556" v="3" actId="20577"/>
          <ac:spMkLst>
            <pc:docMk/>
            <pc:sldMk cId="879795794" sldId="274"/>
            <ac:spMk id="3" creationId="{D08DCF2D-A1FC-4CBB-9B67-3CF82CE025B6}"/>
          </ac:spMkLst>
        </pc:spChg>
      </pc:sldChg>
      <pc:sldChg chg="modSp">
        <pc:chgData name="Ricardo Mtz" userId="28b94b4c2cc33072" providerId="LiveId" clId="{E6950735-76E1-46E6-B2CC-61B73656862A}" dt="2019-10-07T01:43:50.965" v="9" actId="20577"/>
        <pc:sldMkLst>
          <pc:docMk/>
          <pc:sldMk cId="1177162418" sldId="285"/>
        </pc:sldMkLst>
        <pc:spChg chg="mod">
          <ac:chgData name="Ricardo Mtz" userId="28b94b4c2cc33072" providerId="LiveId" clId="{E6950735-76E1-46E6-B2CC-61B73656862A}" dt="2019-10-07T01:43:50.965" v="9" actId="20577"/>
          <ac:spMkLst>
            <pc:docMk/>
            <pc:sldMk cId="1177162418" sldId="285"/>
            <ac:spMk id="3" creationId="{9A24576A-792C-49ED-AAD5-37F0160BCC9B}"/>
          </ac:spMkLst>
        </pc:spChg>
      </pc:sldChg>
      <pc:sldChg chg="modSp">
        <pc:chgData name="Ricardo Mtz" userId="28b94b4c2cc33072" providerId="LiveId" clId="{E6950735-76E1-46E6-B2CC-61B73656862A}" dt="2019-10-07T01:53:58.862" v="10" actId="20577"/>
        <pc:sldMkLst>
          <pc:docMk/>
          <pc:sldMk cId="2096499421" sldId="307"/>
        </pc:sldMkLst>
        <pc:spChg chg="mod">
          <ac:chgData name="Ricardo Mtz" userId="28b94b4c2cc33072" providerId="LiveId" clId="{E6950735-76E1-46E6-B2CC-61B73656862A}" dt="2019-10-07T01:53:58.862" v="10" actId="20577"/>
          <ac:spMkLst>
            <pc:docMk/>
            <pc:sldMk cId="2096499421" sldId="307"/>
            <ac:spMk id="3" creationId="{24C2D2BD-9C97-40CC-9650-0802F08E5CE3}"/>
          </ac:spMkLst>
        </pc:spChg>
      </pc:sldChg>
      <pc:sldChg chg="modSp">
        <pc:chgData name="Ricardo Mtz" userId="28b94b4c2cc33072" providerId="LiveId" clId="{E6950735-76E1-46E6-B2CC-61B73656862A}" dt="2019-10-07T01:54:35.234" v="12" actId="5793"/>
        <pc:sldMkLst>
          <pc:docMk/>
          <pc:sldMk cId="4228853045" sldId="309"/>
        </pc:sldMkLst>
        <pc:spChg chg="mod">
          <ac:chgData name="Ricardo Mtz" userId="28b94b4c2cc33072" providerId="LiveId" clId="{E6950735-76E1-46E6-B2CC-61B73656862A}" dt="2019-10-07T01:54:35.234" v="12" actId="5793"/>
          <ac:spMkLst>
            <pc:docMk/>
            <pc:sldMk cId="4228853045" sldId="309"/>
            <ac:spMk id="3" creationId="{00750682-32D9-4372-999C-6115DF616C1D}"/>
          </ac:spMkLst>
        </pc:spChg>
      </pc:sldChg>
      <pc:sldChg chg="del">
        <pc:chgData name="Ricardo Mtz" userId="28b94b4c2cc33072" providerId="LiveId" clId="{E6950735-76E1-46E6-B2CC-61B73656862A}" dt="2019-10-07T01:55:54.499" v="13" actId="2696"/>
        <pc:sldMkLst>
          <pc:docMk/>
          <pc:sldMk cId="3895360113" sldId="31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506C2-31BB-41E5-B009-955857C423B0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8DF1E08-3387-4AB7-81FE-58AAF716DDC5}">
      <dgm:prSet phldrT="[Texto]"/>
      <dgm:spPr/>
      <dgm:t>
        <a:bodyPr/>
        <a:lstStyle/>
        <a:p>
          <a:r>
            <a:rPr lang="es-MX" dirty="0"/>
            <a:t>MIB</a:t>
          </a:r>
        </a:p>
      </dgm:t>
    </dgm:pt>
    <dgm:pt modelId="{B4155D42-CCC8-412C-975B-43FEDF3CD818}" type="parTrans" cxnId="{85E7DCB0-7C79-4731-9571-E70E1658A8AB}">
      <dgm:prSet/>
      <dgm:spPr/>
      <dgm:t>
        <a:bodyPr/>
        <a:lstStyle/>
        <a:p>
          <a:endParaRPr lang="es-MX"/>
        </a:p>
      </dgm:t>
    </dgm:pt>
    <dgm:pt modelId="{8695DDF7-CE73-4B8F-9F8D-7548F7462C29}" type="sibTrans" cxnId="{85E7DCB0-7C79-4731-9571-E70E1658A8AB}">
      <dgm:prSet/>
      <dgm:spPr/>
      <dgm:t>
        <a:bodyPr/>
        <a:lstStyle/>
        <a:p>
          <a:endParaRPr lang="es-MX"/>
        </a:p>
      </dgm:t>
    </dgm:pt>
    <dgm:pt modelId="{C55EC702-D3CC-4506-812D-311835771858}">
      <dgm:prSet phldrT="[Texto]"/>
      <dgm:spPr/>
      <dgm:t>
        <a:bodyPr/>
        <a:lstStyle/>
        <a:p>
          <a:r>
            <a:rPr lang="es-MX" dirty="0"/>
            <a:t>Vista</a:t>
          </a:r>
        </a:p>
      </dgm:t>
    </dgm:pt>
    <dgm:pt modelId="{78F55EE4-DCF7-4780-8A95-CE6315BF2A17}" type="parTrans" cxnId="{EAF47682-D103-4B73-9280-DA666D80134C}">
      <dgm:prSet/>
      <dgm:spPr/>
      <dgm:t>
        <a:bodyPr/>
        <a:lstStyle/>
        <a:p>
          <a:endParaRPr lang="es-MX"/>
        </a:p>
      </dgm:t>
    </dgm:pt>
    <dgm:pt modelId="{EAB40760-A3EC-4FFB-B386-503847799605}" type="sibTrans" cxnId="{EAF47682-D103-4B73-9280-DA666D80134C}">
      <dgm:prSet/>
      <dgm:spPr/>
      <dgm:t>
        <a:bodyPr/>
        <a:lstStyle/>
        <a:p>
          <a:endParaRPr lang="es-MX"/>
        </a:p>
      </dgm:t>
    </dgm:pt>
    <dgm:pt modelId="{33EA618D-ABDB-4028-810B-8CCB7FD53C80}" type="pres">
      <dgm:prSet presAssocID="{E1D506C2-31BB-41E5-B009-955857C423B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4E6F04AF-6E74-494D-B222-879028AB1CA0}" type="pres">
      <dgm:prSet presAssocID="{E1D506C2-31BB-41E5-B009-955857C423B0}" presName="outerBox" presStyleCnt="0"/>
      <dgm:spPr/>
    </dgm:pt>
    <dgm:pt modelId="{16819CD2-500D-4D8D-8990-3214607D4BAB}" type="pres">
      <dgm:prSet presAssocID="{E1D506C2-31BB-41E5-B009-955857C423B0}" presName="outerBoxParent" presStyleLbl="node1" presStyleIdx="0" presStyleCnt="2" custLinFactNeighborX="-60781" custLinFactNeighborY="6104"/>
      <dgm:spPr/>
    </dgm:pt>
    <dgm:pt modelId="{40F97D2D-F8E1-468B-BD8A-B3639CD1943C}" type="pres">
      <dgm:prSet presAssocID="{E1D506C2-31BB-41E5-B009-955857C423B0}" presName="outerBoxChildren" presStyleCnt="0"/>
      <dgm:spPr/>
    </dgm:pt>
    <dgm:pt modelId="{CFEBF157-5E8F-42E8-A0FA-A2574E6824BF}" type="pres">
      <dgm:prSet presAssocID="{E1D506C2-31BB-41E5-B009-955857C423B0}" presName="middleBox" presStyleCnt="0"/>
      <dgm:spPr/>
    </dgm:pt>
    <dgm:pt modelId="{BF838C15-E5B6-4384-B9A9-F62BAE7525B4}" type="pres">
      <dgm:prSet presAssocID="{E1D506C2-31BB-41E5-B009-955857C423B0}" presName="middleBoxParent" presStyleLbl="node1" presStyleIdx="1" presStyleCnt="2"/>
      <dgm:spPr/>
    </dgm:pt>
    <dgm:pt modelId="{023204F8-7CBD-4790-9935-D91721672F4C}" type="pres">
      <dgm:prSet presAssocID="{E1D506C2-31BB-41E5-B009-955857C423B0}" presName="middleBoxChildren" presStyleCnt="0"/>
      <dgm:spPr/>
    </dgm:pt>
  </dgm:ptLst>
  <dgm:cxnLst>
    <dgm:cxn modelId="{50373528-96FC-4E7F-8EF4-576FDF5F8600}" type="presOf" srcId="{E1D506C2-31BB-41E5-B009-955857C423B0}" destId="{33EA618D-ABDB-4028-810B-8CCB7FD53C80}" srcOrd="0" destOrd="0" presId="urn:microsoft.com/office/officeart/2005/8/layout/target2"/>
    <dgm:cxn modelId="{C6407E65-1F5D-446C-9F60-73477F08B84B}" type="presOf" srcId="{68DF1E08-3387-4AB7-81FE-58AAF716DDC5}" destId="{16819CD2-500D-4D8D-8990-3214607D4BAB}" srcOrd="0" destOrd="0" presId="urn:microsoft.com/office/officeart/2005/8/layout/target2"/>
    <dgm:cxn modelId="{EAF47682-D103-4B73-9280-DA666D80134C}" srcId="{E1D506C2-31BB-41E5-B009-955857C423B0}" destId="{C55EC702-D3CC-4506-812D-311835771858}" srcOrd="1" destOrd="0" parTransId="{78F55EE4-DCF7-4780-8A95-CE6315BF2A17}" sibTransId="{EAB40760-A3EC-4FFB-B386-503847799605}"/>
    <dgm:cxn modelId="{85E7DCB0-7C79-4731-9571-E70E1658A8AB}" srcId="{E1D506C2-31BB-41E5-B009-955857C423B0}" destId="{68DF1E08-3387-4AB7-81FE-58AAF716DDC5}" srcOrd="0" destOrd="0" parTransId="{B4155D42-CCC8-412C-975B-43FEDF3CD818}" sibTransId="{8695DDF7-CE73-4B8F-9F8D-7548F7462C29}"/>
    <dgm:cxn modelId="{BE07E0EF-41D0-4155-9335-CE0D2E59A8F0}" type="presOf" srcId="{C55EC702-D3CC-4506-812D-311835771858}" destId="{BF838C15-E5B6-4384-B9A9-F62BAE7525B4}" srcOrd="0" destOrd="0" presId="urn:microsoft.com/office/officeart/2005/8/layout/target2"/>
    <dgm:cxn modelId="{78DFCEBD-11C5-49E4-9F69-D1CD0C98636D}" type="presParOf" srcId="{33EA618D-ABDB-4028-810B-8CCB7FD53C80}" destId="{4E6F04AF-6E74-494D-B222-879028AB1CA0}" srcOrd="0" destOrd="0" presId="urn:microsoft.com/office/officeart/2005/8/layout/target2"/>
    <dgm:cxn modelId="{020E2A76-02FB-4C07-9DDF-17E589A10419}" type="presParOf" srcId="{4E6F04AF-6E74-494D-B222-879028AB1CA0}" destId="{16819CD2-500D-4D8D-8990-3214607D4BAB}" srcOrd="0" destOrd="0" presId="urn:microsoft.com/office/officeart/2005/8/layout/target2"/>
    <dgm:cxn modelId="{3BC27A1F-653A-4076-926A-BDFFC4068E1A}" type="presParOf" srcId="{4E6F04AF-6E74-494D-B222-879028AB1CA0}" destId="{40F97D2D-F8E1-468B-BD8A-B3639CD1943C}" srcOrd="1" destOrd="0" presId="urn:microsoft.com/office/officeart/2005/8/layout/target2"/>
    <dgm:cxn modelId="{F618A61D-119C-437A-B534-F3897FC12F0C}" type="presParOf" srcId="{33EA618D-ABDB-4028-810B-8CCB7FD53C80}" destId="{CFEBF157-5E8F-42E8-A0FA-A2574E6824BF}" srcOrd="1" destOrd="0" presId="urn:microsoft.com/office/officeart/2005/8/layout/target2"/>
    <dgm:cxn modelId="{EBEE7D12-8D4A-43D3-9841-A0953F417645}" type="presParOf" srcId="{CFEBF157-5E8F-42E8-A0FA-A2574E6824BF}" destId="{BF838C15-E5B6-4384-B9A9-F62BAE7525B4}" srcOrd="0" destOrd="0" presId="urn:microsoft.com/office/officeart/2005/8/layout/target2"/>
    <dgm:cxn modelId="{A6FB9937-4522-409C-93F6-1736410BF843}" type="presParOf" srcId="{CFEBF157-5E8F-42E8-A0FA-A2574E6824BF}" destId="{023204F8-7CBD-4790-9935-D91721672F4C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7AEEB-4481-4A41-B4C3-BC5F082EFC1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97ECA0B-01F5-4667-9EFF-5241D72217BB}">
      <dgm:prSet phldrT="[Texto]"/>
      <dgm:spPr/>
      <dgm:t>
        <a:bodyPr/>
        <a:lstStyle/>
        <a:p>
          <a:r>
            <a:rPr lang="es-MX" dirty="0"/>
            <a:t>Grupos</a:t>
          </a:r>
        </a:p>
      </dgm:t>
    </dgm:pt>
    <dgm:pt modelId="{FD55A3D8-0632-4BC2-87EA-53D44369A71B}" type="parTrans" cxnId="{AF268D8F-4585-4E19-B7CE-7C214484DC9A}">
      <dgm:prSet/>
      <dgm:spPr/>
      <dgm:t>
        <a:bodyPr/>
        <a:lstStyle/>
        <a:p>
          <a:endParaRPr lang="es-MX"/>
        </a:p>
      </dgm:t>
    </dgm:pt>
    <dgm:pt modelId="{8661BCD8-9325-494E-99A6-A0C35B4B2113}" type="sibTrans" cxnId="{AF268D8F-4585-4E19-B7CE-7C214484DC9A}">
      <dgm:prSet/>
      <dgm:spPr/>
      <dgm:t>
        <a:bodyPr/>
        <a:lstStyle/>
        <a:p>
          <a:endParaRPr lang="es-MX"/>
        </a:p>
      </dgm:t>
    </dgm:pt>
    <dgm:pt modelId="{73A6A5B6-3BBE-4805-B792-8FBCE4232611}">
      <dgm:prSet phldrT="[Texto]"/>
      <dgm:spPr/>
      <dgm:t>
        <a:bodyPr/>
        <a:lstStyle/>
        <a:p>
          <a:r>
            <a:rPr lang="es-MX" dirty="0"/>
            <a:t>Nombre de seguridad</a:t>
          </a:r>
        </a:p>
      </dgm:t>
    </dgm:pt>
    <dgm:pt modelId="{88048FB5-51E1-4881-BF1A-228067B04469}" type="parTrans" cxnId="{3AF4BA22-91B7-4831-A227-5792B37E98B1}">
      <dgm:prSet/>
      <dgm:spPr/>
      <dgm:t>
        <a:bodyPr/>
        <a:lstStyle/>
        <a:p>
          <a:endParaRPr lang="es-MX"/>
        </a:p>
      </dgm:t>
    </dgm:pt>
    <dgm:pt modelId="{546B5115-6A69-40D6-AB3D-0C41A7BEBA6F}" type="sibTrans" cxnId="{3AF4BA22-91B7-4831-A227-5792B37E98B1}">
      <dgm:prSet/>
      <dgm:spPr/>
      <dgm:t>
        <a:bodyPr/>
        <a:lstStyle/>
        <a:p>
          <a:endParaRPr lang="es-MX"/>
        </a:p>
      </dgm:t>
    </dgm:pt>
    <dgm:pt modelId="{F642570E-5656-4680-95DC-83B4AA6A1DEE}">
      <dgm:prSet phldrT="[Texto]"/>
      <dgm:spPr/>
      <dgm:t>
        <a:bodyPr/>
        <a:lstStyle/>
        <a:p>
          <a:r>
            <a:rPr lang="es-MX" dirty="0"/>
            <a:t>Acceso</a:t>
          </a:r>
        </a:p>
      </dgm:t>
    </dgm:pt>
    <dgm:pt modelId="{CDE7BE7E-DFBA-4D2D-867E-FAD5C37A9B7C}" type="parTrans" cxnId="{300AB925-A978-4783-BF74-D3FDBE6B6753}">
      <dgm:prSet/>
      <dgm:spPr/>
      <dgm:t>
        <a:bodyPr/>
        <a:lstStyle/>
        <a:p>
          <a:endParaRPr lang="es-MX"/>
        </a:p>
      </dgm:t>
    </dgm:pt>
    <dgm:pt modelId="{FEEFC722-5295-4B41-BB7E-C015B98CAF05}" type="sibTrans" cxnId="{300AB925-A978-4783-BF74-D3FDBE6B6753}">
      <dgm:prSet/>
      <dgm:spPr/>
      <dgm:t>
        <a:bodyPr/>
        <a:lstStyle/>
        <a:p>
          <a:endParaRPr lang="es-MX"/>
        </a:p>
      </dgm:t>
    </dgm:pt>
    <dgm:pt modelId="{4C9E860C-FACB-4FDC-9723-960A2C22BFDB}">
      <dgm:prSet phldrT="[Texto]"/>
      <dgm:spPr/>
      <dgm:t>
        <a:bodyPr/>
        <a:lstStyle/>
        <a:p>
          <a:r>
            <a:rPr lang="es-MX" dirty="0"/>
            <a:t>Comunidad</a:t>
          </a:r>
        </a:p>
      </dgm:t>
    </dgm:pt>
    <dgm:pt modelId="{6C8A7529-74D1-42BB-902A-3165E5D09708}" type="parTrans" cxnId="{57F9B791-7660-4107-A907-944CBC98FB76}">
      <dgm:prSet/>
      <dgm:spPr/>
      <dgm:t>
        <a:bodyPr/>
        <a:lstStyle/>
        <a:p>
          <a:endParaRPr lang="es-MX"/>
        </a:p>
      </dgm:t>
    </dgm:pt>
    <dgm:pt modelId="{B0F802DA-F95F-4917-80F0-60B9BAF7E7B3}" type="sibTrans" cxnId="{57F9B791-7660-4107-A907-944CBC98FB76}">
      <dgm:prSet/>
      <dgm:spPr/>
      <dgm:t>
        <a:bodyPr/>
        <a:lstStyle/>
        <a:p>
          <a:endParaRPr lang="es-MX"/>
        </a:p>
      </dgm:t>
    </dgm:pt>
    <dgm:pt modelId="{C34EB3E0-FC89-4B06-89E0-C7E4C3988E34}">
      <dgm:prSet phldrT="[Texto]"/>
      <dgm:spPr/>
      <dgm:t>
        <a:bodyPr/>
        <a:lstStyle/>
        <a:p>
          <a:r>
            <a:rPr lang="es-MX" dirty="0"/>
            <a:t>Hosts</a:t>
          </a:r>
        </a:p>
      </dgm:t>
    </dgm:pt>
    <dgm:pt modelId="{B8636AEA-3CDB-4D39-8481-E8EF19EA8B91}" type="parTrans" cxnId="{7A6E2F14-C510-4F21-930D-BF0816A3F743}">
      <dgm:prSet/>
      <dgm:spPr/>
      <dgm:t>
        <a:bodyPr/>
        <a:lstStyle/>
        <a:p>
          <a:endParaRPr lang="es-MX"/>
        </a:p>
      </dgm:t>
    </dgm:pt>
    <dgm:pt modelId="{666335FF-A125-49D8-AF81-39A905281C24}" type="sibTrans" cxnId="{7A6E2F14-C510-4F21-930D-BF0816A3F743}">
      <dgm:prSet/>
      <dgm:spPr/>
      <dgm:t>
        <a:bodyPr/>
        <a:lstStyle/>
        <a:p>
          <a:endParaRPr lang="es-MX"/>
        </a:p>
      </dgm:t>
    </dgm:pt>
    <dgm:pt modelId="{3072775A-0740-497C-A977-B60C4B46886A}">
      <dgm:prSet phldrT="[Texto]"/>
      <dgm:spPr/>
      <dgm:t>
        <a:bodyPr/>
        <a:lstStyle/>
        <a:p>
          <a:r>
            <a:rPr lang="es-MX" dirty="0"/>
            <a:t>Versión SNMP</a:t>
          </a:r>
        </a:p>
      </dgm:t>
    </dgm:pt>
    <dgm:pt modelId="{0CF4E668-6646-4A06-84AC-F1C1064AD3A5}" type="parTrans" cxnId="{EDE6018A-305A-476E-A8C1-E892BDFEDD82}">
      <dgm:prSet/>
      <dgm:spPr/>
      <dgm:t>
        <a:bodyPr/>
        <a:lstStyle/>
        <a:p>
          <a:endParaRPr lang="es-MX"/>
        </a:p>
      </dgm:t>
    </dgm:pt>
    <dgm:pt modelId="{56A2F622-88B6-47A1-831E-F267A9943FA2}" type="sibTrans" cxnId="{EDE6018A-305A-476E-A8C1-E892BDFEDD82}">
      <dgm:prSet/>
      <dgm:spPr/>
      <dgm:t>
        <a:bodyPr/>
        <a:lstStyle/>
        <a:p>
          <a:endParaRPr lang="es-MX"/>
        </a:p>
      </dgm:t>
    </dgm:pt>
    <dgm:pt modelId="{699109A8-7EBD-4F0B-B7B0-93D0C3185BD1}" type="pres">
      <dgm:prSet presAssocID="{8417AEEB-4481-4A41-B4C3-BC5F082EFC1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EFA99CE-57C3-45E7-A358-2E5C4E9ED659}" type="pres">
      <dgm:prSet presAssocID="{297ECA0B-01F5-4667-9EFF-5241D72217BB}" presName="textCenter" presStyleLbl="node1" presStyleIdx="0" presStyleCnt="6"/>
      <dgm:spPr/>
    </dgm:pt>
    <dgm:pt modelId="{58473B90-4FF2-4BF9-B39D-4F90876D9076}" type="pres">
      <dgm:prSet presAssocID="{297ECA0B-01F5-4667-9EFF-5241D72217BB}" presName="cycle_1" presStyleCnt="0"/>
      <dgm:spPr/>
    </dgm:pt>
    <dgm:pt modelId="{DE583602-6D4C-4DA7-AB87-BE95DD3928DB}" type="pres">
      <dgm:prSet presAssocID="{3072775A-0740-497C-A977-B60C4B46886A}" presName="childCenter1" presStyleLbl="node1" presStyleIdx="1" presStyleCnt="6" custLinFactNeighborX="85368" custLinFactNeighborY="43676"/>
      <dgm:spPr/>
    </dgm:pt>
    <dgm:pt modelId="{28A26617-2754-4C49-B916-FD0B21F5421A}" type="pres">
      <dgm:prSet presAssocID="{0CF4E668-6646-4A06-84AC-F1C1064AD3A5}" presName="Name144" presStyleLbl="parChTrans1D2" presStyleIdx="0" presStyleCnt="3"/>
      <dgm:spPr/>
    </dgm:pt>
    <dgm:pt modelId="{457BAA0C-3FB3-41BF-B0F6-C42F79C042C9}" type="pres">
      <dgm:prSet presAssocID="{297ECA0B-01F5-4667-9EFF-5241D72217BB}" presName="cycle_2" presStyleCnt="0"/>
      <dgm:spPr/>
    </dgm:pt>
    <dgm:pt modelId="{F0EEDBA6-811F-4E84-9EA5-451E11B2F82B}" type="pres">
      <dgm:prSet presAssocID="{73A6A5B6-3BBE-4805-B792-8FBCE4232611}" presName="childCenter2" presStyleLbl="node1" presStyleIdx="2" presStyleCnt="6" custLinFactX="-9191" custLinFactNeighborX="-100000" custLinFactNeighborY="-15665"/>
      <dgm:spPr/>
    </dgm:pt>
    <dgm:pt modelId="{4124F44B-51D0-426D-9739-48199F1ACB72}" type="pres">
      <dgm:prSet presAssocID="{6C8A7529-74D1-42BB-902A-3165E5D09708}" presName="Name218" presStyleLbl="parChTrans1D3" presStyleIdx="0" presStyleCnt="2"/>
      <dgm:spPr/>
    </dgm:pt>
    <dgm:pt modelId="{3660147D-EB69-4367-8E06-DDAF831810AF}" type="pres">
      <dgm:prSet presAssocID="{4C9E860C-FACB-4FDC-9723-960A2C22BFDB}" presName="text2" presStyleLbl="node1" presStyleIdx="3" presStyleCnt="6" custRadScaleRad="308393" custRadScaleInc="-161565">
        <dgm:presLayoutVars>
          <dgm:bulletEnabled val="1"/>
        </dgm:presLayoutVars>
      </dgm:prSet>
      <dgm:spPr/>
    </dgm:pt>
    <dgm:pt modelId="{35DE2C4F-5E47-4A2F-9BB2-215EF5586D73}" type="pres">
      <dgm:prSet presAssocID="{B8636AEA-3CDB-4D39-8481-E8EF19EA8B91}" presName="Name218" presStyleLbl="parChTrans1D3" presStyleIdx="1" presStyleCnt="2"/>
      <dgm:spPr/>
    </dgm:pt>
    <dgm:pt modelId="{B9B9C1AD-BFA7-469D-950D-917CA8C7CDB1}" type="pres">
      <dgm:prSet presAssocID="{C34EB3E0-FC89-4B06-89E0-C7E4C3988E34}" presName="text2" presStyleLbl="node1" presStyleIdx="4" presStyleCnt="6" custRadScaleRad="299528" custRadScaleInc="104142">
        <dgm:presLayoutVars>
          <dgm:bulletEnabled val="1"/>
        </dgm:presLayoutVars>
      </dgm:prSet>
      <dgm:spPr/>
    </dgm:pt>
    <dgm:pt modelId="{EEFE2B83-0179-4FC1-9587-BE49C489E474}" type="pres">
      <dgm:prSet presAssocID="{88048FB5-51E1-4881-BF1A-228067B04469}" presName="Name221" presStyleLbl="parChTrans1D2" presStyleIdx="1" presStyleCnt="3"/>
      <dgm:spPr/>
    </dgm:pt>
    <dgm:pt modelId="{73B41568-D61C-4809-87A7-CCE38A979DF8}" type="pres">
      <dgm:prSet presAssocID="{297ECA0B-01F5-4667-9EFF-5241D72217BB}" presName="cycle_3" presStyleCnt="0"/>
      <dgm:spPr/>
    </dgm:pt>
    <dgm:pt modelId="{217AF153-F10C-4AAD-B022-A728FEED841D}" type="pres">
      <dgm:prSet presAssocID="{F642570E-5656-4680-95DC-83B4AA6A1DEE}" presName="childCenter3" presStyleLbl="node1" presStyleIdx="5" presStyleCnt="6" custLinFactX="13658" custLinFactNeighborX="100000" custLinFactNeighborY="-5515"/>
      <dgm:spPr/>
    </dgm:pt>
    <dgm:pt modelId="{DA217A31-9B62-4091-8729-46442FA0CCE9}" type="pres">
      <dgm:prSet presAssocID="{CDE7BE7E-DFBA-4D2D-867E-FAD5C37A9B7C}" presName="Name288" presStyleLbl="parChTrans1D2" presStyleIdx="2" presStyleCnt="3"/>
      <dgm:spPr/>
    </dgm:pt>
  </dgm:ptLst>
  <dgm:cxnLst>
    <dgm:cxn modelId="{F6EF7F02-A646-40A3-A642-BDDB6907C8ED}" type="presOf" srcId="{CDE7BE7E-DFBA-4D2D-867E-FAD5C37A9B7C}" destId="{DA217A31-9B62-4091-8729-46442FA0CCE9}" srcOrd="0" destOrd="0" presId="urn:microsoft.com/office/officeart/2008/layout/RadialCluster"/>
    <dgm:cxn modelId="{7A6E2F14-C510-4F21-930D-BF0816A3F743}" srcId="{73A6A5B6-3BBE-4805-B792-8FBCE4232611}" destId="{C34EB3E0-FC89-4B06-89E0-C7E4C3988E34}" srcOrd="1" destOrd="0" parTransId="{B8636AEA-3CDB-4D39-8481-E8EF19EA8B91}" sibTransId="{666335FF-A125-49D8-AF81-39A905281C24}"/>
    <dgm:cxn modelId="{3AF4BA22-91B7-4831-A227-5792B37E98B1}" srcId="{297ECA0B-01F5-4667-9EFF-5241D72217BB}" destId="{73A6A5B6-3BBE-4805-B792-8FBCE4232611}" srcOrd="1" destOrd="0" parTransId="{88048FB5-51E1-4881-BF1A-228067B04469}" sibTransId="{546B5115-6A69-40D6-AB3D-0C41A7BEBA6F}"/>
    <dgm:cxn modelId="{300AB925-A978-4783-BF74-D3FDBE6B6753}" srcId="{297ECA0B-01F5-4667-9EFF-5241D72217BB}" destId="{F642570E-5656-4680-95DC-83B4AA6A1DEE}" srcOrd="2" destOrd="0" parTransId="{CDE7BE7E-DFBA-4D2D-867E-FAD5C37A9B7C}" sibTransId="{FEEFC722-5295-4B41-BB7E-C015B98CAF05}"/>
    <dgm:cxn modelId="{FFDB9829-0D59-422A-8D7A-2681AA305AB2}" type="presOf" srcId="{88048FB5-51E1-4881-BF1A-228067B04469}" destId="{EEFE2B83-0179-4FC1-9587-BE49C489E474}" srcOrd="0" destOrd="0" presId="urn:microsoft.com/office/officeart/2008/layout/RadialCluster"/>
    <dgm:cxn modelId="{3DA2FA2F-4D73-4044-9BE7-709327706E3B}" type="presOf" srcId="{73A6A5B6-3BBE-4805-B792-8FBCE4232611}" destId="{F0EEDBA6-811F-4E84-9EA5-451E11B2F82B}" srcOrd="0" destOrd="0" presId="urn:microsoft.com/office/officeart/2008/layout/RadialCluster"/>
    <dgm:cxn modelId="{AF63E039-8403-42BC-8B31-D316D2F08A4A}" type="presOf" srcId="{8417AEEB-4481-4A41-B4C3-BC5F082EFC1F}" destId="{699109A8-7EBD-4F0B-B7B0-93D0C3185BD1}" srcOrd="0" destOrd="0" presId="urn:microsoft.com/office/officeart/2008/layout/RadialCluster"/>
    <dgm:cxn modelId="{07094154-3C1F-4E96-B1E3-10A85A197982}" type="presOf" srcId="{6C8A7529-74D1-42BB-902A-3165E5D09708}" destId="{4124F44B-51D0-426D-9739-48199F1ACB72}" srcOrd="0" destOrd="0" presId="urn:microsoft.com/office/officeart/2008/layout/RadialCluster"/>
    <dgm:cxn modelId="{EDE6018A-305A-476E-A8C1-E892BDFEDD82}" srcId="{297ECA0B-01F5-4667-9EFF-5241D72217BB}" destId="{3072775A-0740-497C-A977-B60C4B46886A}" srcOrd="0" destOrd="0" parTransId="{0CF4E668-6646-4A06-84AC-F1C1064AD3A5}" sibTransId="{56A2F622-88B6-47A1-831E-F267A9943FA2}"/>
    <dgm:cxn modelId="{AF268D8F-4585-4E19-B7CE-7C214484DC9A}" srcId="{8417AEEB-4481-4A41-B4C3-BC5F082EFC1F}" destId="{297ECA0B-01F5-4667-9EFF-5241D72217BB}" srcOrd="0" destOrd="0" parTransId="{FD55A3D8-0632-4BC2-87EA-53D44369A71B}" sibTransId="{8661BCD8-9325-494E-99A6-A0C35B4B2113}"/>
    <dgm:cxn modelId="{57F9B791-7660-4107-A907-944CBC98FB76}" srcId="{73A6A5B6-3BBE-4805-B792-8FBCE4232611}" destId="{4C9E860C-FACB-4FDC-9723-960A2C22BFDB}" srcOrd="0" destOrd="0" parTransId="{6C8A7529-74D1-42BB-902A-3165E5D09708}" sibTransId="{B0F802DA-F95F-4917-80F0-60B9BAF7E7B3}"/>
    <dgm:cxn modelId="{2D8EF99F-2514-4669-9F09-C4CE331338EF}" type="presOf" srcId="{F642570E-5656-4680-95DC-83B4AA6A1DEE}" destId="{217AF153-F10C-4AAD-B022-A728FEED841D}" srcOrd="0" destOrd="0" presId="urn:microsoft.com/office/officeart/2008/layout/RadialCluster"/>
    <dgm:cxn modelId="{4110C2A7-92C4-41CE-B8D4-ED33F23FFFAE}" type="presOf" srcId="{0CF4E668-6646-4A06-84AC-F1C1064AD3A5}" destId="{28A26617-2754-4C49-B916-FD0B21F5421A}" srcOrd="0" destOrd="0" presId="urn:microsoft.com/office/officeart/2008/layout/RadialCluster"/>
    <dgm:cxn modelId="{64A67CBB-92A3-437B-876A-DDAEB877E4D2}" type="presOf" srcId="{297ECA0B-01F5-4667-9EFF-5241D72217BB}" destId="{DEFA99CE-57C3-45E7-A358-2E5C4E9ED659}" srcOrd="0" destOrd="0" presId="urn:microsoft.com/office/officeart/2008/layout/RadialCluster"/>
    <dgm:cxn modelId="{731021BD-3692-42B6-981A-CC01244623AD}" type="presOf" srcId="{3072775A-0740-497C-A977-B60C4B46886A}" destId="{DE583602-6D4C-4DA7-AB87-BE95DD3928DB}" srcOrd="0" destOrd="0" presId="urn:microsoft.com/office/officeart/2008/layout/RadialCluster"/>
    <dgm:cxn modelId="{5C0E8CBF-FC6F-45C5-820A-2260CBF4D2C5}" type="presOf" srcId="{B8636AEA-3CDB-4D39-8481-E8EF19EA8B91}" destId="{35DE2C4F-5E47-4A2F-9BB2-215EF5586D73}" srcOrd="0" destOrd="0" presId="urn:microsoft.com/office/officeart/2008/layout/RadialCluster"/>
    <dgm:cxn modelId="{3E2D1CC5-BD11-451C-9ABE-183BD922E501}" type="presOf" srcId="{4C9E860C-FACB-4FDC-9723-960A2C22BFDB}" destId="{3660147D-EB69-4367-8E06-DDAF831810AF}" srcOrd="0" destOrd="0" presId="urn:microsoft.com/office/officeart/2008/layout/RadialCluster"/>
    <dgm:cxn modelId="{493AF8EA-33CA-4B93-A8DC-A8B9E07C7262}" type="presOf" srcId="{C34EB3E0-FC89-4B06-89E0-C7E4C3988E34}" destId="{B9B9C1AD-BFA7-469D-950D-917CA8C7CDB1}" srcOrd="0" destOrd="0" presId="urn:microsoft.com/office/officeart/2008/layout/RadialCluster"/>
    <dgm:cxn modelId="{8D9131F2-9474-48BC-AC29-11C5FF6C656D}" type="presParOf" srcId="{699109A8-7EBD-4F0B-B7B0-93D0C3185BD1}" destId="{DEFA99CE-57C3-45E7-A358-2E5C4E9ED659}" srcOrd="0" destOrd="0" presId="urn:microsoft.com/office/officeart/2008/layout/RadialCluster"/>
    <dgm:cxn modelId="{10409CFB-CCD4-46C9-90F7-978354DDF1EA}" type="presParOf" srcId="{699109A8-7EBD-4F0B-B7B0-93D0C3185BD1}" destId="{58473B90-4FF2-4BF9-B39D-4F90876D9076}" srcOrd="1" destOrd="0" presId="urn:microsoft.com/office/officeart/2008/layout/RadialCluster"/>
    <dgm:cxn modelId="{10C17EC5-C8CC-4949-9DAD-E5279025369D}" type="presParOf" srcId="{58473B90-4FF2-4BF9-B39D-4F90876D9076}" destId="{DE583602-6D4C-4DA7-AB87-BE95DD3928DB}" srcOrd="0" destOrd="0" presId="urn:microsoft.com/office/officeart/2008/layout/RadialCluster"/>
    <dgm:cxn modelId="{A2377B34-9F84-40A5-AD05-5386EAB9693B}" type="presParOf" srcId="{699109A8-7EBD-4F0B-B7B0-93D0C3185BD1}" destId="{28A26617-2754-4C49-B916-FD0B21F5421A}" srcOrd="2" destOrd="0" presId="urn:microsoft.com/office/officeart/2008/layout/RadialCluster"/>
    <dgm:cxn modelId="{A394DCD2-0016-446B-9527-CEDB65214FEA}" type="presParOf" srcId="{699109A8-7EBD-4F0B-B7B0-93D0C3185BD1}" destId="{457BAA0C-3FB3-41BF-B0F6-C42F79C042C9}" srcOrd="3" destOrd="0" presId="urn:microsoft.com/office/officeart/2008/layout/RadialCluster"/>
    <dgm:cxn modelId="{6C26B23E-62AA-4C5D-B0F9-57705136CA01}" type="presParOf" srcId="{457BAA0C-3FB3-41BF-B0F6-C42F79C042C9}" destId="{F0EEDBA6-811F-4E84-9EA5-451E11B2F82B}" srcOrd="0" destOrd="0" presId="urn:microsoft.com/office/officeart/2008/layout/RadialCluster"/>
    <dgm:cxn modelId="{47D8C1FD-92D9-44C0-A5BD-4904B2F7E02F}" type="presParOf" srcId="{457BAA0C-3FB3-41BF-B0F6-C42F79C042C9}" destId="{4124F44B-51D0-426D-9739-48199F1ACB72}" srcOrd="1" destOrd="0" presId="urn:microsoft.com/office/officeart/2008/layout/RadialCluster"/>
    <dgm:cxn modelId="{5AB44D2D-30DE-45DF-98BC-293670FC645E}" type="presParOf" srcId="{457BAA0C-3FB3-41BF-B0F6-C42F79C042C9}" destId="{3660147D-EB69-4367-8E06-DDAF831810AF}" srcOrd="2" destOrd="0" presId="urn:microsoft.com/office/officeart/2008/layout/RadialCluster"/>
    <dgm:cxn modelId="{AD4261A2-EE17-431B-919B-F6A2CD32164D}" type="presParOf" srcId="{457BAA0C-3FB3-41BF-B0F6-C42F79C042C9}" destId="{35DE2C4F-5E47-4A2F-9BB2-215EF5586D73}" srcOrd="3" destOrd="0" presId="urn:microsoft.com/office/officeart/2008/layout/RadialCluster"/>
    <dgm:cxn modelId="{081B63E5-5B6F-4AA1-A831-206F7D6676F3}" type="presParOf" srcId="{457BAA0C-3FB3-41BF-B0F6-C42F79C042C9}" destId="{B9B9C1AD-BFA7-469D-950D-917CA8C7CDB1}" srcOrd="4" destOrd="0" presId="urn:microsoft.com/office/officeart/2008/layout/RadialCluster"/>
    <dgm:cxn modelId="{78F5A21F-1AE7-438D-9E44-CA5022FBEDB2}" type="presParOf" srcId="{699109A8-7EBD-4F0B-B7B0-93D0C3185BD1}" destId="{EEFE2B83-0179-4FC1-9587-BE49C489E474}" srcOrd="4" destOrd="0" presId="urn:microsoft.com/office/officeart/2008/layout/RadialCluster"/>
    <dgm:cxn modelId="{E29EA846-1461-4BA8-A294-C83910D83EF8}" type="presParOf" srcId="{699109A8-7EBD-4F0B-B7B0-93D0C3185BD1}" destId="{73B41568-D61C-4809-87A7-CCE38A979DF8}" srcOrd="5" destOrd="0" presId="urn:microsoft.com/office/officeart/2008/layout/RadialCluster"/>
    <dgm:cxn modelId="{C805D8B9-18D2-49AB-A5CC-05468E10B1CB}" type="presParOf" srcId="{73B41568-D61C-4809-87A7-CCE38A979DF8}" destId="{217AF153-F10C-4AAD-B022-A728FEED841D}" srcOrd="0" destOrd="0" presId="urn:microsoft.com/office/officeart/2008/layout/RadialCluster"/>
    <dgm:cxn modelId="{444FC1B7-C0C4-4709-914B-73169F9CB59E}" type="presParOf" srcId="{699109A8-7EBD-4F0B-B7B0-93D0C3185BD1}" destId="{DA217A31-9B62-4091-8729-46442FA0CCE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19CD2-500D-4D8D-8990-3214607D4BAB}">
      <dsp:nvSpPr>
        <dsp:cNvPr id="0" name=""/>
        <dsp:cNvSpPr/>
      </dsp:nvSpPr>
      <dsp:spPr>
        <a:xfrm>
          <a:off x="0" y="0"/>
          <a:ext cx="2259853" cy="1672665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129817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MIB</a:t>
          </a:r>
        </a:p>
      </dsp:txBody>
      <dsp:txXfrm>
        <a:off x="41642" y="41642"/>
        <a:ext cx="2176569" cy="1589381"/>
      </dsp:txXfrm>
    </dsp:sp>
    <dsp:sp modelId="{BF838C15-E5B6-4384-B9A9-F62BAE7525B4}">
      <dsp:nvSpPr>
        <dsp:cNvPr id="0" name=""/>
        <dsp:cNvSpPr/>
      </dsp:nvSpPr>
      <dsp:spPr>
        <a:xfrm>
          <a:off x="56496" y="418166"/>
          <a:ext cx="2146860" cy="117086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7435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Vista</a:t>
          </a:r>
        </a:p>
      </dsp:txBody>
      <dsp:txXfrm>
        <a:off x="92504" y="454174"/>
        <a:ext cx="2074844" cy="1098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17A31-9B62-4091-8729-46442FA0CCE9}">
      <dsp:nvSpPr>
        <dsp:cNvPr id="0" name=""/>
        <dsp:cNvSpPr/>
      </dsp:nvSpPr>
      <dsp:spPr>
        <a:xfrm rot="1705250">
          <a:off x="4587313" y="3419656"/>
          <a:ext cx="7574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746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E2B83-0179-4FC1-9587-BE49C489E474}">
      <dsp:nvSpPr>
        <dsp:cNvPr id="0" name=""/>
        <dsp:cNvSpPr/>
      </dsp:nvSpPr>
      <dsp:spPr>
        <a:xfrm rot="10146512">
          <a:off x="2497410" y="3136082"/>
          <a:ext cx="10066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669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26617-2754-4C49-B916-FD0B21F5421A}">
      <dsp:nvSpPr>
        <dsp:cNvPr id="0" name=""/>
        <dsp:cNvSpPr/>
      </dsp:nvSpPr>
      <dsp:spPr>
        <a:xfrm rot="20491439">
          <a:off x="4595931" y="2513726"/>
          <a:ext cx="14367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3679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A99CE-57C3-45E7-A358-2E5C4E9ED659}">
      <dsp:nvSpPr>
        <dsp:cNvPr id="0" name=""/>
        <dsp:cNvSpPr/>
      </dsp:nvSpPr>
      <dsp:spPr>
        <a:xfrm>
          <a:off x="3495039" y="2362538"/>
          <a:ext cx="1137920" cy="1137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Grupos</a:t>
          </a:r>
        </a:p>
      </dsp:txBody>
      <dsp:txXfrm>
        <a:off x="3550588" y="2418087"/>
        <a:ext cx="1026822" cy="1026822"/>
      </dsp:txXfrm>
    </dsp:sp>
    <dsp:sp modelId="{DE583602-6D4C-4DA7-AB87-BE95DD3928DB}">
      <dsp:nvSpPr>
        <dsp:cNvPr id="0" name=""/>
        <dsp:cNvSpPr/>
      </dsp:nvSpPr>
      <dsp:spPr>
        <a:xfrm>
          <a:off x="5995700" y="1777485"/>
          <a:ext cx="762406" cy="762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Versión SNMP</a:t>
          </a:r>
        </a:p>
      </dsp:txBody>
      <dsp:txXfrm>
        <a:off x="6032918" y="1814703"/>
        <a:ext cx="687970" cy="687970"/>
      </dsp:txXfrm>
    </dsp:sp>
    <dsp:sp modelId="{F0EEDBA6-811F-4E84-9EA5-451E11B2F82B}">
      <dsp:nvSpPr>
        <dsp:cNvPr id="0" name=""/>
        <dsp:cNvSpPr/>
      </dsp:nvSpPr>
      <dsp:spPr>
        <a:xfrm>
          <a:off x="1744071" y="2923335"/>
          <a:ext cx="762406" cy="762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Nombre de seguridad</a:t>
          </a:r>
        </a:p>
      </dsp:txBody>
      <dsp:txXfrm>
        <a:off x="1781289" y="2960553"/>
        <a:ext cx="687970" cy="687970"/>
      </dsp:txXfrm>
    </dsp:sp>
    <dsp:sp modelId="{4124F44B-51D0-426D-9739-48199F1ACB72}">
      <dsp:nvSpPr>
        <dsp:cNvPr id="0" name=""/>
        <dsp:cNvSpPr/>
      </dsp:nvSpPr>
      <dsp:spPr>
        <a:xfrm rot="13498106">
          <a:off x="1484525" y="2816331"/>
          <a:ext cx="3040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007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0147D-EB69-4367-8E06-DDAF831810AF}">
      <dsp:nvSpPr>
        <dsp:cNvPr id="0" name=""/>
        <dsp:cNvSpPr/>
      </dsp:nvSpPr>
      <dsp:spPr>
        <a:xfrm>
          <a:off x="766580" y="1946921"/>
          <a:ext cx="762406" cy="762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Comunidad</a:t>
          </a:r>
        </a:p>
      </dsp:txBody>
      <dsp:txXfrm>
        <a:off x="803798" y="1984139"/>
        <a:ext cx="687970" cy="687970"/>
      </dsp:txXfrm>
    </dsp:sp>
    <dsp:sp modelId="{35DE2C4F-5E47-4A2F-9BB2-215EF5586D73}">
      <dsp:nvSpPr>
        <dsp:cNvPr id="0" name=""/>
        <dsp:cNvSpPr/>
      </dsp:nvSpPr>
      <dsp:spPr>
        <a:xfrm rot="7798893">
          <a:off x="1317782" y="3913318"/>
          <a:ext cx="5939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3998" y="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9C1AD-BFA7-469D-950D-917CA8C7CDB1}">
      <dsp:nvSpPr>
        <dsp:cNvPr id="0" name=""/>
        <dsp:cNvSpPr/>
      </dsp:nvSpPr>
      <dsp:spPr>
        <a:xfrm>
          <a:off x="723086" y="4140894"/>
          <a:ext cx="762406" cy="762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Hosts</a:t>
          </a:r>
        </a:p>
      </dsp:txBody>
      <dsp:txXfrm>
        <a:off x="760304" y="4178112"/>
        <a:ext cx="687970" cy="687970"/>
      </dsp:txXfrm>
    </dsp:sp>
    <dsp:sp modelId="{217AF153-F10C-4AAD-B022-A728FEED841D}">
      <dsp:nvSpPr>
        <dsp:cNvPr id="0" name=""/>
        <dsp:cNvSpPr/>
      </dsp:nvSpPr>
      <dsp:spPr>
        <a:xfrm>
          <a:off x="5299130" y="3425003"/>
          <a:ext cx="762406" cy="762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Acceso</a:t>
          </a:r>
        </a:p>
      </dsp:txBody>
      <dsp:txXfrm>
        <a:off x="5336348" y="3462221"/>
        <a:ext cx="687970" cy="687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02C9-410A-416D-87B8-2DEA64476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Net-</a:t>
            </a:r>
            <a:r>
              <a:rPr lang="es-MX" dirty="0" err="1"/>
              <a:t>snmp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AA8E0A-1A7E-4CC6-A9E9-BC281291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9885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B82B3C-A578-4C47-B964-2883DE77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Directivas sencillas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3F97CA-0976-4BD8-BA39-8EB47119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Disponemos también de una serie de directivas más fáciles de usar, pero que son menos flexibles si pretendemos crear configuraciones personalizadas.</a:t>
            </a:r>
          </a:p>
          <a:p>
            <a:r>
              <a:rPr lang="es-MX" dirty="0"/>
              <a:t>Estas directivas son:</a:t>
            </a:r>
          </a:p>
          <a:p>
            <a:pPr lvl="1"/>
            <a:r>
              <a:rPr lang="es-MX" b="1" dirty="0" err="1"/>
              <a:t>rocommunity</a:t>
            </a:r>
            <a:endParaRPr lang="es-MX" b="1" dirty="0"/>
          </a:p>
          <a:p>
            <a:pPr lvl="1"/>
            <a:r>
              <a:rPr lang="es-MX" b="1" dirty="0" err="1"/>
              <a:t>rwcommunity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071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28D8-81C7-48AC-B967-5731FF1A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/>
              <a:t>rocommunity</a:t>
            </a:r>
            <a:r>
              <a:rPr lang="es-MX" sz="3200" dirty="0"/>
              <a:t> COMUNIDAD [FUENTE [OID]]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5C780-45D9-4EF0-835B-B2A6485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 una comunidad con permisos de lectura sobre el subárbol especificado por </a:t>
            </a:r>
            <a:r>
              <a:rPr lang="es-MX" b="1" dirty="0"/>
              <a:t>OID</a:t>
            </a:r>
            <a:r>
              <a:rPr lang="es-MX" dirty="0"/>
              <a:t>, cuyos miembros serán los hosts especificados por </a:t>
            </a:r>
            <a:r>
              <a:rPr lang="es-MX" b="1" dirty="0"/>
              <a:t>FUENTE</a:t>
            </a:r>
            <a:r>
              <a:rPr lang="es-MX" dirty="0"/>
              <a:t>.</a:t>
            </a:r>
          </a:p>
          <a:p>
            <a:r>
              <a:rPr lang="es-MX" dirty="0"/>
              <a:t>Crearemos una comunidad con acceso de sólo lectura sobre el árbol </a:t>
            </a:r>
            <a:r>
              <a:rPr lang="es-MX" b="1" dirty="0"/>
              <a:t>interfaces </a:t>
            </a:r>
            <a:r>
              <a:rPr lang="es-MX" dirty="0"/>
              <a:t>mediante la siguiente directiva:</a:t>
            </a:r>
          </a:p>
          <a:p>
            <a:pPr marL="0" indent="0" algn="ctr">
              <a:buNone/>
            </a:pPr>
            <a:r>
              <a:rPr lang="es-MX" b="1" dirty="0" err="1"/>
              <a:t>rocommunity</a:t>
            </a:r>
            <a:r>
              <a:rPr lang="es-MX" b="1" dirty="0"/>
              <a:t> cotilla 192.168.0.0/24 .1.3.6.1.2.1.2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14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06BB4-B211-46D5-BA49-38E27176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/>
              <a:t>rwcommunity</a:t>
            </a:r>
            <a:r>
              <a:rPr lang="es-MX" sz="3200" dirty="0"/>
              <a:t> COMUNIDAD [FUENTE [OID]]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3D76F-6527-431F-B315-B05DF76C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Idéntica a la anterior, pero creando una comunidad con permisos de lectura y escritura.</a:t>
            </a:r>
          </a:p>
          <a:p>
            <a:r>
              <a:rPr lang="es-MX" dirty="0"/>
              <a:t>Para crear una comunidad con estos derechos de acceso sobre el grupo </a:t>
            </a:r>
            <a:r>
              <a:rPr lang="es-MX" b="1" dirty="0" err="1"/>
              <a:t>system</a:t>
            </a:r>
            <a:r>
              <a:rPr lang="es-MX" dirty="0"/>
              <a:t>, y con acceso solamente desde el </a:t>
            </a:r>
            <a:r>
              <a:rPr lang="es-MX" b="1" dirty="0"/>
              <a:t>localhost</a:t>
            </a:r>
            <a:r>
              <a:rPr lang="es-MX" dirty="0"/>
              <a:t>, usaríamos:</a:t>
            </a:r>
          </a:p>
          <a:p>
            <a:pPr marL="0" indent="0" algn="ctr">
              <a:buNone/>
            </a:pPr>
            <a:r>
              <a:rPr lang="es-MX" b="1" dirty="0" err="1"/>
              <a:t>rwcommunity</a:t>
            </a:r>
            <a:r>
              <a:rPr lang="es-MX" b="1" dirty="0"/>
              <a:t> hacker localhost .1.3.6.1.2.1.1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545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75CA2-9FE0-452A-BC74-DC617B7F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elemental en </a:t>
            </a:r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60215-26D3-4CD2-BDD5-3C347CD1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rocommunity</a:t>
            </a:r>
            <a:r>
              <a:rPr lang="es-MX" dirty="0"/>
              <a:t>   ro_4CM1</a:t>
            </a:r>
          </a:p>
          <a:p>
            <a:pPr marL="0" indent="0">
              <a:buNone/>
            </a:pPr>
            <a:r>
              <a:rPr lang="es-MX" dirty="0" err="1"/>
              <a:t>rwcommunity</a:t>
            </a:r>
            <a:r>
              <a:rPr lang="es-MX" dirty="0"/>
              <a:t>   rw_4CM1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068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EA6496-87D0-40E9-8190-B0EA07E4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5D6CE7-5C35-4D0F-B0B6-361D0972B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directivas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67048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1A59E-3419-4083-93C6-D903FAB1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Directivas de información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231A5A-5552-426F-874C-1DF5412A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Algunas de las siguientes directivas modifican el valor de varios objetos de la MIB, y otras sólo sirven para la propia configuración del agente.</a:t>
            </a:r>
          </a:p>
          <a:p>
            <a:r>
              <a:rPr lang="es-MX" dirty="0"/>
              <a:t>Nótese que, en caso de darles un valor en el archivo de configuración del agente, se convertirán en objetos de sólo lectura (obviamente, aquellos que sean de lectura y escritura inicialmente) y, por tanto, no podremos cambiar sus valores mediante el comando </a:t>
            </a:r>
            <a:r>
              <a:rPr lang="es-MX" b="1" dirty="0" err="1"/>
              <a:t>snmpset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15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A8695-8B75-4D01-94C9-89BE36D4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syslocation</a:t>
            </a:r>
            <a:r>
              <a:rPr lang="es-MX" dirty="0"/>
              <a:t>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FC192-230C-4056-99D3-CBC89551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Cambia el valor del objeto </a:t>
            </a:r>
            <a:r>
              <a:rPr lang="es-MX" b="1" dirty="0" err="1"/>
              <a:t>system.sysLocation</a:t>
            </a:r>
            <a:r>
              <a:rPr lang="es-MX" b="1" dirty="0"/>
              <a:t> </a:t>
            </a:r>
            <a:r>
              <a:rPr lang="es-MX" dirty="0"/>
              <a:t>de la MIB, usado para especificar la localización física del host en el que corre el agente.</a:t>
            </a:r>
          </a:p>
          <a:p>
            <a:r>
              <a:rPr lang="es-MX" dirty="0"/>
              <a:t>En nuestro ejemplo, incluiremos la siguiente directiva:</a:t>
            </a:r>
          </a:p>
          <a:p>
            <a:pPr marL="0" indent="0" algn="ctr">
              <a:buNone/>
            </a:pPr>
            <a:r>
              <a:rPr lang="es-MX" b="1" dirty="0" err="1"/>
              <a:t>syslocation</a:t>
            </a:r>
            <a:r>
              <a:rPr lang="es-MX" b="1" dirty="0"/>
              <a:t> "</a:t>
            </a:r>
            <a:r>
              <a:rPr lang="es-MX" b="1" dirty="0" err="1"/>
              <a:t>Lab</a:t>
            </a:r>
            <a:r>
              <a:rPr lang="es-MX" b="1" dirty="0"/>
              <a:t>. de </a:t>
            </a:r>
            <a:r>
              <a:rPr lang="es-MX" b="1" dirty="0" err="1"/>
              <a:t>Admin</a:t>
            </a:r>
            <a:r>
              <a:rPr lang="es-MX" b="1" dirty="0"/>
              <a:t>. de redes"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958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C1A45-30AA-4E89-B5CB-B542E251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syscontact</a:t>
            </a:r>
            <a:r>
              <a:rPr lang="es-MX" dirty="0"/>
              <a:t>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FE849-2BD6-482D-9FBE-8F56D654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Especifica la información textual de contacto con la persona responsable del host (objeto </a:t>
            </a:r>
            <a:r>
              <a:rPr lang="es-MX" b="1" dirty="0" err="1"/>
              <a:t>system.sysContact</a:t>
            </a:r>
            <a:r>
              <a:rPr lang="es-MX" dirty="0"/>
              <a:t>). </a:t>
            </a:r>
          </a:p>
          <a:p>
            <a:r>
              <a:rPr lang="es-MX" dirty="0"/>
              <a:t>Podemos, por ejemplo, incluir lo siguiente en nuestro archivo de configuración:</a:t>
            </a:r>
          </a:p>
          <a:p>
            <a:pPr marL="0" indent="0" algn="ctr">
              <a:buNone/>
            </a:pPr>
            <a:r>
              <a:rPr lang="es-MX" b="1" dirty="0" err="1"/>
              <a:t>syscontact</a:t>
            </a:r>
            <a:r>
              <a:rPr lang="es-MX" b="1" dirty="0"/>
              <a:t> "Profesor de </a:t>
            </a:r>
            <a:r>
              <a:rPr lang="es-MX" b="1" dirty="0" err="1"/>
              <a:t>Admin</a:t>
            </a:r>
            <a:r>
              <a:rPr lang="es-MX" b="1" dirty="0"/>
              <a:t>. de redes"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567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DA06-4895-434B-9E88-69CB3848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sysname</a:t>
            </a:r>
            <a:r>
              <a:rPr lang="es-MX" dirty="0"/>
              <a:t>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D40CC-5042-4C0F-8D3E-CD958B0A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Especifica el nombre del host, usualmente el nombre de dominio completo. </a:t>
            </a:r>
          </a:p>
          <a:p>
            <a:r>
              <a:rPr lang="es-MX" dirty="0"/>
              <a:t>El objeto referido por esta directiva es </a:t>
            </a:r>
            <a:r>
              <a:rPr lang="es-MX" b="1" dirty="0" err="1"/>
              <a:t>system.sysName</a:t>
            </a:r>
            <a:r>
              <a:rPr lang="es-MX" dirty="0"/>
              <a:t>. </a:t>
            </a:r>
          </a:p>
          <a:p>
            <a:r>
              <a:rPr lang="es-MX" dirty="0"/>
              <a:t>Daremos un valor a este objeto con la siguiente directiva:</a:t>
            </a:r>
          </a:p>
          <a:p>
            <a:pPr marL="0" indent="0" algn="ctr">
              <a:buNone/>
            </a:pPr>
            <a:r>
              <a:rPr lang="es-MX" b="1" dirty="0" err="1"/>
              <a:t>sysname</a:t>
            </a:r>
            <a:r>
              <a:rPr lang="es-MX" b="1" dirty="0"/>
              <a:t> “escom.labredes.isc.ipn.mx"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40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3046-C8F5-49F3-8528-558A89E1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sysservices</a:t>
            </a:r>
            <a:r>
              <a:rPr lang="es-MX" dirty="0"/>
              <a:t> NUMERO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3BB71-FCF6-4119-8A9D-EDC19AAD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objeto </a:t>
            </a:r>
            <a:r>
              <a:rPr lang="es-MX" b="1" dirty="0" err="1"/>
              <a:t>system.sysServices</a:t>
            </a:r>
            <a:r>
              <a:rPr lang="es-MX" b="1" dirty="0"/>
              <a:t> </a:t>
            </a:r>
            <a:r>
              <a:rPr lang="es-MX" dirty="0"/>
              <a:t>indica el conjunto de niveles de la arquitectura OSI que el host puede soportar. </a:t>
            </a:r>
          </a:p>
          <a:p>
            <a:r>
              <a:rPr lang="es-MX" dirty="0"/>
              <a:t>El valor del objeto es una suma que inicialmente vale cero.</a:t>
            </a:r>
          </a:p>
        </p:txBody>
      </p:sp>
    </p:spTree>
    <p:extLst>
      <p:ext uri="{BB962C8B-B14F-4D97-AF65-F5344CB8AC3E}">
        <p14:creationId xmlns:p14="http://schemas.microsoft.com/office/powerpoint/2010/main" val="407792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273B4-0A81-49B7-96F2-6EEB1CA5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58591-D31E-44BF-98BD-0C4C891B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Tener una guía rápida de configuración para los demonios incluidos en el paquete de gestión NET-SNMP.</a:t>
            </a:r>
          </a:p>
        </p:txBody>
      </p:sp>
    </p:spTree>
    <p:extLst>
      <p:ext uri="{BB962C8B-B14F-4D97-AF65-F5344CB8AC3E}">
        <p14:creationId xmlns:p14="http://schemas.microsoft.com/office/powerpoint/2010/main" val="20671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3046-C8F5-49F3-8528-558A89E1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sysservices</a:t>
            </a:r>
            <a:r>
              <a:rPr lang="es-MX" dirty="0"/>
              <a:t> NUMERO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3BB71-FCF6-4119-8A9D-EDC19AAD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Para cada capa L de la arquitectura OSI soportada por el host, sumamos a </a:t>
            </a:r>
            <a:r>
              <a:rPr lang="es-MX" b="1" dirty="0" err="1"/>
              <a:t>sysServices</a:t>
            </a:r>
            <a:r>
              <a:rPr lang="es-MX" b="1" dirty="0"/>
              <a:t> </a:t>
            </a:r>
            <a:r>
              <a:rPr lang="es-MX" dirty="0"/>
              <a:t>el valor 2 elevado a L-1. En caso de que el host no soporte OSI (el caso más general), tendremos sólo en cuenta los niveles 1 (físico), 2 (enlace), 3 (red), 4 (transporte) y 7 (aplicación). </a:t>
            </a:r>
          </a:p>
          <a:p>
            <a:r>
              <a:rPr lang="es-MX" dirty="0"/>
              <a:t>Para un host, el valor recomendado es 72 (es decir, niveles de transporte y aplicación). Vamos, pues, a incluir este valor en nuestro archivo de configuración:</a:t>
            </a:r>
          </a:p>
          <a:p>
            <a:pPr marL="0" indent="0" algn="ctr">
              <a:buNone/>
            </a:pPr>
            <a:r>
              <a:rPr lang="es-MX" b="1" dirty="0" err="1"/>
              <a:t>sysservices</a:t>
            </a:r>
            <a:r>
              <a:rPr lang="es-MX" b="1" dirty="0"/>
              <a:t> 72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080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6FC4-7522-4A83-800C-639A9B23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sysdescr</a:t>
            </a:r>
            <a:r>
              <a:rPr lang="es-MX" dirty="0"/>
              <a:t>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DC034-A970-4177-B577-6D14EE7F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Especifica una descripción textual del host (</a:t>
            </a:r>
            <a:r>
              <a:rPr lang="es-MX" b="1" dirty="0" err="1"/>
              <a:t>system.sysDescr</a:t>
            </a:r>
            <a:r>
              <a:rPr lang="es-MX" dirty="0"/>
              <a:t>).</a:t>
            </a:r>
          </a:p>
          <a:p>
            <a:r>
              <a:rPr lang="es-MX" dirty="0"/>
              <a:t>Convencionalmente contiene su nombre completo, una descripción del hardware, del sistema operativo y del software de red.</a:t>
            </a:r>
          </a:p>
          <a:p>
            <a:r>
              <a:rPr lang="es-MX" dirty="0"/>
              <a:t>La descripción de nuestro host será la siguiente:</a:t>
            </a:r>
          </a:p>
          <a:p>
            <a:pPr marL="0" indent="0" algn="ctr">
              <a:buNone/>
            </a:pPr>
            <a:r>
              <a:rPr lang="es-MX" b="1" dirty="0" err="1"/>
              <a:t>sysdescr</a:t>
            </a:r>
            <a:r>
              <a:rPr lang="es-MX" b="1" dirty="0"/>
              <a:t> “escom.labredes.isc.ipn.mx </a:t>
            </a:r>
            <a:r>
              <a:rPr lang="es-MX" b="1" dirty="0" err="1"/>
              <a:t>Manjara</a:t>
            </a:r>
            <a:r>
              <a:rPr lang="es-MX" b="1" dirty="0"/>
              <a:t> </a:t>
            </a:r>
            <a:r>
              <a:rPr lang="es-MX" b="1" dirty="0" err="1"/>
              <a:t>ArchLinux</a:t>
            </a:r>
            <a:r>
              <a:rPr lang="es-MX" b="1" dirty="0"/>
              <a:t>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7814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16D7-E532-43E2-B7B2-40E08D12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sysobjectid</a:t>
            </a:r>
            <a:r>
              <a:rPr lang="es-MX" dirty="0"/>
              <a:t> 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18DE82-AA84-4237-8235-496933C5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El valor de </a:t>
            </a:r>
            <a:r>
              <a:rPr lang="es-MX" b="1" dirty="0" err="1"/>
              <a:t>system.sysObjectID</a:t>
            </a:r>
            <a:r>
              <a:rPr lang="es-MX" b="1" dirty="0"/>
              <a:t> </a:t>
            </a:r>
            <a:r>
              <a:rPr lang="es-MX" dirty="0"/>
              <a:t>debe contener una identificación del subsistema de gestión de red que contiene el dispositivo, proporcionada por el fabricante. </a:t>
            </a:r>
          </a:p>
          <a:p>
            <a:r>
              <a:rPr lang="es-MX" dirty="0"/>
              <a:t>Provee una forma fácil y no ambigua de saber qué tipo de dispositivo estamos gestionando. </a:t>
            </a:r>
          </a:p>
          <a:p>
            <a:r>
              <a:rPr lang="es-MX" dirty="0"/>
              <a:t>Este valor está ubicado dentro del subárbol </a:t>
            </a:r>
            <a:r>
              <a:rPr lang="es-MX" b="1" dirty="0" err="1"/>
              <a:t>enterprises</a:t>
            </a:r>
            <a:r>
              <a:rPr lang="es-MX" b="1" dirty="0"/>
              <a:t> </a:t>
            </a:r>
            <a:r>
              <a:rPr lang="es-MX" dirty="0"/>
              <a:t>de la MIB (</a:t>
            </a:r>
            <a:r>
              <a:rPr lang="es-MX" b="1" dirty="0"/>
              <a:t>1.3.6.1.4.1</a:t>
            </a:r>
            <a:r>
              <a:rPr lang="es-MX" dirty="0"/>
              <a:t>). </a:t>
            </a:r>
          </a:p>
          <a:p>
            <a:r>
              <a:rPr lang="es-MX" dirty="0"/>
              <a:t>Por ejemplo, si el fabricante "</a:t>
            </a:r>
            <a:r>
              <a:rPr lang="es-MX" dirty="0" err="1"/>
              <a:t>PCs</a:t>
            </a:r>
            <a:r>
              <a:rPr lang="es-MX" dirty="0"/>
              <a:t> Inc." tiene asignado el subárbol 1.3.6.1.4.1.666, podría asignar el OID 1.3.6.1.4.1.666.1.1 a su </a:t>
            </a:r>
            <a:r>
              <a:rPr lang="es-MX" dirty="0" err="1"/>
              <a:t>router</a:t>
            </a:r>
            <a:r>
              <a:rPr lang="es-MX" dirty="0"/>
              <a:t> "</a:t>
            </a:r>
            <a:r>
              <a:rPr lang="es-MX" dirty="0" err="1"/>
              <a:t>DeLab</a:t>
            </a:r>
            <a:r>
              <a:rPr lang="es-MX" dirty="0"/>
              <a:t> 6780".</a:t>
            </a:r>
          </a:p>
          <a:p>
            <a:r>
              <a:rPr lang="es-MX" dirty="0"/>
              <a:t>En nuestro caso lo dejaremos tal cual está, puesto que en este punto no tenemos ningún subárbol asignado dentro de </a:t>
            </a:r>
            <a:r>
              <a:rPr lang="es-MX" b="1" dirty="0" err="1"/>
              <a:t>enterprises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391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E3784-A41F-4884-950D-EA82E787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4800" cy="706964"/>
          </a:xfrm>
        </p:spPr>
        <p:txBody>
          <a:bodyPr/>
          <a:lstStyle/>
          <a:p>
            <a:r>
              <a:rPr lang="es-MX" sz="2400" dirty="0" err="1"/>
              <a:t>agentaddress</a:t>
            </a:r>
            <a:r>
              <a:rPr lang="es-MX" sz="2400" dirty="0"/>
              <a:t> [&lt;</a:t>
            </a:r>
            <a:r>
              <a:rPr lang="es-MX" sz="2400" dirty="0" err="1"/>
              <a:t>especificadorDeTransporte</a:t>
            </a:r>
            <a:r>
              <a:rPr lang="es-MX" sz="2400" dirty="0"/>
              <a:t>&gt;:]&lt;</a:t>
            </a:r>
            <a:r>
              <a:rPr lang="es-MX" sz="2400" dirty="0" err="1"/>
              <a:t>direcciónDeTransporte</a:t>
            </a:r>
            <a:r>
              <a:rPr lang="es-MX" sz="2400" dirty="0"/>
              <a:t>&gt;[,...]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D3CD5-2192-4416-9106-4DCCE2EB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defecto, </a:t>
            </a:r>
            <a:r>
              <a:rPr lang="es-MX" b="1" dirty="0" err="1"/>
              <a:t>snmpd</a:t>
            </a:r>
            <a:r>
              <a:rPr lang="es-MX" b="1" dirty="0"/>
              <a:t> </a:t>
            </a:r>
            <a:r>
              <a:rPr lang="es-MX" dirty="0"/>
              <a:t>escucha en el puerto 161 de UDP de todas las interfaces de red.</a:t>
            </a:r>
          </a:p>
          <a:p>
            <a:r>
              <a:rPr lang="es-MX" dirty="0"/>
              <a:t>Mediante esta directiva podemos modificar este comportamiento.</a:t>
            </a:r>
          </a:p>
          <a:p>
            <a:r>
              <a:rPr lang="es-MX" dirty="0"/>
              <a:t>Por ejemplo, si quisiéramos que el agente escuchara en el puerto 161 de TCP y UDP para todas las interfaces, y en el puerto 9161 en la interfaz de </a:t>
            </a:r>
            <a:r>
              <a:rPr lang="es-MX" dirty="0" err="1"/>
              <a:t>loopback</a:t>
            </a:r>
            <a:r>
              <a:rPr lang="es-MX" dirty="0"/>
              <a:t> (lo), incluiríamos la siguiente directiva:</a:t>
            </a:r>
          </a:p>
          <a:p>
            <a:pPr marL="0" indent="0" algn="ctr">
              <a:buNone/>
            </a:pPr>
            <a:r>
              <a:rPr lang="es-MX" b="1" dirty="0" err="1"/>
              <a:t>agentaddress</a:t>
            </a:r>
            <a:r>
              <a:rPr lang="es-MX" b="1" dirty="0"/>
              <a:t> udp:161,tcp:161,localhost:9161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622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D407E-666D-468A-B107-0D7AF5F5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agentgroup</a:t>
            </a:r>
            <a:r>
              <a:rPr lang="es-MX" dirty="0"/>
              <a:t> </a:t>
            </a:r>
            <a:r>
              <a:rPr lang="es-MX" dirty="0" err="1"/>
              <a:t>IDgrupo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DCF2D-A1FC-4CBB-9B67-3CF82CE0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directiva provoca que el agente cambie su identificador de grupo después de abrir el puerto en el que escucha. </a:t>
            </a:r>
          </a:p>
          <a:p>
            <a:r>
              <a:rPr lang="es-MX" b="1" dirty="0" err="1"/>
              <a:t>IDgrupo</a:t>
            </a:r>
            <a:r>
              <a:rPr lang="es-MX" b="1" dirty="0"/>
              <a:t> </a:t>
            </a:r>
            <a:r>
              <a:rPr lang="es-MX" dirty="0"/>
              <a:t>puede ser el nombre de un grupo o su identificador numérico.</a:t>
            </a:r>
          </a:p>
          <a:p>
            <a:r>
              <a:rPr lang="es-MX" dirty="0"/>
              <a:t>Si quisiéramos que el agente se ejecutase con el ID de grupo </a:t>
            </a:r>
            <a:r>
              <a:rPr lang="es-MX" b="1" dirty="0"/>
              <a:t>4CM1</a:t>
            </a:r>
            <a:r>
              <a:rPr lang="es-MX" dirty="0"/>
              <a:t>, incluiríamos:</a:t>
            </a:r>
          </a:p>
          <a:p>
            <a:pPr marL="0" indent="0" algn="ctr">
              <a:buNone/>
            </a:pPr>
            <a:r>
              <a:rPr lang="es-MX" b="1" dirty="0" err="1"/>
              <a:t>agentgroup</a:t>
            </a:r>
            <a:r>
              <a:rPr lang="es-MX" b="1" dirty="0"/>
              <a:t> 4CM1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979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AB3D8-875E-4B50-B934-7A9A2474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agentuser</a:t>
            </a:r>
            <a:r>
              <a:rPr lang="es-MX" dirty="0"/>
              <a:t> </a:t>
            </a:r>
            <a:r>
              <a:rPr lang="es-MX" dirty="0" err="1"/>
              <a:t>IDusuario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18BD3-402C-466A-8C41-C884F6B1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Funciona de forma análoga a la directiva anterior, solo que ésta se refiere al identificador de usuario.</a:t>
            </a:r>
          </a:p>
          <a:p>
            <a:r>
              <a:rPr lang="es-MX" dirty="0"/>
              <a:t>Si queremos que nuestro agente se ejecute con el ID del usuario </a:t>
            </a:r>
            <a:r>
              <a:rPr lang="es-MX" b="1" dirty="0"/>
              <a:t>juan</a:t>
            </a:r>
            <a:r>
              <a:rPr lang="es-MX" dirty="0"/>
              <a:t>, incluiremos:</a:t>
            </a:r>
          </a:p>
          <a:p>
            <a:pPr marL="0" indent="0" algn="ctr">
              <a:buNone/>
            </a:pPr>
            <a:r>
              <a:rPr lang="es-MX" b="1" dirty="0" err="1"/>
              <a:t>agentuser</a:t>
            </a:r>
            <a:r>
              <a:rPr lang="es-MX" b="1" dirty="0"/>
              <a:t> juan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163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EA6496-87D0-40E9-8190-B0EA07E4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5D6CE7-5C35-4D0F-B0B6-361D0972B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Configuración de acceso</a:t>
            </a:r>
          </a:p>
        </p:txBody>
      </p:sp>
    </p:spTree>
    <p:extLst>
      <p:ext uri="{BB962C8B-B14F-4D97-AF65-F5344CB8AC3E}">
        <p14:creationId xmlns:p14="http://schemas.microsoft.com/office/powerpoint/2010/main" val="249757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4DBB2B-7DE0-4194-99F7-9B4DEE36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Acceso para SNMPv1 y SNMPv2c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237257-C601-4B4C-89BA-94AD8B4F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Usando las siguientes directivas podemos configurar los parámetros necesarios para controlar el acceso a nuestra MIB. </a:t>
            </a:r>
          </a:p>
          <a:p>
            <a:r>
              <a:rPr lang="es-MX" dirty="0"/>
              <a:t>Para SNMPv1 y SNMPv2c aplicaremos los conceptos de modo de acceso, comunidad y vista.</a:t>
            </a:r>
          </a:p>
        </p:txBody>
      </p:sp>
    </p:spTree>
    <p:extLst>
      <p:ext uri="{BB962C8B-B14F-4D97-AF65-F5344CB8AC3E}">
        <p14:creationId xmlns:p14="http://schemas.microsoft.com/office/powerpoint/2010/main" val="108791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7824-2851-40CC-9F3C-4F192B45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 de acceso a la MIB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34DAD-A90F-4440-BB7D-DB015909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Llamado Modelo de Control de Acceso Basado en Vistas o VACM (</a:t>
            </a:r>
            <a:r>
              <a:rPr lang="es-MX" i="1" dirty="0"/>
              <a:t>View-</a:t>
            </a:r>
            <a:r>
              <a:rPr lang="es-MX" i="1" dirty="0" err="1"/>
              <a:t>Based</a:t>
            </a:r>
            <a:r>
              <a:rPr lang="es-MX" i="1" dirty="0"/>
              <a:t> Access Control </a:t>
            </a:r>
            <a:r>
              <a:rPr lang="es-MX" i="1" dirty="0" err="1"/>
              <a:t>Model</a:t>
            </a:r>
            <a:r>
              <a:rPr lang="es-MX" dirty="0"/>
              <a:t>).</a:t>
            </a:r>
          </a:p>
          <a:p>
            <a:r>
              <a:rPr lang="es-MX" dirty="0"/>
              <a:t>Se definen </a:t>
            </a:r>
            <a:r>
              <a:rPr lang="es-MX" b="1" dirty="0"/>
              <a:t>nombres de seguridad </a:t>
            </a:r>
            <a:r>
              <a:rPr lang="es-MX" dirty="0"/>
              <a:t>y asociarlos con </a:t>
            </a:r>
            <a:r>
              <a:rPr lang="es-MX" b="1" dirty="0"/>
              <a:t>nombres de comunidad </a:t>
            </a:r>
            <a:r>
              <a:rPr lang="es-MX" dirty="0"/>
              <a:t>y con un conjunto de hosts que pertenecerán a dicha comunidad. </a:t>
            </a:r>
          </a:p>
          <a:p>
            <a:r>
              <a:rPr lang="es-MX" dirty="0"/>
              <a:t>Se asocian estos nombres de seguridad con </a:t>
            </a:r>
            <a:r>
              <a:rPr lang="es-MX" b="1" dirty="0"/>
              <a:t>nombres de grupos </a:t>
            </a:r>
            <a:r>
              <a:rPr lang="es-MX" dirty="0"/>
              <a:t>para, finalmente, definir </a:t>
            </a:r>
            <a:r>
              <a:rPr lang="es-MX" b="1" dirty="0"/>
              <a:t>vistas </a:t>
            </a:r>
            <a:r>
              <a:rPr lang="es-MX" dirty="0"/>
              <a:t>y asociar cada una de ellas con un grupo de los definidos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253524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7A42B31-CDC3-4DEF-914D-96C266B3A9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791947"/>
              </p:ext>
            </p:extLst>
          </p:nvPr>
        </p:nvGraphicFramePr>
        <p:xfrm>
          <a:off x="7927414" y="4081368"/>
          <a:ext cx="2259853" cy="167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9F0FF7F-033B-4929-BC2D-AC64AF692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335424"/>
              </p:ext>
            </p:extLst>
          </p:nvPr>
        </p:nvGraphicFramePr>
        <p:xfrm>
          <a:off x="95133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88A8356-FEB2-43E1-8841-0AD4D5DEE486}"/>
              </a:ext>
            </a:extLst>
          </p:cNvPr>
          <p:cNvCxnSpPr>
            <a:cxnSpLocks/>
          </p:cNvCxnSpPr>
          <p:nvPr/>
        </p:nvCxnSpPr>
        <p:spPr>
          <a:xfrm>
            <a:off x="6965576" y="4624480"/>
            <a:ext cx="961838" cy="2932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23E9D35B-D08E-4573-A2E5-897A9248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Modelo de control de acceso basado en vistas o VACM</a:t>
            </a:r>
          </a:p>
        </p:txBody>
      </p:sp>
    </p:spTree>
    <p:extLst>
      <p:ext uri="{BB962C8B-B14F-4D97-AF65-F5344CB8AC3E}">
        <p14:creationId xmlns:p14="http://schemas.microsoft.com/office/powerpoint/2010/main" val="1239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F516A-5BB1-4E92-9048-F1D218B5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net-</a:t>
            </a:r>
            <a:r>
              <a:rPr lang="es-MX" dirty="0" err="1"/>
              <a:t>snmp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E9CB6-8F1B-419D-B1A5-81343586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Conjunto de aplicaciones usado para implementar el protocolo SNMP.</a:t>
            </a:r>
          </a:p>
        </p:txBody>
      </p:sp>
    </p:spTree>
    <p:extLst>
      <p:ext uri="{BB962C8B-B14F-4D97-AF65-F5344CB8AC3E}">
        <p14:creationId xmlns:p14="http://schemas.microsoft.com/office/powerpoint/2010/main" val="181162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35C84-D3E2-4235-AA09-41F1757B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6664" cy="706964"/>
          </a:xfrm>
        </p:spPr>
        <p:txBody>
          <a:bodyPr/>
          <a:lstStyle/>
          <a:p>
            <a:r>
              <a:rPr lang="es-MX" dirty="0"/>
              <a:t>com2sec NOMBRE FUENTE COMUNIDAD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48B9B-41D6-41E2-B5AF-06422489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Esta directiva especifica la asociación entre un </a:t>
            </a:r>
            <a:r>
              <a:rPr lang="es-MX" b="1" dirty="0"/>
              <a:t>nombre de seguridad</a:t>
            </a:r>
            <a:r>
              <a:rPr lang="es-MX" dirty="0"/>
              <a:t>, un host o conjunto de hosts (típicamente definido por un conjunto de direcciones IP) y un nombre de comunidad. </a:t>
            </a:r>
          </a:p>
          <a:p>
            <a:r>
              <a:rPr lang="es-MX" b="1" dirty="0"/>
              <a:t>FUENTE </a:t>
            </a:r>
            <a:r>
              <a:rPr lang="es-MX" dirty="0"/>
              <a:t>puede ser un nombre de host, la palabra </a:t>
            </a:r>
            <a:r>
              <a:rPr lang="es-MX" b="1" dirty="0"/>
              <a:t>default </a:t>
            </a:r>
            <a:r>
              <a:rPr lang="es-MX" dirty="0"/>
              <a:t>o una dirección de subred junto con los bits dedicados a la máscara de subred.</a:t>
            </a:r>
          </a:p>
          <a:p>
            <a:r>
              <a:rPr lang="es-MX" dirty="0"/>
              <a:t>Como ejemplo, se crean dos comunidades, una con acceso desde toda la red y otra con acceso sólo desde la red local:</a:t>
            </a:r>
          </a:p>
          <a:p>
            <a:pPr marL="800100" lvl="2" indent="0">
              <a:buNone/>
            </a:pPr>
            <a:r>
              <a:rPr lang="es-MX" sz="2000" b="1" dirty="0"/>
              <a:t>com2sec </a:t>
            </a:r>
            <a:r>
              <a:rPr lang="es-MX" sz="2000" b="1" dirty="0" err="1"/>
              <a:t>public_sec</a:t>
            </a:r>
            <a:r>
              <a:rPr lang="es-MX" sz="2000" b="1" dirty="0"/>
              <a:t> default </a:t>
            </a:r>
            <a:r>
              <a:rPr lang="es-MX" sz="2000" b="1" dirty="0" err="1"/>
              <a:t>public</a:t>
            </a:r>
            <a:endParaRPr lang="es-MX" sz="2000" b="1" dirty="0"/>
          </a:p>
          <a:p>
            <a:pPr marL="800100" lvl="2" indent="0">
              <a:buNone/>
            </a:pPr>
            <a:r>
              <a:rPr lang="nb-NO" sz="2000" b="1" dirty="0"/>
              <a:t>com2sec private_sec 192.168.0.0/24 private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8494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F0185-B166-4914-8DDF-850FBD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group</a:t>
            </a:r>
            <a:r>
              <a:rPr lang="es-MX" dirty="0"/>
              <a:t> NOMBRE MODELO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B6370-5FFF-4081-A3F4-1EF2A321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Esta directiva mapea un nombre de seguridad con un nombre de grupo, asignando a dicho grupo un modelo de acceso que puede ser </a:t>
            </a:r>
            <a:r>
              <a:rPr lang="es-MX" b="1" dirty="0"/>
              <a:t>v1</a:t>
            </a:r>
            <a:r>
              <a:rPr lang="es-MX" dirty="0"/>
              <a:t>, </a:t>
            </a:r>
            <a:r>
              <a:rPr lang="es-MX" b="1" dirty="0"/>
              <a:t>v2c </a:t>
            </a:r>
            <a:r>
              <a:rPr lang="es-MX" dirty="0"/>
              <a:t>o </a:t>
            </a:r>
            <a:r>
              <a:rPr lang="es-MX" b="1" dirty="0" err="1"/>
              <a:t>usm</a:t>
            </a:r>
            <a:r>
              <a:rPr lang="es-MX" b="1" dirty="0"/>
              <a:t> </a:t>
            </a:r>
            <a:r>
              <a:rPr lang="es-MX" dirty="0"/>
              <a:t>(</a:t>
            </a:r>
            <a:r>
              <a:rPr lang="es-MX" i="1" dirty="0" err="1"/>
              <a:t>User-based</a:t>
            </a:r>
            <a:r>
              <a:rPr lang="es-MX" i="1" dirty="0"/>
              <a:t> Security </a:t>
            </a:r>
            <a:r>
              <a:rPr lang="es-MX" i="1" dirty="0" err="1"/>
              <a:t>Model</a:t>
            </a:r>
            <a:r>
              <a:rPr lang="es-MX" dirty="0"/>
              <a:t>, usado para SNMPv3).</a:t>
            </a:r>
          </a:p>
        </p:txBody>
      </p:sp>
    </p:spTree>
    <p:extLst>
      <p:ext uri="{BB962C8B-B14F-4D97-AF65-F5344CB8AC3E}">
        <p14:creationId xmlns:p14="http://schemas.microsoft.com/office/powerpoint/2010/main" val="56095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F0185-B166-4914-8DDF-850FBD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group</a:t>
            </a:r>
            <a:r>
              <a:rPr lang="es-MX" dirty="0"/>
              <a:t> NOMBRE MODELO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B6370-5FFF-4081-A3F4-1EF2A321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Como ejemplo se crean dos grupos, asociados a los nombres de seguridad que hemos especificado en la directiva anterior. </a:t>
            </a:r>
          </a:p>
          <a:p>
            <a:r>
              <a:rPr lang="es-MX" dirty="0"/>
              <a:t>Cada grupo podrá acceder mediante peticiones SNMPv1 o SNMPv2:</a:t>
            </a:r>
          </a:p>
          <a:p>
            <a:pPr marL="1257300" lvl="3" indent="0">
              <a:buNone/>
            </a:pPr>
            <a:r>
              <a:rPr lang="en-US" sz="1800" b="1" dirty="0"/>
              <a:t>group </a:t>
            </a:r>
            <a:r>
              <a:rPr lang="en-US" sz="1800" b="1" dirty="0" err="1"/>
              <a:t>public_grp</a:t>
            </a:r>
            <a:r>
              <a:rPr lang="en-US" sz="1800" b="1" dirty="0"/>
              <a:t> v1 </a:t>
            </a:r>
            <a:r>
              <a:rPr lang="en-US" sz="1800" b="1" dirty="0" err="1"/>
              <a:t>public_sec</a:t>
            </a:r>
            <a:endParaRPr lang="en-US" sz="1800" b="1" dirty="0"/>
          </a:p>
          <a:p>
            <a:pPr marL="1257300" lvl="3" indent="0">
              <a:buNone/>
            </a:pPr>
            <a:r>
              <a:rPr lang="en-US" sz="1800" b="1" dirty="0"/>
              <a:t>group </a:t>
            </a:r>
            <a:r>
              <a:rPr lang="en-US" sz="1800" b="1" dirty="0" err="1"/>
              <a:t>public_grp</a:t>
            </a:r>
            <a:r>
              <a:rPr lang="en-US" sz="1800" b="1" dirty="0"/>
              <a:t> v2c </a:t>
            </a:r>
            <a:r>
              <a:rPr lang="en-US" sz="1800" b="1" dirty="0" err="1"/>
              <a:t>public_sec</a:t>
            </a:r>
            <a:endParaRPr lang="en-US" sz="1800" b="1" dirty="0"/>
          </a:p>
          <a:p>
            <a:pPr marL="1257300" lvl="3" indent="0">
              <a:buNone/>
            </a:pPr>
            <a:r>
              <a:rPr lang="es-MX" sz="1800" b="1" dirty="0" err="1"/>
              <a:t>group</a:t>
            </a:r>
            <a:r>
              <a:rPr lang="es-MX" sz="1800" b="1" dirty="0"/>
              <a:t> </a:t>
            </a:r>
            <a:r>
              <a:rPr lang="es-MX" sz="1800" b="1" dirty="0" err="1"/>
              <a:t>private_grp</a:t>
            </a:r>
            <a:r>
              <a:rPr lang="es-MX" sz="1800" b="1" dirty="0"/>
              <a:t> v1 </a:t>
            </a:r>
            <a:r>
              <a:rPr lang="es-MX" sz="1800" b="1" dirty="0" err="1"/>
              <a:t>private_sec</a:t>
            </a:r>
            <a:endParaRPr lang="es-MX" sz="1800" b="1" dirty="0"/>
          </a:p>
          <a:p>
            <a:pPr marL="1257300" lvl="3" indent="0">
              <a:buNone/>
            </a:pPr>
            <a:r>
              <a:rPr lang="es-MX" sz="1800" b="1" dirty="0" err="1"/>
              <a:t>group</a:t>
            </a:r>
            <a:r>
              <a:rPr lang="es-MX" sz="1800" b="1" dirty="0"/>
              <a:t> </a:t>
            </a:r>
            <a:r>
              <a:rPr lang="es-MX" sz="1800" b="1" dirty="0" err="1"/>
              <a:t>private_grp</a:t>
            </a:r>
            <a:r>
              <a:rPr lang="es-MX" sz="1800" b="1" dirty="0"/>
              <a:t> v2c </a:t>
            </a:r>
            <a:r>
              <a:rPr lang="es-MX" sz="1800" b="1" dirty="0" err="1"/>
              <a:t>private_sec</a:t>
            </a:r>
            <a:endParaRPr lang="es-MX" sz="1800" b="1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4668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221D-44F6-4F89-A3D2-4FEB0EB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4461" cy="706964"/>
          </a:xfrm>
        </p:spPr>
        <p:txBody>
          <a:bodyPr/>
          <a:lstStyle/>
          <a:p>
            <a:r>
              <a:rPr lang="es-MX" sz="2800" dirty="0" err="1"/>
              <a:t>access</a:t>
            </a:r>
            <a:r>
              <a:rPr lang="es-MX" sz="2800" dirty="0"/>
              <a:t> NOMBRE CONTEXTO MODELO NIVEL PREFIJO LEER ESCRIBIR NOTIFICAR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576A-792C-49ED-AAD5-37F0160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Define los accesos posibles de los grupos definidos anteriormente a las vistas que se definen con la directiva </a:t>
            </a:r>
            <a:r>
              <a:rPr lang="es-MX" b="1" dirty="0" err="1"/>
              <a:t>view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34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221D-44F6-4F89-A3D2-4FEB0EB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4461" cy="706964"/>
          </a:xfrm>
        </p:spPr>
        <p:txBody>
          <a:bodyPr/>
          <a:lstStyle/>
          <a:p>
            <a:r>
              <a:rPr lang="es-MX" sz="2800" dirty="0" err="1"/>
              <a:t>access</a:t>
            </a:r>
            <a:r>
              <a:rPr lang="es-MX" sz="2800" dirty="0"/>
              <a:t> NOMBRE CONTEXTO MODELO NIVEL PREFIJO LEER ESCRIBIR NOTIFICAR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576A-792C-49ED-AAD5-37F0160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NOMBRE </a:t>
            </a:r>
            <a:r>
              <a:rPr lang="es-MX" dirty="0"/>
              <a:t>será el nombre del grupo. </a:t>
            </a:r>
          </a:p>
          <a:p>
            <a:r>
              <a:rPr lang="es-MX" b="1" dirty="0"/>
              <a:t>CONTEXTO </a:t>
            </a:r>
            <a:r>
              <a:rPr lang="es-MX" dirty="0"/>
              <a:t>representa un nombre de contexto o grupo de nombres de contexto. Para SNMPv1 y SNMPv2c su valor será la cadena vacía.</a:t>
            </a:r>
          </a:p>
          <a:p>
            <a:r>
              <a:rPr lang="es-MX" b="1" dirty="0"/>
              <a:t>MODELO </a:t>
            </a:r>
            <a:r>
              <a:rPr lang="es-MX" dirty="0"/>
              <a:t>puede contener los mismos valores que en la directiva anterior junto con la palabra </a:t>
            </a:r>
            <a:r>
              <a:rPr lang="es-MX" b="1" dirty="0" err="1"/>
              <a:t>any</a:t>
            </a:r>
            <a:r>
              <a:rPr lang="es-MX" b="1" dirty="0"/>
              <a:t> </a:t>
            </a:r>
            <a:r>
              <a:rPr lang="es-MX" dirty="0"/>
              <a:t>(cualquiera).</a:t>
            </a:r>
          </a:p>
          <a:p>
            <a:r>
              <a:rPr lang="es-MX" b="1" dirty="0"/>
              <a:t>NIVEL </a:t>
            </a:r>
            <a:r>
              <a:rPr lang="es-MX" dirty="0"/>
              <a:t>especifica el nivel de autenticación necesario para este acceso, y puede ser </a:t>
            </a:r>
            <a:r>
              <a:rPr lang="es-MX" b="1" dirty="0" err="1"/>
              <a:t>noauth</a:t>
            </a:r>
            <a:r>
              <a:rPr lang="es-MX" dirty="0"/>
              <a:t>, </a:t>
            </a:r>
            <a:r>
              <a:rPr lang="es-MX" b="1" dirty="0" err="1"/>
              <a:t>auth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/>
              <a:t>priv</a:t>
            </a:r>
            <a:r>
              <a:rPr lang="es-MX" dirty="0"/>
              <a:t>. Para SNMPv1 y SNMPv2c debe valer </a:t>
            </a:r>
            <a:r>
              <a:rPr lang="es-MX" b="1" dirty="0" err="1"/>
              <a:t>noauth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7162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221D-44F6-4F89-A3D2-4FEB0EB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4461" cy="706964"/>
          </a:xfrm>
        </p:spPr>
        <p:txBody>
          <a:bodyPr/>
          <a:lstStyle/>
          <a:p>
            <a:r>
              <a:rPr lang="es-MX" sz="2800" dirty="0" err="1"/>
              <a:t>access</a:t>
            </a:r>
            <a:r>
              <a:rPr lang="es-MX" sz="2800" dirty="0"/>
              <a:t> NOMBRE CONTEXTO MODELO NIVEL PREFIJO LEER ESCRIBIR NOTIFICAR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576A-792C-49ED-AAD5-37F0160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PREFIJO </a:t>
            </a:r>
            <a:r>
              <a:rPr lang="es-MX" dirty="0"/>
              <a:t>especifica la coincidencia que debe haber entre </a:t>
            </a:r>
            <a:r>
              <a:rPr lang="es-MX" b="1" dirty="0"/>
              <a:t>CONTEXTO </a:t>
            </a:r>
            <a:r>
              <a:rPr lang="es-MX" dirty="0"/>
              <a:t>y el contexto de la PDU (mensaje) entrante. Puede valer </a:t>
            </a:r>
            <a:r>
              <a:rPr lang="es-MX" b="1" dirty="0" err="1"/>
              <a:t>exact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 err="1"/>
              <a:t>prefix</a:t>
            </a:r>
            <a:r>
              <a:rPr lang="es-MX" dirty="0"/>
              <a:t>.</a:t>
            </a:r>
          </a:p>
          <a:p>
            <a:r>
              <a:rPr lang="es-MX" dirty="0"/>
              <a:t> </a:t>
            </a:r>
            <a:r>
              <a:rPr lang="es-MX" b="1" dirty="0"/>
              <a:t>LEER </a:t>
            </a:r>
            <a:r>
              <a:rPr lang="es-MX" dirty="0"/>
              <a:t>especifica la vista sobre la que se pueden realizar operaciones de lectura en este acceso.</a:t>
            </a:r>
          </a:p>
          <a:p>
            <a:r>
              <a:rPr lang="es-MX" dirty="0"/>
              <a:t> </a:t>
            </a:r>
            <a:r>
              <a:rPr lang="es-MX" b="1" dirty="0"/>
              <a:t>ESCRIBIR </a:t>
            </a:r>
            <a:r>
              <a:rPr lang="es-MX" dirty="0"/>
              <a:t>indica la vista de los objetos que podemos escribir mediante este acceso.</a:t>
            </a:r>
          </a:p>
          <a:p>
            <a:r>
              <a:rPr lang="es-MX" dirty="0"/>
              <a:t> </a:t>
            </a:r>
            <a:r>
              <a:rPr lang="es-MX" b="1" dirty="0"/>
              <a:t>NOTIFICAR </a:t>
            </a:r>
            <a:r>
              <a:rPr lang="es-MX" dirty="0"/>
              <a:t>define la vista sobre cuyos objetos podremos lanzar notificaciones.</a:t>
            </a:r>
          </a:p>
        </p:txBody>
      </p:sp>
    </p:spTree>
    <p:extLst>
      <p:ext uri="{BB962C8B-B14F-4D97-AF65-F5344CB8AC3E}">
        <p14:creationId xmlns:p14="http://schemas.microsoft.com/office/powerpoint/2010/main" val="3610971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221D-44F6-4F89-A3D2-4FEB0EB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4461" cy="706964"/>
          </a:xfrm>
        </p:spPr>
        <p:txBody>
          <a:bodyPr/>
          <a:lstStyle/>
          <a:p>
            <a:r>
              <a:rPr lang="es-MX" sz="2800" dirty="0" err="1"/>
              <a:t>access</a:t>
            </a:r>
            <a:r>
              <a:rPr lang="es-MX" sz="2800" dirty="0"/>
              <a:t> NOMBRE CONTEXTO MODELO NIVEL PREFIJO LEER ESCRIBIR NOTIFICAR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576A-792C-49ED-AAD5-37F0160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Definiremos los siguientes accesos para los grupos creados anteriormente: el grupo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dirty="0"/>
              <a:t>tendrá acceso de sólo lectura a toda la MIB y el grupo </a:t>
            </a:r>
            <a:r>
              <a:rPr lang="es-MX" b="1" dirty="0" err="1"/>
              <a:t>private</a:t>
            </a:r>
            <a:r>
              <a:rPr lang="es-MX" b="1" dirty="0"/>
              <a:t> </a:t>
            </a:r>
            <a:r>
              <a:rPr lang="es-MX" dirty="0"/>
              <a:t>tendrá acceso de lectura a toda la MIB, y de escritura a la vista parte, definida en la siguiente directiva.</a:t>
            </a:r>
          </a:p>
          <a:p>
            <a:pPr marL="800100" lvl="2" indent="0">
              <a:buNone/>
            </a:pPr>
            <a:r>
              <a:rPr lang="en-US" sz="2000" b="1" dirty="0"/>
              <a:t>access </a:t>
            </a:r>
            <a:r>
              <a:rPr lang="en-US" sz="2000" b="1" dirty="0" err="1"/>
              <a:t>public_grp</a:t>
            </a:r>
            <a:r>
              <a:rPr lang="en-US" sz="2000" b="1" dirty="0"/>
              <a:t> "" any </a:t>
            </a:r>
            <a:r>
              <a:rPr lang="en-US" sz="2000" b="1" dirty="0" err="1"/>
              <a:t>noauth</a:t>
            </a:r>
            <a:r>
              <a:rPr lang="en-US" sz="2000" b="1" dirty="0"/>
              <a:t> exact </a:t>
            </a:r>
            <a:r>
              <a:rPr lang="en-US" sz="2000" b="1" dirty="0" err="1"/>
              <a:t>todo</a:t>
            </a:r>
            <a:r>
              <a:rPr lang="en-US" sz="2000" b="1" dirty="0"/>
              <a:t> none </a:t>
            </a:r>
            <a:r>
              <a:rPr lang="en-US" sz="2000" b="1" dirty="0" err="1"/>
              <a:t>none</a:t>
            </a:r>
            <a:endParaRPr lang="en-US" sz="2000" b="1" dirty="0"/>
          </a:p>
          <a:p>
            <a:pPr marL="800100" lvl="2" indent="0">
              <a:buNone/>
            </a:pPr>
            <a:r>
              <a:rPr lang="en-US" sz="2000" b="1" dirty="0"/>
              <a:t>access </a:t>
            </a:r>
            <a:r>
              <a:rPr lang="en-US" sz="2000" b="1" dirty="0" err="1"/>
              <a:t>private_grp</a:t>
            </a:r>
            <a:r>
              <a:rPr lang="en-US" sz="2000" b="1" dirty="0"/>
              <a:t> "" any </a:t>
            </a:r>
            <a:r>
              <a:rPr lang="en-US" sz="2000" b="1" dirty="0" err="1"/>
              <a:t>noauth</a:t>
            </a:r>
            <a:r>
              <a:rPr lang="en-US" sz="2000" b="1" dirty="0"/>
              <a:t> exact </a:t>
            </a:r>
            <a:r>
              <a:rPr lang="en-US" sz="2000" b="1" dirty="0" err="1"/>
              <a:t>todo</a:t>
            </a:r>
            <a:r>
              <a:rPr lang="en-US" sz="2000" b="1" dirty="0"/>
              <a:t> </a:t>
            </a:r>
            <a:r>
              <a:rPr lang="en-US" sz="2000" b="1" dirty="0" err="1"/>
              <a:t>parte</a:t>
            </a:r>
            <a:r>
              <a:rPr lang="en-US" sz="2000" b="1" dirty="0"/>
              <a:t> </a:t>
            </a:r>
            <a:r>
              <a:rPr lang="en-US" sz="2000" b="1" dirty="0" err="1"/>
              <a:t>todo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558954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F516-12AA-4672-B747-1D4E7A9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/>
              <a:t>view</a:t>
            </a:r>
            <a:r>
              <a:rPr lang="es-MX" sz="3200" dirty="0"/>
              <a:t> NOMBRE TIPO SUBARBOL [MASCARA]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7A422-0343-4455-8564-74BF102B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directiva permite definir vistas de la MIB, que no son más que subconjuntos de ésta. </a:t>
            </a:r>
          </a:p>
          <a:p>
            <a:r>
              <a:rPr lang="es-MX" dirty="0"/>
              <a:t>Estos subconjuntos pueden estar formados por una o más ramas del árbol de la MIB, e incluso por la MIB entera. A menos que creemos vistas con una sola rama del árbol de la MIB, tendremos que usar varias de estas directivas para crear una nueva vista a modo.</a:t>
            </a:r>
          </a:p>
        </p:txBody>
      </p:sp>
    </p:spTree>
    <p:extLst>
      <p:ext uri="{BB962C8B-B14F-4D97-AF65-F5344CB8AC3E}">
        <p14:creationId xmlns:p14="http://schemas.microsoft.com/office/powerpoint/2010/main" val="925064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F516-12AA-4672-B747-1D4E7A9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/>
              <a:t>view</a:t>
            </a:r>
            <a:r>
              <a:rPr lang="es-MX" sz="3200" dirty="0"/>
              <a:t> NOMBRE TIPO SUBARBOL [MASCARA]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7A422-0343-4455-8564-74BF102B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NOMBRE </a:t>
            </a:r>
            <a:r>
              <a:rPr lang="es-MX" dirty="0"/>
              <a:t>será el nombre que queramos asignar a esta vista. Si la vista ya existe, esta directiva la modificará conforme a los parámetros siguientes.</a:t>
            </a:r>
          </a:p>
          <a:p>
            <a:r>
              <a:rPr lang="es-MX" dirty="0"/>
              <a:t> </a:t>
            </a:r>
            <a:r>
              <a:rPr lang="es-MX" b="1" dirty="0"/>
              <a:t>TIPO </a:t>
            </a:r>
            <a:r>
              <a:rPr lang="es-MX" dirty="0"/>
              <a:t>será la acción que queramos realizar sobre esta vista. Puede valer </a:t>
            </a:r>
            <a:r>
              <a:rPr lang="es-MX" b="1" dirty="0" err="1"/>
              <a:t>included</a:t>
            </a:r>
            <a:r>
              <a:rPr lang="es-MX" b="1" dirty="0"/>
              <a:t> </a:t>
            </a:r>
            <a:r>
              <a:rPr lang="es-MX" dirty="0"/>
              <a:t>(incluido) o </a:t>
            </a:r>
            <a:r>
              <a:rPr lang="es-MX" b="1" dirty="0" err="1"/>
              <a:t>excluded</a:t>
            </a:r>
            <a:r>
              <a:rPr lang="es-MX" b="1" dirty="0"/>
              <a:t> </a:t>
            </a:r>
            <a:r>
              <a:rPr lang="es-MX" dirty="0"/>
              <a:t>(excluido).</a:t>
            </a:r>
          </a:p>
          <a:p>
            <a:r>
              <a:rPr lang="es-MX" dirty="0"/>
              <a:t> </a:t>
            </a:r>
            <a:r>
              <a:rPr lang="es-MX" b="1" dirty="0"/>
              <a:t>SUBARBOL </a:t>
            </a:r>
            <a:r>
              <a:rPr lang="es-MX" dirty="0"/>
              <a:t>es el subárbol de la MIB que queramos incluir o excluir de esta vista, dependiendo del valor del parámetro anterior.</a:t>
            </a:r>
          </a:p>
          <a:p>
            <a:r>
              <a:rPr lang="es-MX" dirty="0"/>
              <a:t> </a:t>
            </a:r>
            <a:r>
              <a:rPr lang="es-MX" b="1" dirty="0"/>
              <a:t>MASCARA </a:t>
            </a:r>
            <a:r>
              <a:rPr lang="es-MX" dirty="0"/>
              <a:t>es una máscara de bits. Nos permite definir de forma sencilla el acceso a un conjunto de objetos en base al OID proporcionado en el campo </a:t>
            </a:r>
            <a:r>
              <a:rPr lang="es-MX" b="1" dirty="0"/>
              <a:t>SUBARBOL</a:t>
            </a:r>
            <a:r>
              <a:rPr lang="es-MX" dirty="0"/>
              <a:t>. Por ejemplo, en la directiva</a:t>
            </a:r>
          </a:p>
          <a:p>
            <a:pPr marL="0" indent="0" algn="ctr">
              <a:buNone/>
            </a:pPr>
            <a:r>
              <a:rPr lang="en-US" b="1" dirty="0"/>
              <a:t>view </a:t>
            </a:r>
            <a:r>
              <a:rPr lang="en-US" b="1" dirty="0" err="1"/>
              <a:t>MiVista</a:t>
            </a:r>
            <a:r>
              <a:rPr lang="en-US" b="1" dirty="0"/>
              <a:t> included 1.3.6.1.2.1.2.2.1.1.1 ff.a0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2800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7EE0F-8261-480E-AD45-036192FE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563434" cy="706964"/>
          </a:xfrm>
        </p:spPr>
        <p:txBody>
          <a:bodyPr/>
          <a:lstStyle/>
          <a:p>
            <a:r>
              <a:rPr lang="en-US" sz="3200" dirty="0"/>
              <a:t>view </a:t>
            </a:r>
            <a:r>
              <a:rPr lang="en-US" sz="3200" dirty="0" err="1"/>
              <a:t>MiVista</a:t>
            </a:r>
            <a:r>
              <a:rPr lang="en-US" sz="3200" dirty="0"/>
              <a:t> included 1.3.6.1.2.1.2.2.1.1.1 ff.a0</a:t>
            </a:r>
            <a:br>
              <a:rPr lang="es-MX" sz="3200" dirty="0"/>
            </a:b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ACE41-ADC5-4CD7-8EB6-94B0FE03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ejemplo usamos la máscara “ff.a0”, cuyo equivalente en binario sería “11111111.10100000”. El primer cero aparece en la máscara en la posición 10, lo cual permitirá acceder mediante esta vista a todos los objetos cuyo OID se corresponda con “1.3.6.1.2.1.2.2.1.x.1”, siendo x un valor cualquiera.</a:t>
            </a:r>
          </a:p>
        </p:txBody>
      </p:sp>
    </p:spTree>
    <p:extLst>
      <p:ext uri="{BB962C8B-B14F-4D97-AF65-F5344CB8AC3E}">
        <p14:creationId xmlns:p14="http://schemas.microsoft.com/office/powerpoint/2010/main" val="31823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991C1-D768-43A5-811E-9EB3C134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incluye net-</a:t>
            </a:r>
            <a:r>
              <a:rPr lang="es-MX" dirty="0" err="1"/>
              <a:t>snmp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140A9-6468-4E2A-BE00-4F7EA7FA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Aplicaciones de línea de comandos. </a:t>
            </a:r>
          </a:p>
          <a:p>
            <a:r>
              <a:rPr lang="es-MX" dirty="0"/>
              <a:t>Un agente configurable para responder a peticiones SNMP </a:t>
            </a:r>
            <a:r>
              <a:rPr lang="es-MX" b="1" dirty="0"/>
              <a:t>(</a:t>
            </a:r>
            <a:r>
              <a:rPr lang="es-MX" b="1" dirty="0" err="1"/>
              <a:t>snmpd</a:t>
            </a:r>
            <a:r>
              <a:rPr lang="es-MX" b="1" dirty="0"/>
              <a:t>)</a:t>
            </a:r>
            <a:r>
              <a:rPr lang="es-MX" dirty="0"/>
              <a:t>.</a:t>
            </a:r>
          </a:p>
          <a:p>
            <a:r>
              <a:rPr lang="es-MX" dirty="0"/>
              <a:t>Un demonio para recibir notificaciones </a:t>
            </a:r>
            <a:r>
              <a:rPr lang="es-MX" b="1" dirty="0"/>
              <a:t>(</a:t>
            </a:r>
            <a:r>
              <a:rPr lang="es-MX" b="1" dirty="0" err="1"/>
              <a:t>snmptrapd</a:t>
            </a:r>
            <a:r>
              <a:rPr lang="es-MX" b="1" dirty="0"/>
              <a:t>).</a:t>
            </a:r>
            <a:endParaRPr lang="es-MX" dirty="0"/>
          </a:p>
          <a:p>
            <a:r>
              <a:rPr lang="es-MX" dirty="0"/>
              <a:t>Una biblioteca para el desarrollo de aplicaciones SNMP, con </a:t>
            </a:r>
            <a:r>
              <a:rPr lang="es-MX" dirty="0" err="1"/>
              <a:t>APIs</a:t>
            </a:r>
            <a:r>
              <a:rPr lang="es-MX" dirty="0"/>
              <a:t> para C y Perl.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0070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D068F-395A-454A-A1F6-17CEF275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9372" cy="706964"/>
          </a:xfrm>
        </p:spPr>
        <p:txBody>
          <a:bodyPr/>
          <a:lstStyle/>
          <a:p>
            <a:r>
              <a:rPr lang="es-MX" sz="3200" dirty="0" err="1"/>
              <a:t>view</a:t>
            </a:r>
            <a:r>
              <a:rPr lang="es-MX" sz="3200" dirty="0"/>
              <a:t> NOMBRE TIPO SUBARBOL [MASCARA]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FA1E9-F65E-41EB-B2F5-C447191E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nuestro ejemplo, crearemos dos vistas: Una vista </a:t>
            </a:r>
            <a:r>
              <a:rPr lang="es-MX" b="1" dirty="0"/>
              <a:t>todo </a:t>
            </a:r>
            <a:r>
              <a:rPr lang="es-MX" dirty="0"/>
              <a:t>que cubrirá toda la MIB y una vista </a:t>
            </a:r>
            <a:r>
              <a:rPr lang="es-MX" b="1" dirty="0"/>
              <a:t>parte </a:t>
            </a:r>
            <a:r>
              <a:rPr lang="es-MX" dirty="0"/>
              <a:t>que cubrirá toda la MIB, exceptuando el árbol de RMON.</a:t>
            </a:r>
          </a:p>
          <a:p>
            <a:pPr marL="1714500" lvl="4" indent="0">
              <a:buNone/>
            </a:pPr>
            <a:r>
              <a:rPr lang="en-US" sz="2400" b="1" dirty="0"/>
              <a:t>view </a:t>
            </a:r>
            <a:r>
              <a:rPr lang="en-US" sz="2400" b="1" dirty="0" err="1"/>
              <a:t>todo</a:t>
            </a:r>
            <a:r>
              <a:rPr lang="en-US" sz="2400" b="1" dirty="0"/>
              <a:t> included .1 00</a:t>
            </a:r>
          </a:p>
          <a:p>
            <a:pPr marL="1714500" lvl="4" indent="0">
              <a:buNone/>
            </a:pPr>
            <a:r>
              <a:rPr lang="en-US" sz="2400" b="1" dirty="0"/>
              <a:t>view </a:t>
            </a:r>
            <a:r>
              <a:rPr lang="en-US" sz="2400" b="1" dirty="0" err="1"/>
              <a:t>parte</a:t>
            </a:r>
            <a:r>
              <a:rPr lang="en-US" sz="2400" b="1" dirty="0"/>
              <a:t> included .1 00</a:t>
            </a:r>
          </a:p>
          <a:p>
            <a:pPr marL="1714500" lvl="4" indent="0">
              <a:buNone/>
            </a:pPr>
            <a:r>
              <a:rPr lang="es-MX" sz="2400" b="1" dirty="0" err="1"/>
              <a:t>view</a:t>
            </a:r>
            <a:r>
              <a:rPr lang="es-MX" sz="2400" b="1" dirty="0"/>
              <a:t> parte </a:t>
            </a:r>
            <a:r>
              <a:rPr lang="es-MX" sz="2400" b="1" dirty="0" err="1"/>
              <a:t>excluded</a:t>
            </a:r>
            <a:r>
              <a:rPr lang="es-MX" sz="2400" b="1" dirty="0"/>
              <a:t> .1.3.6.1.2.1.16 </a:t>
            </a:r>
            <a:r>
              <a:rPr lang="es-MX" sz="2400" b="1" dirty="0" err="1"/>
              <a:t>ff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165663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757C-8CF8-4DA2-B3BA-B84F913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AB0CD-8BED-4EA7-BCB4-1A6B9131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9" y="2603500"/>
            <a:ext cx="8756724" cy="341630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El siguiente ejemplo genérico nos ilustra sobre cómo conjuntar el uso de los nombres de seguridad, de comunidad y de grupo:</a:t>
            </a:r>
          </a:p>
          <a:p>
            <a:pPr marL="0" indent="0">
              <a:buNone/>
            </a:pPr>
            <a:r>
              <a:rPr lang="es-MX" dirty="0"/>
              <a:t>	#               nombre         fuente     comunidad</a:t>
            </a:r>
          </a:p>
          <a:p>
            <a:pPr marL="0" indent="0">
              <a:buNone/>
            </a:pPr>
            <a:r>
              <a:rPr lang="pt-BR" b="1" dirty="0"/>
              <a:t>	com2sec </a:t>
            </a:r>
            <a:r>
              <a:rPr lang="pt-BR" b="1" dirty="0" err="1"/>
              <a:t>nombre_sec</a:t>
            </a:r>
            <a:r>
              <a:rPr lang="pt-BR" b="1" dirty="0"/>
              <a:t> </a:t>
            </a:r>
            <a:r>
              <a:rPr lang="pt-BR" b="1" dirty="0" err="1"/>
              <a:t>localhost</a:t>
            </a:r>
            <a:r>
              <a:rPr lang="pt-BR" b="1" dirty="0"/>
              <a:t> </a:t>
            </a:r>
            <a:r>
              <a:rPr lang="pt-BR" b="1" dirty="0" err="1"/>
              <a:t>mi_comunidad</a:t>
            </a:r>
            <a:endParaRPr lang="pt-BR" b="1" dirty="0"/>
          </a:p>
          <a:p>
            <a:pPr marL="0" indent="0">
              <a:buNone/>
            </a:pPr>
            <a:r>
              <a:rPr lang="es-MX" dirty="0"/>
              <a:t>	#         nombre   modelo seguridad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group</a:t>
            </a:r>
            <a:r>
              <a:rPr lang="es-MX" b="1" dirty="0"/>
              <a:t> </a:t>
            </a:r>
            <a:r>
              <a:rPr lang="es-MX" b="1" dirty="0" err="1"/>
              <a:t>mi_grupo</a:t>
            </a:r>
            <a:r>
              <a:rPr lang="es-MX" b="1" dirty="0"/>
              <a:t> v1          </a:t>
            </a:r>
            <a:r>
              <a:rPr lang="es-MX" b="1" dirty="0" err="1"/>
              <a:t>nombre_sec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	#      nombre tipo          </a:t>
            </a:r>
            <a:r>
              <a:rPr lang="es-MX" dirty="0" err="1"/>
              <a:t>subarbol</a:t>
            </a:r>
            <a:r>
              <a:rPr lang="es-MX" dirty="0"/>
              <a:t> mascara</a:t>
            </a:r>
          </a:p>
          <a:p>
            <a:pPr marL="0" indent="0">
              <a:buNone/>
            </a:pPr>
            <a:r>
              <a:rPr lang="en-US" b="1" dirty="0"/>
              <a:t>	view vista       included .1             80</a:t>
            </a:r>
          </a:p>
          <a:p>
            <a:pPr marL="0" indent="0">
              <a:buNone/>
            </a:pPr>
            <a:r>
              <a:rPr lang="es-MX" dirty="0"/>
              <a:t>	#           grupo      contexto modelo nivel     prefijo leer escribir notificar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access</a:t>
            </a:r>
            <a:r>
              <a:rPr lang="es-MX" b="1" dirty="0"/>
              <a:t> </a:t>
            </a:r>
            <a:r>
              <a:rPr lang="es-MX" b="1" dirty="0" err="1"/>
              <a:t>mi_grupo</a:t>
            </a:r>
            <a:r>
              <a:rPr lang="es-MX" b="1" dirty="0"/>
              <a:t> ""              </a:t>
            </a:r>
            <a:r>
              <a:rPr lang="es-MX" b="1" dirty="0" err="1"/>
              <a:t>any</a:t>
            </a:r>
            <a:r>
              <a:rPr lang="es-MX" b="1" dirty="0"/>
              <a:t>        </a:t>
            </a:r>
            <a:r>
              <a:rPr lang="es-MX" b="1" dirty="0" err="1"/>
              <a:t>noauth</a:t>
            </a:r>
            <a:r>
              <a:rPr lang="es-MX" b="1" dirty="0"/>
              <a:t> </a:t>
            </a:r>
            <a:r>
              <a:rPr lang="es-MX" b="1" dirty="0" err="1"/>
              <a:t>exact</a:t>
            </a:r>
            <a:r>
              <a:rPr lang="es-MX" b="1" dirty="0"/>
              <a:t> vista </a:t>
            </a:r>
            <a:r>
              <a:rPr lang="es-MX" b="1" dirty="0" err="1"/>
              <a:t>vista</a:t>
            </a:r>
            <a:r>
              <a:rPr lang="es-MX" b="1" dirty="0"/>
              <a:t>    </a:t>
            </a:r>
            <a:r>
              <a:rPr lang="es-MX" b="1" dirty="0" err="1"/>
              <a:t>vista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9888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920A03-1D1E-4137-9088-C27B02A6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net-</a:t>
            </a:r>
            <a:r>
              <a:rPr lang="es-MX" dirty="0" err="1"/>
              <a:t>snmp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80110F-DA18-4D08-8240-F2D95ECB3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Herramientas de gestión SNMP</a:t>
            </a:r>
          </a:p>
        </p:txBody>
      </p:sp>
    </p:spTree>
    <p:extLst>
      <p:ext uri="{BB962C8B-B14F-4D97-AF65-F5344CB8AC3E}">
        <p14:creationId xmlns:p14="http://schemas.microsoft.com/office/powerpoint/2010/main" val="2675998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B36F30-4916-4654-AC85-94DE36B4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de gestión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B7A0E90-086B-4DD5-9D04-4B5133C2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snmpstatus</a:t>
            </a:r>
            <a:r>
              <a:rPr lang="es-MX" dirty="0"/>
              <a:t> que permite acceder a la situación del agente.</a:t>
            </a:r>
          </a:p>
          <a:p>
            <a:r>
              <a:rPr lang="es-MX" b="1" dirty="0" err="1"/>
              <a:t>snmpwalk</a:t>
            </a:r>
            <a:r>
              <a:rPr lang="es-MX" dirty="0"/>
              <a:t> que permite </a:t>
            </a:r>
            <a:r>
              <a:rPr lang="es-MX" i="1" dirty="0"/>
              <a:t>recorrer </a:t>
            </a:r>
            <a:r>
              <a:rPr lang="es-MX" dirty="0"/>
              <a:t>la MIB del agente y sus variables.</a:t>
            </a:r>
          </a:p>
          <a:p>
            <a:r>
              <a:rPr lang="es-MX" b="1" dirty="0" err="1"/>
              <a:t>snmpget</a:t>
            </a:r>
            <a:r>
              <a:rPr lang="es-MX" dirty="0"/>
              <a:t> y</a:t>
            </a:r>
            <a:r>
              <a:rPr lang="es-MX" b="1" dirty="0"/>
              <a:t> </a:t>
            </a:r>
            <a:r>
              <a:rPr lang="es-MX" b="1" dirty="0" err="1"/>
              <a:t>snmpset</a:t>
            </a:r>
            <a:r>
              <a:rPr lang="es-MX" b="1" dirty="0"/>
              <a:t> </a:t>
            </a:r>
            <a:r>
              <a:rPr lang="es-MX" dirty="0"/>
              <a:t>que permiten, respectivamente, consultar y fijar atributos de SNMP.</a:t>
            </a:r>
          </a:p>
          <a:p>
            <a:r>
              <a:rPr lang="es-MX" b="1" dirty="0" err="1"/>
              <a:t>snmptranslate</a:t>
            </a:r>
            <a:r>
              <a:rPr lang="es-MX" dirty="0"/>
              <a:t> permite traducir de un identificador de objeto (OID) de la MIB a una cadena de caracteres representativa de éste.</a:t>
            </a:r>
          </a:p>
          <a:p>
            <a:r>
              <a:rPr lang="es-MX" b="1" dirty="0" err="1"/>
              <a:t>snmpdelta</a:t>
            </a:r>
            <a:r>
              <a:rPr lang="es-MX" dirty="0"/>
              <a:t>, establece un proceso de monitorización sobre una o más variables del agente, de forma que recuperar el valor de estas variables en periodos de tiempo definidos.</a:t>
            </a:r>
          </a:p>
        </p:txBody>
      </p:sp>
    </p:spTree>
    <p:extLst>
      <p:ext uri="{BB962C8B-B14F-4D97-AF65-F5344CB8AC3E}">
        <p14:creationId xmlns:p14="http://schemas.microsoft.com/office/powerpoint/2010/main" val="2958920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B36F30-4916-4654-AC85-94DE36B4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de gestión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B7A0E90-086B-4DD5-9D04-4B5133C2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snmptest</a:t>
            </a:r>
            <a:r>
              <a:rPr lang="es-MX" dirty="0"/>
              <a:t> es una herramienta de prueba del agente, al conectarse permite, a través de un interfaz de línea de comandos, recuperar cualquier variable que este contenga. Indica los métodos de comunicación usados contra el agente, por si fuera necesaria su depuración.</a:t>
            </a:r>
          </a:p>
          <a:p>
            <a:r>
              <a:rPr lang="es-MX" b="1" dirty="0" err="1"/>
              <a:t>snmpnetstat</a:t>
            </a:r>
            <a:r>
              <a:rPr lang="es-MX" dirty="0"/>
              <a:t>, es un comando atípico en las distribuciones de SNMP ya que es particular de la distribución net-</a:t>
            </a:r>
            <a:r>
              <a:rPr lang="es-MX" dirty="0" err="1"/>
              <a:t>snmp</a:t>
            </a:r>
            <a:r>
              <a:rPr lang="es-MX" dirty="0"/>
              <a:t>. Nos permite obtener un listado de los canales de comunicación abiertos en una máquina, al igual que </a:t>
            </a:r>
            <a:r>
              <a:rPr lang="es-MX" dirty="0" err="1"/>
              <a:t>nestat</a:t>
            </a:r>
            <a:r>
              <a:rPr lang="es-MX" dirty="0"/>
              <a:t>, pero utilizando un agente SNMP para recuperar la información.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9610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71A4B-7C84-4E67-B051-E73C5D76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snmpstatus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39A23-4CC9-4E3B-9039-B7C88DD45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Muchas de estas funciones son comunes de cualquier implementación de SNMP y el desarrollador las encontrará en cualquier distribución.</a:t>
            </a:r>
          </a:p>
          <a:p>
            <a:r>
              <a:rPr lang="es-MX" dirty="0"/>
              <a:t>Así, si se desea saber si el agente está activo se haría:</a:t>
            </a:r>
          </a:p>
          <a:p>
            <a:pPr marL="400050" lvl="1" indent="0">
              <a:buNone/>
            </a:pPr>
            <a:r>
              <a:rPr lang="es-MX" b="1" dirty="0"/>
              <a:t>$ </a:t>
            </a:r>
            <a:r>
              <a:rPr lang="es-MX" b="1" dirty="0" err="1"/>
              <a:t>snmpstatus</a:t>
            </a:r>
            <a:r>
              <a:rPr lang="es-MX" b="1" dirty="0"/>
              <a:t> -v 1 –c </a:t>
            </a:r>
            <a:r>
              <a:rPr lang="es-MX" b="1" dirty="0" err="1"/>
              <a:t>public</a:t>
            </a:r>
            <a:r>
              <a:rPr lang="es-MX" b="1" dirty="0"/>
              <a:t> localhost</a:t>
            </a:r>
          </a:p>
          <a:p>
            <a:pPr marL="400050" lvl="1" indent="0">
              <a:buNone/>
            </a:pPr>
            <a:r>
              <a:rPr lang="en-US" dirty="0"/>
              <a:t>[127.0.0.1]=&gt;[Linux templar2.2.16-storm #1 Thu Aug 24 18:29:48 PDT 2000 i686] Up: </a:t>
            </a:r>
            <a:r>
              <a:rPr lang="es-MX" dirty="0"/>
              <a:t>0:17:56.24</a:t>
            </a:r>
          </a:p>
          <a:p>
            <a:pPr marL="400050" lvl="1" indent="0">
              <a:buNone/>
            </a:pPr>
            <a:r>
              <a:rPr lang="es-MX" dirty="0"/>
              <a:t>Interfaces: 0, </a:t>
            </a:r>
            <a:r>
              <a:rPr lang="es-MX" dirty="0" err="1"/>
              <a:t>Recv</a:t>
            </a:r>
            <a:r>
              <a:rPr lang="es-MX" dirty="0"/>
              <a:t>/Trans </a:t>
            </a:r>
            <a:r>
              <a:rPr lang="es-MX" dirty="0" err="1"/>
              <a:t>packets</a:t>
            </a:r>
            <a:r>
              <a:rPr lang="es-MX" dirty="0"/>
              <a:t>: 1908/1908 | IP: 1906/1906</a:t>
            </a:r>
          </a:p>
        </p:txBody>
      </p:sp>
    </p:spTree>
    <p:extLst>
      <p:ext uri="{BB962C8B-B14F-4D97-AF65-F5344CB8AC3E}">
        <p14:creationId xmlns:p14="http://schemas.microsoft.com/office/powerpoint/2010/main" val="4153805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A73FB-56CD-4074-8952-39ACF723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snmpget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40DA4-A3C6-4EDA-B708-9D37FCAA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consultar toda una rama se puede utilizar el comando </a:t>
            </a:r>
            <a:r>
              <a:rPr lang="es-MX" dirty="0" err="1"/>
              <a:t>snmpwalk</a:t>
            </a:r>
            <a:r>
              <a:rPr lang="es-MX" dirty="0"/>
              <a:t>. Para obtener un valor concreto del árbol (por ejemplo, la fecha del sistema) se ejecutaría:</a:t>
            </a:r>
          </a:p>
          <a:p>
            <a:pPr marL="400050" lvl="1" indent="0">
              <a:buNone/>
            </a:pPr>
            <a:r>
              <a:rPr lang="es-MX" b="1" dirty="0"/>
              <a:t>$ </a:t>
            </a:r>
            <a:r>
              <a:rPr lang="es-MX" b="1" dirty="0" err="1"/>
              <a:t>snmpget</a:t>
            </a:r>
            <a:r>
              <a:rPr lang="es-MX" b="1" dirty="0"/>
              <a:t> –v 1 –c </a:t>
            </a:r>
            <a:r>
              <a:rPr lang="es-MX" b="1" dirty="0" err="1"/>
              <a:t>public</a:t>
            </a:r>
            <a:r>
              <a:rPr lang="es-MX" b="1" dirty="0"/>
              <a:t> localhost host.hrSystem.hrSystemDate.0</a:t>
            </a:r>
          </a:p>
          <a:p>
            <a:pPr marL="400050" lvl="1" indent="0">
              <a:buNone/>
            </a:pPr>
            <a:r>
              <a:rPr lang="es-MX" dirty="0"/>
              <a:t>host.hrSystem.hrSystemDate.0 = 2001-2-12,18:51:20.0,+1:0</a:t>
            </a:r>
          </a:p>
        </p:txBody>
      </p:sp>
    </p:spTree>
    <p:extLst>
      <p:ext uri="{BB962C8B-B14F-4D97-AF65-F5344CB8AC3E}">
        <p14:creationId xmlns:p14="http://schemas.microsoft.com/office/powerpoint/2010/main" val="1022957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8C2-A71B-4C34-A15B-3D6FF926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snmptranslate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A0EFF-4446-4442-B9A1-75D36F46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traducir un </a:t>
            </a:r>
            <a:r>
              <a:rPr lang="es-MX" dirty="0" err="1"/>
              <a:t>oid</a:t>
            </a:r>
            <a:r>
              <a:rPr lang="es-MX" dirty="0"/>
              <a:t> a un nombre:</a:t>
            </a:r>
          </a:p>
          <a:p>
            <a:pPr marL="800100" lvl="2" indent="0">
              <a:buNone/>
            </a:pPr>
            <a:r>
              <a:rPr lang="es-MX" sz="2400" b="1" dirty="0"/>
              <a:t># </a:t>
            </a:r>
            <a:r>
              <a:rPr lang="es-MX" sz="2400" b="1" dirty="0" err="1"/>
              <a:t>snmptranslate</a:t>
            </a:r>
            <a:r>
              <a:rPr lang="es-MX" sz="2400" b="1" dirty="0"/>
              <a:t> .1.3.6.1.2.1.2.2.1.2</a:t>
            </a:r>
          </a:p>
          <a:p>
            <a:pPr marL="800100" lvl="2" indent="0">
              <a:buNone/>
            </a:pPr>
            <a:r>
              <a:rPr lang="es-MX" sz="2400" dirty="0"/>
              <a:t>IFMIB::</a:t>
            </a:r>
            <a:r>
              <a:rPr lang="es-MX" sz="2400" dirty="0" err="1"/>
              <a:t>ifDescr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75520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AB6E-E59C-4366-B214-491B255D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snmpwalk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F2D0D-A14B-4BC0-983B-B3C38E02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quiere ver un grupo de variables</a:t>
            </a:r>
          </a:p>
          <a:p>
            <a:r>
              <a:rPr lang="es-MX" dirty="0"/>
              <a:t>Mirar las descripciones de las interfaces: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snmpwalk</a:t>
            </a:r>
            <a:r>
              <a:rPr lang="es-MX" b="1" dirty="0"/>
              <a:t> –v 2c –c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</a:t>
            </a:r>
            <a:r>
              <a:rPr lang="es-MX" b="1" dirty="0" err="1"/>
              <a:t>ifDescr</a:t>
            </a:r>
            <a:endParaRPr lang="es-MX" b="1" dirty="0"/>
          </a:p>
          <a:p>
            <a:r>
              <a:rPr lang="es-MX" dirty="0"/>
              <a:t>Mirar los contadores de entrada y salida (en octetos)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snmpwalk</a:t>
            </a:r>
            <a:r>
              <a:rPr lang="es-MX" b="1" dirty="0"/>
              <a:t> –v 2c –c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</a:t>
            </a:r>
            <a:r>
              <a:rPr lang="es-MX" b="1" dirty="0" err="1"/>
              <a:t>ifInOctets</a:t>
            </a:r>
            <a:endParaRPr lang="es-MX" b="1" dirty="0"/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snmpwalk</a:t>
            </a:r>
            <a:r>
              <a:rPr lang="es-MX" b="1" dirty="0"/>
              <a:t> –v 2c –c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</a:t>
            </a:r>
            <a:r>
              <a:rPr lang="es-MX" b="1" dirty="0" err="1"/>
              <a:t>ifOutOctets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2452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DF172-9FCD-4DE1-BF39-6DD53700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snmpwalk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2D2BD-9C97-40CC-9650-0802F08E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56664" cy="3416300"/>
          </a:xfrm>
        </p:spPr>
        <p:txBody>
          <a:bodyPr>
            <a:normAutofit/>
          </a:bodyPr>
          <a:lstStyle/>
          <a:p>
            <a:r>
              <a:rPr lang="es-MX" dirty="0"/>
              <a:t>Ejemplo de la salida del árbol con </a:t>
            </a:r>
            <a:r>
              <a:rPr lang="es-MX" dirty="0" err="1"/>
              <a:t>snmpwalk</a:t>
            </a:r>
            <a:r>
              <a:rPr lang="es-MX" dirty="0"/>
              <a:t>:</a:t>
            </a:r>
          </a:p>
          <a:p>
            <a:pPr marL="800100" lvl="2" indent="0">
              <a:buNone/>
            </a:pPr>
            <a:r>
              <a:rPr lang="es-MX" sz="1600" dirty="0"/>
              <a:t>system.sysDescr.0 = Linux templar 2.2.16-storm #1 </a:t>
            </a:r>
            <a:r>
              <a:rPr lang="es-MX" sz="1600" dirty="0" err="1"/>
              <a:t>Thu</a:t>
            </a:r>
            <a:r>
              <a:rPr lang="es-MX" sz="1600" dirty="0"/>
              <a:t> </a:t>
            </a:r>
            <a:r>
              <a:rPr lang="es-MX" sz="1600" dirty="0" err="1"/>
              <a:t>Aug</a:t>
            </a:r>
            <a:r>
              <a:rPr lang="es-MX" sz="1600" dirty="0"/>
              <a:t> 24 18:29:48 PDT 2000 i686</a:t>
            </a:r>
          </a:p>
          <a:p>
            <a:pPr marL="800100" lvl="2" indent="0">
              <a:buNone/>
            </a:pPr>
            <a:r>
              <a:rPr lang="es-MX" sz="1600" dirty="0"/>
              <a:t>system.sysObjectID.0 = OID: </a:t>
            </a:r>
            <a:r>
              <a:rPr lang="es-MX" sz="1600" dirty="0" err="1"/>
              <a:t>enterprises.ucdavis.ucdSnmpAgent.linux</a:t>
            </a:r>
            <a:endParaRPr lang="es-MX" sz="1600" dirty="0"/>
          </a:p>
          <a:p>
            <a:pPr marL="800100" lvl="2" indent="0">
              <a:buNone/>
            </a:pPr>
            <a:r>
              <a:rPr lang="en-US" sz="1600" dirty="0"/>
              <a:t>system.sysUpTime.0 = </a:t>
            </a:r>
            <a:r>
              <a:rPr lang="en-US" sz="1600" dirty="0" err="1"/>
              <a:t>Timeticks</a:t>
            </a:r>
            <a:r>
              <a:rPr lang="en-US" sz="1600" dirty="0"/>
              <a:t>: (121325) 0:20:13.25</a:t>
            </a:r>
          </a:p>
          <a:p>
            <a:pPr marL="800100" lvl="2" indent="0">
              <a:buNone/>
            </a:pPr>
            <a:r>
              <a:rPr lang="nl-NL" sz="1600" dirty="0"/>
              <a:t>system.sysContact.0 = Root &gt;root@localhost&lt;</a:t>
            </a:r>
          </a:p>
          <a:p>
            <a:pPr marL="800100" lvl="2" indent="0">
              <a:buNone/>
            </a:pPr>
            <a:r>
              <a:rPr lang="es-MX" sz="1600" dirty="0"/>
              <a:t>system.sysName.0 = templar</a:t>
            </a:r>
          </a:p>
          <a:p>
            <a:pPr marL="800100" lvl="2" indent="0">
              <a:buNone/>
            </a:pPr>
            <a:r>
              <a:rPr lang="it-IT" sz="1600" dirty="0"/>
              <a:t>system.sysLocation.0 = Mi casa</a:t>
            </a:r>
          </a:p>
          <a:p>
            <a:pPr marL="800100" lvl="2" indent="0">
              <a:buNone/>
            </a:pPr>
            <a:r>
              <a:rPr lang="es-MX" sz="1600" dirty="0"/>
              <a:t>system.sysORLastChange.0 = </a:t>
            </a:r>
            <a:r>
              <a:rPr lang="es-MX" sz="1600" dirty="0" err="1"/>
              <a:t>Timeticks</a:t>
            </a:r>
            <a:r>
              <a:rPr lang="es-MX" sz="1600" dirty="0"/>
              <a:t>: (4) 0:00:00.04</a:t>
            </a:r>
          </a:p>
          <a:p>
            <a:pPr marL="800100" lvl="2" indent="0">
              <a:buNone/>
            </a:pPr>
            <a:r>
              <a:rPr lang="es-MX" sz="1600" dirty="0"/>
              <a:t>system.sysORTable.sysOREntry.sysORID.1 = OID: </a:t>
            </a:r>
            <a:r>
              <a:rPr lang="es-MX" sz="1600" dirty="0" err="1"/>
              <a:t>ifMIB</a:t>
            </a:r>
            <a:endParaRPr lang="es-MX" sz="1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14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0919-2348-4E42-B7BA-5753B810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Agente </a:t>
            </a:r>
            <a:r>
              <a:rPr lang="es-MX" dirty="0" err="1"/>
              <a:t>snmpd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E1887-7875-4BFF-9653-AA84099E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agente que escucha por el puerto 161 </a:t>
            </a:r>
            <a:r>
              <a:rPr lang="es-MX" dirty="0" err="1"/>
              <a:t>udp</a:t>
            </a:r>
            <a:r>
              <a:rPr lang="es-MX" dirty="0"/>
              <a:t> (por defecto), esperando llegada de peticiones desde algún software de gestión SNMP.</a:t>
            </a:r>
          </a:p>
          <a:p>
            <a:r>
              <a:rPr lang="es-MX" dirty="0"/>
              <a:t>Cuando recibe una petición, recopila la información y/o lleva a cabo las operaciones solicitadas, devolviendo la información correspondiente al emisor de la petición.</a:t>
            </a:r>
          </a:p>
        </p:txBody>
      </p:sp>
    </p:spTree>
    <p:extLst>
      <p:ext uri="{BB962C8B-B14F-4D97-AF65-F5344CB8AC3E}">
        <p14:creationId xmlns:p14="http://schemas.microsoft.com/office/powerpoint/2010/main" val="2612424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DF172-9FCD-4DE1-BF39-6DD53700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snmpwalk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2D2BD-9C97-40CC-9650-0802F08E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56664" cy="3416300"/>
          </a:xfrm>
        </p:spPr>
        <p:txBody>
          <a:bodyPr>
            <a:normAutofit/>
          </a:bodyPr>
          <a:lstStyle/>
          <a:p>
            <a:r>
              <a:rPr lang="es-MX" dirty="0"/>
              <a:t>Cuando no sabemos el nombre exacto de la variable</a:t>
            </a:r>
          </a:p>
          <a:p>
            <a:r>
              <a:rPr lang="es-MX" dirty="0"/>
              <a:t>Guardar la salida de la MIB-II completa en un archivo de texto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snmpwalk</a:t>
            </a:r>
            <a:r>
              <a:rPr lang="es-MX" b="1" dirty="0"/>
              <a:t> –v 2c –c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&gt; snmp.txt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6499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5F4E7-4661-431F-B0FA-44209791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snmpbulkwalk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5C617-40FA-401B-ACE4-81BB3FCC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 que </a:t>
            </a:r>
            <a:r>
              <a:rPr lang="es-MX" dirty="0" err="1"/>
              <a:t>snmpwalk</a:t>
            </a:r>
            <a:r>
              <a:rPr lang="es-MX" dirty="0"/>
              <a:t>, pero utiliza la operación </a:t>
            </a:r>
            <a:r>
              <a:rPr lang="es-MX" i="1" dirty="0" err="1"/>
              <a:t>getbulk</a:t>
            </a:r>
            <a:r>
              <a:rPr lang="es-MX" i="1" dirty="0"/>
              <a:t> </a:t>
            </a:r>
            <a:r>
              <a:rPr lang="es-MX" dirty="0"/>
              <a:t>de SNMP</a:t>
            </a:r>
          </a:p>
          <a:p>
            <a:r>
              <a:rPr lang="es-MX" dirty="0"/>
              <a:t>Solicitar la tabla de ARP: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snmpbulkwalk</a:t>
            </a:r>
            <a:r>
              <a:rPr lang="en-US" b="1" dirty="0"/>
              <a:t> -c public -v2c &lt;</a:t>
            </a:r>
            <a:r>
              <a:rPr lang="en-US" b="1" dirty="0" err="1"/>
              <a:t>direccion-ip</a:t>
            </a:r>
            <a:r>
              <a:rPr lang="en-US" b="1" dirty="0"/>
              <a:t>&gt; </a:t>
            </a:r>
            <a:r>
              <a:rPr lang="en-US" b="1" dirty="0" err="1"/>
              <a:t>atPhysAddress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74267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C804-0011-4356-9CB3-70A53307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snmptable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50682-32D9-4372-999C-6115DF61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sabe que un grupo de variables tienen estructura de tabla</a:t>
            </a:r>
          </a:p>
          <a:p>
            <a:r>
              <a:rPr lang="es-MX" dirty="0"/>
              <a:t>La tabla de direcciones IP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snmptable</a:t>
            </a:r>
            <a:r>
              <a:rPr lang="es-MX" b="1" dirty="0"/>
              <a:t> –v 2c -c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-</a:t>
            </a:r>
            <a:r>
              <a:rPr lang="es-MX" b="1" dirty="0" err="1"/>
              <a:t>Ov</a:t>
            </a:r>
            <a:r>
              <a:rPr lang="es-MX" b="1" dirty="0"/>
              <a:t> </a:t>
            </a:r>
            <a:r>
              <a:rPr lang="es-MX" b="1" dirty="0" err="1"/>
              <a:t>ipAddrTable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85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1C528-1D69-4F7B-B778-605B05D3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snmpset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A837A-9574-4D47-8616-9FBDB7C4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Requiere una </a:t>
            </a:r>
            <a:r>
              <a:rPr lang="es-MX" i="1" dirty="0"/>
              <a:t>comunidad </a:t>
            </a:r>
            <a:r>
              <a:rPr lang="es-MX" dirty="0"/>
              <a:t>con permisos de escritura</a:t>
            </a:r>
          </a:p>
          <a:p>
            <a:r>
              <a:rPr lang="es-MX" dirty="0"/>
              <a:t>Muy inseguro en SNMPv1 y SNMPv2!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snmpset</a:t>
            </a:r>
            <a:r>
              <a:rPr lang="en-US" b="1" dirty="0"/>
              <a:t> -c private -v 1 switch1 system.sysContact.0 s </a:t>
            </a:r>
            <a:r>
              <a:rPr lang="es-MX" b="1" dirty="0"/>
              <a:t>walc@walc.ula.ve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8364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7F0395-C361-476D-AAD0-C92EF201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Envío de notificaciones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016214-D9AC-4954-9C11-08D5E7481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Trap</a:t>
            </a:r>
            <a:r>
              <a:rPr lang="es-MX" dirty="0"/>
              <a:t> e </a:t>
            </a:r>
            <a:r>
              <a:rPr lang="es-MX" dirty="0" err="1"/>
              <a:t>inform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404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D6BF82-BA8C-40CD-8A27-C1A0E8CF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Envío de notificaciones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93B93E-3E45-4DD9-A7F2-17E973D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notificación es un mensaje SNMP no solicitado que envía el agente a un receptor determinado. </a:t>
            </a:r>
          </a:p>
          <a:p>
            <a:r>
              <a:rPr lang="es-MX" dirty="0"/>
              <a:t>Generalmente indica un cambio de estado en el dispositivo gestionado por el agente, o una condición de alarma. </a:t>
            </a:r>
          </a:p>
          <a:p>
            <a:r>
              <a:rPr lang="es-MX" dirty="0"/>
              <a:t>SNMP define dos tipos de notificaciones: </a:t>
            </a:r>
          </a:p>
          <a:p>
            <a:pPr lvl="1"/>
            <a:r>
              <a:rPr lang="es-MX" b="1" dirty="0" err="1"/>
              <a:t>traps</a:t>
            </a:r>
            <a:r>
              <a:rPr lang="es-MX" b="1" dirty="0"/>
              <a:t> </a:t>
            </a:r>
          </a:p>
          <a:p>
            <a:pPr lvl="1"/>
            <a:r>
              <a:rPr lang="es-MX" b="1" dirty="0" err="1"/>
              <a:t>informs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2808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F93CB-2528-45A9-8165-99EAED48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6DDF9-1A3B-41D2-9738-54E7EFDF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b="1" dirty="0" err="1"/>
              <a:t>trap</a:t>
            </a:r>
            <a:r>
              <a:rPr lang="es-MX" b="1" dirty="0"/>
              <a:t> </a:t>
            </a:r>
            <a:r>
              <a:rPr lang="es-MX" dirty="0"/>
              <a:t>es una notificación no confirmada por el receptor. Esto hace que necesitemos un mecanismo para detectar la pérdida de </a:t>
            </a:r>
            <a:r>
              <a:rPr lang="es-MX" i="1" dirty="0" err="1"/>
              <a:t>traps</a:t>
            </a:r>
            <a:r>
              <a:rPr lang="es-MX" i="1" dirty="0"/>
              <a:t> </a:t>
            </a:r>
            <a:r>
              <a:rPr lang="es-MX" dirty="0"/>
              <a:t>en la red si las notificaciones que enviamos son de carácter crítico.</a:t>
            </a:r>
          </a:p>
        </p:txBody>
      </p:sp>
    </p:spTree>
    <p:extLst>
      <p:ext uri="{BB962C8B-B14F-4D97-AF65-F5344CB8AC3E}">
        <p14:creationId xmlns:p14="http://schemas.microsoft.com/office/powerpoint/2010/main" val="3120354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7F741-09FF-45FF-ADB6-F4A52393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inform</a:t>
            </a:r>
            <a:r>
              <a:rPr lang="es-MX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4B4FA-E331-4139-BCC5-F140B531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b="1" dirty="0" err="1"/>
              <a:t>inform</a:t>
            </a:r>
            <a:r>
              <a:rPr lang="es-MX" b="1" dirty="0"/>
              <a:t> </a:t>
            </a:r>
            <a:r>
              <a:rPr lang="es-MX" dirty="0"/>
              <a:t>es una notificación que requiere confirmación por parte del receptor, lo cual la hace más adecuada para situaciones críticas. </a:t>
            </a:r>
          </a:p>
          <a:p>
            <a:r>
              <a:rPr lang="es-MX" dirty="0"/>
              <a:t>Sin embargo, estas notificaciones no fueron incluidas en el protocolo hasta la versión SNMPv2c, con lo que no serán permitidas en agentes que soporten solamente la versión SNMPv1.</a:t>
            </a:r>
          </a:p>
        </p:txBody>
      </p:sp>
    </p:spTree>
    <p:extLst>
      <p:ext uri="{BB962C8B-B14F-4D97-AF65-F5344CB8AC3E}">
        <p14:creationId xmlns:p14="http://schemas.microsoft.com/office/powerpoint/2010/main" val="607586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D7B9-C3A3-44AB-9AB1-7BFBBA6A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Navegadores MIB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4B092-AC65-4492-906F-E40A532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 veces es difícil localizar las variables que uno anda buscando</a:t>
            </a:r>
          </a:p>
          <a:p>
            <a:pPr lvl="1"/>
            <a:r>
              <a:rPr lang="es-MX" dirty="0"/>
              <a:t>No se sabe exactamente bajo qué parte de la jerarquía se debe buscar</a:t>
            </a:r>
          </a:p>
          <a:p>
            <a:pPr lvl="1"/>
            <a:r>
              <a:rPr lang="es-MX" dirty="0"/>
              <a:t>Es difícil recorrer un archivo de texto con la salida completa de un '</a:t>
            </a:r>
            <a:r>
              <a:rPr lang="es-MX" dirty="0" err="1"/>
              <a:t>snmpwalk</a:t>
            </a:r>
            <a:r>
              <a:rPr lang="es-MX" dirty="0"/>
              <a:t>'</a:t>
            </a:r>
          </a:p>
          <a:p>
            <a:r>
              <a:rPr lang="es-MX" dirty="0"/>
              <a:t>Para esto se inventaron los navegadores de MIB</a:t>
            </a:r>
          </a:p>
          <a:p>
            <a:pPr lvl="1"/>
            <a:r>
              <a:rPr lang="es-MX" dirty="0"/>
              <a:t>Interfaz gráfico</a:t>
            </a:r>
          </a:p>
          <a:p>
            <a:pPr lvl="1"/>
            <a:r>
              <a:rPr lang="es-MX" dirty="0"/>
              <a:t>Presentación jerárquica</a:t>
            </a:r>
          </a:p>
          <a:p>
            <a:pPr lvl="1"/>
            <a:r>
              <a:rPr lang="es-MX" dirty="0"/>
              <a:t>Permiten ver descripciones de las variables y los módulos</a:t>
            </a:r>
          </a:p>
          <a:p>
            <a:pPr lvl="1"/>
            <a:r>
              <a:rPr lang="es-MX" dirty="0"/>
              <a:t>Permiten hacer búsquedas</a:t>
            </a:r>
          </a:p>
        </p:txBody>
      </p:sp>
    </p:spTree>
    <p:extLst>
      <p:ext uri="{BB962C8B-B14F-4D97-AF65-F5344CB8AC3E}">
        <p14:creationId xmlns:p14="http://schemas.microsoft.com/office/powerpoint/2010/main" val="464932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47D93E-5964-425F-B17A-5833E0FB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 trampas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056265-31AE-4D18-86D6-4E0F58A48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snmptrapd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648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FDE5D-B168-468C-93EE-EE1A7F04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 </a:t>
            </a:r>
            <a:r>
              <a:rPr lang="es-MX" dirty="0" err="1"/>
              <a:t>snmpd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FC71A-7666-47FD-9645-21512D63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agente se ejecuta como demonio, permaneciendo en segundo plano durante toda su ejecución.</a:t>
            </a:r>
          </a:p>
          <a:p>
            <a:r>
              <a:rPr lang="es-MX" dirty="0"/>
              <a:t>Una vez instalado el paquete NET-SNMP, el agente se ejecutará al iniciar nuestro host mediante el sistema de servicios estándar de GNU/Linux.</a:t>
            </a:r>
          </a:p>
          <a:p>
            <a:r>
              <a:rPr lang="es-MX" dirty="0"/>
              <a:t>Para iniciarlo, pararlo o recargarlo manualmente usaremos el comando:</a:t>
            </a:r>
          </a:p>
          <a:p>
            <a:pPr marL="0" indent="0" algn="ctr">
              <a:buNone/>
            </a:pPr>
            <a:r>
              <a:rPr lang="es-MX" sz="2000" b="1" dirty="0"/>
              <a:t># /</a:t>
            </a:r>
            <a:r>
              <a:rPr lang="es-MX" sz="2000" b="1" dirty="0" err="1"/>
              <a:t>etc</a:t>
            </a:r>
            <a:r>
              <a:rPr lang="es-MX" sz="2000" b="1" dirty="0"/>
              <a:t>/</a:t>
            </a:r>
            <a:r>
              <a:rPr lang="es-MX" sz="2000" b="1" dirty="0" err="1"/>
              <a:t>init.d</a:t>
            </a:r>
            <a:r>
              <a:rPr lang="es-MX" sz="2000" b="1" dirty="0"/>
              <a:t>/</a:t>
            </a:r>
            <a:r>
              <a:rPr lang="es-MX" sz="2000" b="1" dirty="0" err="1"/>
              <a:t>snmpd</a:t>
            </a:r>
            <a:r>
              <a:rPr lang="es-MX" sz="2000" b="1" dirty="0"/>
              <a:t> {</a:t>
            </a:r>
            <a:r>
              <a:rPr lang="es-MX" sz="2000" b="1" dirty="0" err="1"/>
              <a:t>start|stop|restart|reload|forcereload</a:t>
            </a:r>
            <a:r>
              <a:rPr lang="es-MX" sz="2000" b="1" dirty="0"/>
              <a:t>}</a:t>
            </a:r>
          </a:p>
          <a:p>
            <a:r>
              <a:rPr lang="es-MX" dirty="0"/>
              <a:t>En su arranque, buscará su archivo de configuración (</a:t>
            </a:r>
            <a:r>
              <a:rPr lang="es-MX" b="1" dirty="0"/>
              <a:t>/</a:t>
            </a:r>
            <a:r>
              <a:rPr lang="es-MX" b="1" dirty="0" err="1"/>
              <a:t>etc</a:t>
            </a:r>
            <a:r>
              <a:rPr lang="es-MX" b="1" dirty="0"/>
              <a:t>/</a:t>
            </a:r>
            <a:r>
              <a:rPr lang="es-MX" b="1" dirty="0" err="1"/>
              <a:t>snmp</a:t>
            </a:r>
            <a:r>
              <a:rPr lang="es-MX" b="1" dirty="0"/>
              <a:t>/</a:t>
            </a:r>
            <a:r>
              <a:rPr lang="es-MX" b="1" dirty="0" err="1"/>
              <a:t>snmpd.conf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1761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C8C435-CA53-4D7C-A88D-967DA2A1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snmptrapd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F6A18A1-44B0-484C-A0A3-47795B3F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demonio de NET-SNMP que esta esperando para recibir </a:t>
            </a:r>
            <a:r>
              <a:rPr lang="es-MX" dirty="0" err="1"/>
              <a:t>traps</a:t>
            </a:r>
            <a:r>
              <a:rPr lang="es-MX" dirty="0"/>
              <a:t> o </a:t>
            </a:r>
            <a:r>
              <a:rPr lang="es-MX" dirty="0" err="1"/>
              <a:t>informs</a:t>
            </a:r>
            <a:r>
              <a:rPr lang="es-MX" dirty="0"/>
              <a:t> y genera un log o reacciona dependiendo del caso</a:t>
            </a:r>
          </a:p>
        </p:txBody>
      </p:sp>
    </p:spTree>
    <p:extLst>
      <p:ext uri="{BB962C8B-B14F-4D97-AF65-F5344CB8AC3E}">
        <p14:creationId xmlns:p14="http://schemas.microsoft.com/office/powerpoint/2010/main" val="11214719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9AE63-7E9E-472F-B965-9DBEEAD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snmptrapd.conf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81A22-291E-4CE6-AFD6-E55327C5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archivo de configuración de </a:t>
            </a:r>
            <a:r>
              <a:rPr lang="es-MX" dirty="0" err="1"/>
              <a:t>snmptrapd</a:t>
            </a:r>
            <a:r>
              <a:rPr lang="es-MX" dirty="0"/>
              <a:t>.</a:t>
            </a:r>
          </a:p>
          <a:p>
            <a:r>
              <a:rPr lang="es-MX" dirty="0"/>
              <a:t>Se suele localizar en 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snmp</a:t>
            </a:r>
            <a:endParaRPr lang="es-MX" dirty="0"/>
          </a:p>
          <a:p>
            <a:r>
              <a:rPr lang="es-MX" dirty="0"/>
              <a:t>Para una configuración completa hay que considerar a </a:t>
            </a:r>
            <a:r>
              <a:rPr lang="es-MX" dirty="0" err="1"/>
              <a:t>snmpd.conf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9514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A7C0A-C056-4A4A-9FE5-0A28EB14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snmp</a:t>
            </a:r>
            <a:r>
              <a:rPr lang="es-MX" dirty="0"/>
              <a:t>/</a:t>
            </a:r>
            <a:r>
              <a:rPr lang="es-MX" dirty="0" err="1"/>
              <a:t>snmptrapd.conf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D18E6-F1D8-4445-AEFD-28CD1E55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err="1"/>
              <a:t>snmpTrapdAddr</a:t>
            </a:r>
            <a:r>
              <a:rPr lang="es-MX" sz="3200" dirty="0"/>
              <a:t> udp:127.0.0.1:162</a:t>
            </a:r>
            <a:br>
              <a:rPr lang="es-MX" sz="3200" dirty="0"/>
            </a:br>
            <a:r>
              <a:rPr lang="es-MX" sz="3200" dirty="0" err="1"/>
              <a:t>disableAuthorization</a:t>
            </a:r>
            <a:r>
              <a:rPr lang="es-MX" sz="3200" dirty="0"/>
              <a:t> yes</a:t>
            </a:r>
            <a:br>
              <a:rPr lang="es-MX" sz="3200" dirty="0"/>
            </a:br>
            <a:r>
              <a:rPr lang="es-MX" sz="3200" dirty="0" err="1"/>
              <a:t>outputOption</a:t>
            </a:r>
            <a:r>
              <a:rPr lang="es-MX" sz="3200" dirty="0"/>
              <a:t> n</a:t>
            </a:r>
            <a:br>
              <a:rPr lang="es-MX" sz="3200" dirty="0"/>
            </a:br>
            <a:r>
              <a:rPr lang="es-MX" sz="3200" dirty="0" err="1"/>
              <a:t>authCommunity</a:t>
            </a:r>
            <a:r>
              <a:rPr lang="es-MX" sz="3200" dirty="0"/>
              <a:t> </a:t>
            </a:r>
            <a:r>
              <a:rPr lang="es-MX" sz="3200" dirty="0" err="1"/>
              <a:t>log,execute,net</a:t>
            </a:r>
            <a:r>
              <a:rPr lang="es-MX" sz="3200" dirty="0"/>
              <a:t> ro_4CM6</a:t>
            </a:r>
            <a:br>
              <a:rPr lang="es-MX" sz="3200" dirty="0"/>
            </a:br>
            <a:r>
              <a:rPr lang="es-MX" sz="3200" dirty="0" err="1"/>
              <a:t>authCommunity</a:t>
            </a:r>
            <a:r>
              <a:rPr lang="es-MX" sz="3200" dirty="0"/>
              <a:t> </a:t>
            </a:r>
            <a:r>
              <a:rPr lang="es-MX" sz="3200" dirty="0" err="1"/>
              <a:t>log,execute,net</a:t>
            </a:r>
            <a:r>
              <a:rPr lang="es-MX" sz="3200" dirty="0"/>
              <a:t> rw_4CM6</a:t>
            </a:r>
          </a:p>
        </p:txBody>
      </p:sp>
    </p:spTree>
    <p:extLst>
      <p:ext uri="{BB962C8B-B14F-4D97-AF65-F5344CB8AC3E}">
        <p14:creationId xmlns:p14="http://schemas.microsoft.com/office/powerpoint/2010/main" val="658626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5C7EA-72B0-45F4-A427-02177445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snmpTrapAddr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A9635-5BB2-4830-A41D-7917676F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Define una lista de direcciones IP que estarán a la escucha de </a:t>
            </a:r>
            <a:r>
              <a:rPr lang="es-MX" dirty="0" err="1"/>
              <a:t>traps</a:t>
            </a:r>
            <a:r>
              <a:rPr lang="es-MX" dirty="0"/>
              <a:t>. </a:t>
            </a:r>
          </a:p>
          <a:p>
            <a:r>
              <a:rPr lang="es-MX" dirty="0"/>
              <a:t>En el ejemplo se utiliza la interfaz local, es decir, sólo se van a recibir </a:t>
            </a:r>
            <a:r>
              <a:rPr lang="es-MX" dirty="0" err="1"/>
              <a:t>traps</a:t>
            </a:r>
            <a:r>
              <a:rPr lang="es-MX" dirty="0"/>
              <a:t> desde localhost.</a:t>
            </a:r>
          </a:p>
        </p:txBody>
      </p:sp>
    </p:spTree>
    <p:extLst>
      <p:ext uri="{BB962C8B-B14F-4D97-AF65-F5344CB8AC3E}">
        <p14:creationId xmlns:p14="http://schemas.microsoft.com/office/powerpoint/2010/main" val="1051635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066D-BBBF-49D1-8612-230435E3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pidFile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D9158-E62E-4A51-90EA-EC0BA6AD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archivo PID se usa para almacena el ID del proceso receptor de notificaciones. </a:t>
            </a:r>
          </a:p>
          <a:p>
            <a:r>
              <a:rPr lang="es-MX" dirty="0"/>
              <a:t>Con </a:t>
            </a:r>
            <a:r>
              <a:rPr lang="es-MX" dirty="0" err="1"/>
              <a:t>pidFIle</a:t>
            </a:r>
            <a:r>
              <a:rPr lang="es-MX" dirty="0"/>
              <a:t> podemos definir donde va a quedar el archivo de PID.</a:t>
            </a:r>
          </a:p>
          <a:p>
            <a:r>
              <a:rPr lang="es-MX" dirty="0"/>
              <a:t>De forma predeterminada el ID no se guarda.</a:t>
            </a:r>
          </a:p>
        </p:txBody>
      </p:sp>
    </p:spTree>
    <p:extLst>
      <p:ext uri="{BB962C8B-B14F-4D97-AF65-F5344CB8AC3E}">
        <p14:creationId xmlns:p14="http://schemas.microsoft.com/office/powerpoint/2010/main" val="32499215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DE12D-12AD-4C73-8624-944F73E3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disableAuthorization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FC4E1-68DD-4F2B-92AE-57EBE3A4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Deshabilita cualquier tipo de control de acceso y acepta todas las notificaciones entrantes.</a:t>
            </a:r>
          </a:p>
        </p:txBody>
      </p:sp>
    </p:spTree>
    <p:extLst>
      <p:ext uri="{BB962C8B-B14F-4D97-AF65-F5344CB8AC3E}">
        <p14:creationId xmlns:p14="http://schemas.microsoft.com/office/powerpoint/2010/main" val="2892056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90C8-8E93-459D-9AC1-B57AD6B6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outputOption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B0371-6397-43F9-9146-8ACAB2D2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Especifica cómo se guardarán los </a:t>
            </a:r>
            <a:r>
              <a:rPr lang="es-MX" dirty="0" err="1"/>
              <a:t>OIDs</a:t>
            </a:r>
            <a:r>
              <a:rPr lang="es-MX" dirty="0"/>
              <a:t> de las notificaciones entrantes.</a:t>
            </a:r>
          </a:p>
          <a:p>
            <a:r>
              <a:rPr lang="es-MX" dirty="0"/>
              <a:t>Da formato a los datos que se guardarán en las bitácoras.</a:t>
            </a:r>
          </a:p>
        </p:txBody>
      </p:sp>
    </p:spTree>
    <p:extLst>
      <p:ext uri="{BB962C8B-B14F-4D97-AF65-F5344CB8AC3E}">
        <p14:creationId xmlns:p14="http://schemas.microsoft.com/office/powerpoint/2010/main" val="1287630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6AC4B-AC8C-47F9-B0A9-2952A095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authCommunity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2559A-40C0-4FCA-A0EB-D417D645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permite asignar rápidamente permisos a una comunidad</a:t>
            </a:r>
          </a:p>
          <a:p>
            <a:r>
              <a:rPr lang="es-MX" dirty="0"/>
              <a:t>Las opciones son:</a:t>
            </a:r>
          </a:p>
          <a:p>
            <a:pPr lvl="1"/>
            <a:r>
              <a:rPr lang="es-MX" dirty="0"/>
              <a:t>Log, manda a log la informa de la notificación</a:t>
            </a:r>
          </a:p>
          <a:p>
            <a:pPr lvl="1"/>
            <a:r>
              <a:rPr lang="es-MX" dirty="0" err="1"/>
              <a:t>Execute</a:t>
            </a:r>
            <a:r>
              <a:rPr lang="es-MX" dirty="0"/>
              <a:t>, pasa detalles de la trampa a un </a:t>
            </a:r>
            <a:r>
              <a:rPr lang="es-MX"/>
              <a:t>programa específico.</a:t>
            </a:r>
            <a:endParaRPr lang="es-MX" dirty="0"/>
          </a:p>
          <a:p>
            <a:pPr lvl="1"/>
            <a:r>
              <a:rPr lang="es-MX" dirty="0"/>
              <a:t>Net, reenvía la notificación a otro receptor.</a:t>
            </a:r>
          </a:p>
        </p:txBody>
      </p:sp>
    </p:spTree>
    <p:extLst>
      <p:ext uri="{BB962C8B-B14F-4D97-AF65-F5344CB8AC3E}">
        <p14:creationId xmlns:p14="http://schemas.microsoft.com/office/powerpoint/2010/main" val="2771727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77A5-177B-4C12-95AE-F56A0BD1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Ejecución 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init.d</a:t>
            </a:r>
            <a:r>
              <a:rPr lang="es-MX" dirty="0"/>
              <a:t>/</a:t>
            </a:r>
            <a:r>
              <a:rPr lang="es-MX" dirty="0" err="1"/>
              <a:t>snmptrapd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FE75B-CF9E-4F62-8FFD-234E620B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03500"/>
            <a:ext cx="11408898" cy="3416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sz="2000" b="1" dirty="0"/>
              <a:t>/</a:t>
            </a:r>
            <a:r>
              <a:rPr lang="es-MX" sz="2000" b="1" dirty="0" err="1"/>
              <a:t>usr</a:t>
            </a:r>
            <a:r>
              <a:rPr lang="es-MX" sz="2000" b="1" dirty="0"/>
              <a:t>/</a:t>
            </a:r>
            <a:r>
              <a:rPr lang="es-MX" sz="2000" b="1" dirty="0" err="1"/>
              <a:t>sbin</a:t>
            </a:r>
            <a:r>
              <a:rPr lang="es-MX" sz="2000" b="1" dirty="0"/>
              <a:t>/</a:t>
            </a:r>
            <a:r>
              <a:rPr lang="es-MX" sz="2000" b="1" dirty="0" err="1"/>
              <a:t>snmptrapd</a:t>
            </a:r>
            <a:r>
              <a:rPr lang="es-MX" sz="2000" b="1" dirty="0"/>
              <a:t> -</a:t>
            </a:r>
            <a:r>
              <a:rPr lang="es-MX" sz="2000" b="1" dirty="0" err="1"/>
              <a:t>On</a:t>
            </a:r>
            <a:r>
              <a:rPr lang="es-MX" sz="2000" b="1" dirty="0"/>
              <a:t> -C -a -A -c /</a:t>
            </a:r>
            <a:r>
              <a:rPr lang="es-MX" sz="2000" b="1" dirty="0" err="1"/>
              <a:t>etc</a:t>
            </a:r>
            <a:r>
              <a:rPr lang="es-MX" sz="2000" b="1" dirty="0"/>
              <a:t>/</a:t>
            </a:r>
            <a:r>
              <a:rPr lang="es-MX" sz="2000" b="1" dirty="0" err="1"/>
              <a:t>snmp</a:t>
            </a:r>
            <a:r>
              <a:rPr lang="es-MX" sz="2000" b="1" dirty="0"/>
              <a:t>/</a:t>
            </a:r>
            <a:r>
              <a:rPr lang="es-MX" sz="2000" b="1" dirty="0" err="1"/>
              <a:t>snmptrapd.conf</a:t>
            </a:r>
            <a:r>
              <a:rPr lang="es-MX" sz="2000" b="1" dirty="0"/>
              <a:t> -M /</a:t>
            </a:r>
            <a:r>
              <a:rPr lang="es-MX" sz="2000" b="1" dirty="0" err="1"/>
              <a:t>usr</a:t>
            </a:r>
            <a:r>
              <a:rPr lang="es-MX" sz="2000" b="1" dirty="0"/>
              <a:t>/share/</a:t>
            </a:r>
            <a:r>
              <a:rPr lang="es-MX" sz="2000" b="1" dirty="0" err="1"/>
              <a:t>snmp</a:t>
            </a:r>
            <a:r>
              <a:rPr lang="es-MX" sz="2000" b="1" dirty="0"/>
              <a:t>/</a:t>
            </a:r>
            <a:r>
              <a:rPr lang="es-MX" sz="2000" b="1" dirty="0" err="1"/>
              <a:t>mibs</a:t>
            </a:r>
            <a:r>
              <a:rPr lang="es-MX" sz="2000" b="1" dirty="0"/>
              <a:t> -m ALL</a:t>
            </a:r>
          </a:p>
          <a:p>
            <a:pPr marL="0" indent="0">
              <a:buNone/>
            </a:pPr>
            <a:endParaRPr lang="es-MX" sz="2000" b="1" dirty="0"/>
          </a:p>
          <a:p>
            <a:r>
              <a:rPr lang="es-MX" sz="2000" dirty="0"/>
              <a:t>-a: Ignorar </a:t>
            </a:r>
            <a:r>
              <a:rPr lang="es-MX" sz="2000" dirty="0" err="1"/>
              <a:t>traps</a:t>
            </a:r>
            <a:r>
              <a:rPr lang="es-MX" sz="2000" dirty="0"/>
              <a:t> de </a:t>
            </a:r>
            <a:r>
              <a:rPr lang="es-MX" sz="2000" dirty="0" err="1"/>
              <a:t>authenticationFailure</a:t>
            </a:r>
            <a:endParaRPr lang="es-MX" sz="2000" dirty="0"/>
          </a:p>
          <a:p>
            <a:r>
              <a:rPr lang="es-MX" sz="2000" dirty="0"/>
              <a:t>-A: Mantener el archivo de bitácora en lugar de </a:t>
            </a:r>
            <a:r>
              <a:rPr lang="es-MX" sz="2000" dirty="0" err="1"/>
              <a:t>sobreescribirlo</a:t>
            </a:r>
            <a:r>
              <a:rPr lang="es-MX" sz="2000" dirty="0"/>
              <a:t>.</a:t>
            </a:r>
          </a:p>
          <a:p>
            <a:r>
              <a:rPr lang="es-MX" sz="2000" dirty="0"/>
              <a:t>-c: Obtener la configuración de un archivo.</a:t>
            </a:r>
          </a:p>
          <a:p>
            <a:r>
              <a:rPr lang="es-MX" sz="2000" dirty="0"/>
              <a:t>-C: No leer más archivos de configuración que el que se especificó con la opción -c</a:t>
            </a:r>
          </a:p>
          <a:p>
            <a:r>
              <a:rPr lang="es-MX" sz="2000" dirty="0"/>
              <a:t>-M: directorio donde se encuentran las </a:t>
            </a:r>
            <a:r>
              <a:rPr lang="es-MX" sz="2000" dirty="0" err="1"/>
              <a:t>MIBs</a:t>
            </a:r>
            <a:endParaRPr lang="es-MX" sz="2000" dirty="0"/>
          </a:p>
          <a:p>
            <a:r>
              <a:rPr lang="es-MX" sz="2000" dirty="0"/>
              <a:t>-m: especifica que </a:t>
            </a:r>
            <a:r>
              <a:rPr lang="es-MX" sz="2000" dirty="0" err="1"/>
              <a:t>MIBs</a:t>
            </a:r>
            <a:r>
              <a:rPr lang="es-MX" sz="2000" dirty="0"/>
              <a:t> se van a cargar separados por comas, en este caso se cargan todas las </a:t>
            </a:r>
            <a:r>
              <a:rPr lang="es-MX" sz="2000" dirty="0" err="1"/>
              <a:t>MIBs</a:t>
            </a:r>
            <a:r>
              <a:rPr lang="es-MX" sz="2000" dirty="0"/>
              <a:t>.</a:t>
            </a:r>
          </a:p>
          <a:p>
            <a:r>
              <a:rPr lang="es-MX" sz="2000" dirty="0"/>
              <a:t>-</a:t>
            </a:r>
            <a:r>
              <a:rPr lang="es-MX" sz="2000" dirty="0" err="1"/>
              <a:t>On</a:t>
            </a:r>
            <a:r>
              <a:rPr lang="es-MX" sz="2000" dirty="0"/>
              <a:t> no convierte los OID</a:t>
            </a:r>
          </a:p>
          <a:p>
            <a:pPr marL="0" indent="0">
              <a:buNone/>
            </a:pP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484364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ABA00-29E1-4AB6-825F-4C921548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269E4-DE32-4E98-BC4F-D9FFD221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/</a:t>
            </a:r>
            <a:r>
              <a:rPr lang="es-MX" b="1" dirty="0" err="1"/>
              <a:t>etc</a:t>
            </a:r>
            <a:r>
              <a:rPr lang="es-MX" b="1" dirty="0"/>
              <a:t>/</a:t>
            </a:r>
            <a:r>
              <a:rPr lang="es-MX" b="1" dirty="0" err="1"/>
              <a:t>init.d</a:t>
            </a:r>
            <a:r>
              <a:rPr lang="es-MX" b="1" dirty="0"/>
              <a:t>/</a:t>
            </a:r>
            <a:r>
              <a:rPr lang="es-MX" b="1" dirty="0" err="1"/>
              <a:t>snmptrapd</a:t>
            </a:r>
            <a:r>
              <a:rPr lang="es-MX" b="1" dirty="0"/>
              <a:t> </a:t>
            </a:r>
            <a:r>
              <a:rPr lang="es-MX" b="1" dirty="0" err="1"/>
              <a:t>restart</a:t>
            </a:r>
            <a:endParaRPr lang="es-MX" b="1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65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6B900-51BD-4F7A-AFE1-4E9B1036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archivo </a:t>
            </a:r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D0FC6-AB0D-4500-8993-DD4C60A1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archivo </a:t>
            </a:r>
            <a:r>
              <a:rPr lang="es-MX" b="1" dirty="0" err="1"/>
              <a:t>snmpd.conf</a:t>
            </a:r>
            <a:r>
              <a:rPr lang="es-MX" b="1" dirty="0"/>
              <a:t> </a:t>
            </a:r>
            <a:r>
              <a:rPr lang="es-MX" dirty="0"/>
              <a:t>es específico para el agente, y contiene una serie de directivas que describirán su comportamiento en diversos ámbitos.</a:t>
            </a:r>
          </a:p>
        </p:txBody>
      </p:sp>
    </p:spTree>
    <p:extLst>
      <p:ext uri="{BB962C8B-B14F-4D97-AF65-F5344CB8AC3E}">
        <p14:creationId xmlns:p14="http://schemas.microsoft.com/office/powerpoint/2010/main" val="41829849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EB130-724D-4855-A31A-F1193A69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snmptrap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CE265A-BE6D-45F1-8C54-BE5D90A87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834598"/>
            <a:ext cx="107329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8203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snmptrap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-v 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snmp_version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-c 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community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destination_host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uptime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OID_or_MIB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object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value_type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 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value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17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EB130-724D-4855-A31A-F1193A69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snmptrap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CE265A-BE6D-45F1-8C54-BE5D90A87F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228411"/>
            <a:ext cx="93817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8203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snmptrap</a:t>
            </a:r>
            <a:r>
              <a:rPr lang="es-MX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-v 2c -c ro_4CM1 192.168.10.10 ‘ ‘ NET-SNMP-EXAMPLES-MIB::</a:t>
            </a:r>
            <a:r>
              <a:rPr lang="es-MX" altLang="es-MX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netSnmpExampleHeartbeatNotification</a:t>
            </a:r>
            <a:r>
              <a:rPr lang="es-MX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netSnmpExampleHeartbeatRate</a:t>
            </a:r>
            <a:r>
              <a:rPr lang="es-MX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i 123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MX" altLang="es-MX" sz="24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MX" altLang="es-MX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snmptrap</a:t>
            </a:r>
            <a:r>
              <a:rPr lang="es-MX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–v 2c –c rw_4CM1 127.0.0.1 ‘’ SNMPv2-MIB::</a:t>
            </a:r>
            <a:r>
              <a:rPr lang="es-MX" altLang="es-MX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system</a:t>
            </a:r>
            <a:r>
              <a:rPr lang="es-MX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s-MX" altLang="es-MX" sz="2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sysLocation</a:t>
            </a:r>
            <a:r>
              <a:rPr lang="es-MX" altLang="es-MX" sz="2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 “Fallo en la localización”</a:t>
            </a:r>
          </a:p>
        </p:txBody>
      </p:sp>
    </p:spTree>
    <p:extLst>
      <p:ext uri="{BB962C8B-B14F-4D97-AF65-F5344CB8AC3E}">
        <p14:creationId xmlns:p14="http://schemas.microsoft.com/office/powerpoint/2010/main" val="2563477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CF627-6CEF-467B-9329-EB36F647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Mbrowse</a:t>
            </a:r>
          </a:p>
        </p:txBody>
      </p:sp>
      <p:pic>
        <p:nvPicPr>
          <p:cNvPr id="24" name="Marcador de contenido 3">
            <a:extLst>
              <a:ext uri="{FF2B5EF4-FFF2-40B4-BE49-F238E27FC236}">
                <a16:creationId xmlns:a16="http://schemas.microsoft.com/office/drawing/2014/main" id="{B1062597-8053-4CA1-A402-E4E12DA9F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29" y="1113063"/>
            <a:ext cx="596317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13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160D-B7A6-47C0-9A88-39106F54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archivo </a:t>
            </a:r>
            <a:r>
              <a:rPr lang="es-MX" dirty="0" err="1"/>
              <a:t>snmp.conf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A4411-45C2-4C90-A2D6-B63BE419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 un fichero llamado </a:t>
            </a:r>
            <a:r>
              <a:rPr lang="es-MX" b="1" dirty="0" err="1"/>
              <a:t>snmpd.conf</a:t>
            </a:r>
            <a:r>
              <a:rPr lang="es-MX" b="1" dirty="0"/>
              <a:t> </a:t>
            </a:r>
            <a:r>
              <a:rPr lang="es-MX" dirty="0"/>
              <a:t>(usualmente en el directorio </a:t>
            </a:r>
            <a:r>
              <a:rPr lang="es-MX" b="1" dirty="0"/>
              <a:t>/</a:t>
            </a:r>
            <a:r>
              <a:rPr lang="es-MX" b="1" dirty="0" err="1"/>
              <a:t>etc</a:t>
            </a:r>
            <a:r>
              <a:rPr lang="es-MX" b="1" dirty="0"/>
              <a:t>/</a:t>
            </a:r>
            <a:r>
              <a:rPr lang="es-MX" b="1" dirty="0" err="1"/>
              <a:t>snmp</a:t>
            </a:r>
            <a:r>
              <a:rPr lang="es-MX" dirty="0"/>
              <a:t>) que contiene la configuración referente al conjunto de programas que forman NET-SNMP.</a:t>
            </a:r>
          </a:p>
          <a:p>
            <a:r>
              <a:rPr lang="es-MX" dirty="0"/>
              <a:t>En él podemos especificar aspectos como: </a:t>
            </a:r>
          </a:p>
          <a:p>
            <a:pPr lvl="1"/>
            <a:r>
              <a:rPr lang="es-MX" dirty="0"/>
              <a:t>La localización física de los archivos de la MIB.</a:t>
            </a:r>
          </a:p>
          <a:p>
            <a:pPr lvl="1"/>
            <a:r>
              <a:rPr lang="es-MX" dirty="0"/>
              <a:t>Los puertos por defecto para los demonios </a:t>
            </a:r>
            <a:r>
              <a:rPr lang="es-MX" b="1" dirty="0" err="1"/>
              <a:t>snmpd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snmptrapd</a:t>
            </a:r>
            <a:r>
              <a:rPr lang="es-MX" b="1" dirty="0"/>
              <a:t>.</a:t>
            </a:r>
          </a:p>
          <a:p>
            <a:pPr lvl="1"/>
            <a:r>
              <a:rPr lang="es-MX" dirty="0"/>
              <a:t>El directorio donde estos dos demonios guardarán los archivos persistentes que contienen sus datos (usualmente </a:t>
            </a:r>
            <a:r>
              <a:rPr lang="es-MX" b="1" dirty="0"/>
              <a:t>/</a:t>
            </a:r>
            <a:r>
              <a:rPr lang="es-MX" b="1" dirty="0" err="1"/>
              <a:t>var</a:t>
            </a:r>
            <a:r>
              <a:rPr lang="es-MX" b="1" dirty="0"/>
              <a:t>/</a:t>
            </a:r>
            <a:r>
              <a:rPr lang="es-MX" b="1" dirty="0" err="1"/>
              <a:t>lib</a:t>
            </a:r>
            <a:r>
              <a:rPr lang="es-MX" b="1" dirty="0"/>
              <a:t>/</a:t>
            </a:r>
            <a:r>
              <a:rPr lang="es-MX" b="1" dirty="0" err="1"/>
              <a:t>snmp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32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5CE6-3444-46FB-98DE-7091306F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2FA274-9852-415C-B752-16A15AD87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Directivas sencillas</a:t>
            </a:r>
          </a:p>
        </p:txBody>
      </p:sp>
    </p:spTree>
    <p:extLst>
      <p:ext uri="{BB962C8B-B14F-4D97-AF65-F5344CB8AC3E}">
        <p14:creationId xmlns:p14="http://schemas.microsoft.com/office/powerpoint/2010/main" val="363451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3596</Words>
  <Application>Microsoft Office PowerPoint</Application>
  <PresentationFormat>Panorámica</PresentationFormat>
  <Paragraphs>300</Paragraphs>
  <Slides>72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7" baseType="lpstr">
      <vt:lpstr>Arial Unicode MS</vt:lpstr>
      <vt:lpstr>Arial</vt:lpstr>
      <vt:lpstr>Century Gothic</vt:lpstr>
      <vt:lpstr>Wingdings 3</vt:lpstr>
      <vt:lpstr>Sala de reuniones Ion</vt:lpstr>
      <vt:lpstr>Net-snmp</vt:lpstr>
      <vt:lpstr>Objetivo</vt:lpstr>
      <vt:lpstr>¿Qué es net-snmp?</vt:lpstr>
      <vt:lpstr>¿Qué incluye net-snmp?</vt:lpstr>
      <vt:lpstr>Agente snmpd</vt:lpstr>
      <vt:lpstr>Funcionamiento de snmpd</vt:lpstr>
      <vt:lpstr>El archivo snmpd.conf</vt:lpstr>
      <vt:lpstr>El archivo snmp.conf</vt:lpstr>
      <vt:lpstr>snmpd.conf</vt:lpstr>
      <vt:lpstr>Directivas sencillas</vt:lpstr>
      <vt:lpstr>rocommunity COMUNIDAD [FUENTE [OID]]</vt:lpstr>
      <vt:lpstr>rwcommunity COMUNIDAD [FUENTE [OID]]</vt:lpstr>
      <vt:lpstr>Configuración elemental en snmpd.conf</vt:lpstr>
      <vt:lpstr>snmpd.conf</vt:lpstr>
      <vt:lpstr>Directivas de información</vt:lpstr>
      <vt:lpstr>syslocation CADENA</vt:lpstr>
      <vt:lpstr>syscontact CADENA</vt:lpstr>
      <vt:lpstr>sysname CADENA</vt:lpstr>
      <vt:lpstr>sysservices NUMERO</vt:lpstr>
      <vt:lpstr>sysservices NUMERO</vt:lpstr>
      <vt:lpstr>sysdescr CADENA</vt:lpstr>
      <vt:lpstr>sysobjectid OID</vt:lpstr>
      <vt:lpstr>agentaddress [&lt;especificadorDeTransporte&gt;:]&lt;direcciónDeTransporte&gt;[,...]</vt:lpstr>
      <vt:lpstr>agentgroup IDgrupo</vt:lpstr>
      <vt:lpstr>agentuser IDusuario</vt:lpstr>
      <vt:lpstr>snmpd.conf</vt:lpstr>
      <vt:lpstr>Acceso para SNMPv1 y SNMPv2c</vt:lpstr>
      <vt:lpstr>Modo de acceso a la MIB</vt:lpstr>
      <vt:lpstr>Modelo de control de acceso basado en vistas o VACM</vt:lpstr>
      <vt:lpstr>com2sec NOMBRE FUENTE COMUNIDAD</vt:lpstr>
      <vt:lpstr>group NOMBRE MODELO SEGURIDAD</vt:lpstr>
      <vt:lpstr>group NOMBRE MODELO SEGURIDAD</vt:lpstr>
      <vt:lpstr>access NOMBRE CONTEXTO MODELO NIVEL PREFIJO LEER ESCRIBIR NOTIFICAR</vt:lpstr>
      <vt:lpstr>access NOMBRE CONTEXTO MODELO NIVEL PREFIJO LEER ESCRIBIR NOTIFICAR</vt:lpstr>
      <vt:lpstr>access NOMBRE CONTEXTO MODELO NIVEL PREFIJO LEER ESCRIBIR NOTIFICAR</vt:lpstr>
      <vt:lpstr>access NOMBRE CONTEXTO MODELO NIVEL PREFIJO LEER ESCRIBIR NOTIFICAR</vt:lpstr>
      <vt:lpstr>view NOMBRE TIPO SUBARBOL [MASCARA]</vt:lpstr>
      <vt:lpstr>view NOMBRE TIPO SUBARBOL [MASCARA]</vt:lpstr>
      <vt:lpstr>view MiVista included 1.3.6.1.2.1.2.2.1.1.1 ff.a0 </vt:lpstr>
      <vt:lpstr>view NOMBRE TIPO SUBARBOL [MASCARA]</vt:lpstr>
      <vt:lpstr>Ejemplo</vt:lpstr>
      <vt:lpstr>net-snmp</vt:lpstr>
      <vt:lpstr>Herramientas de gestión</vt:lpstr>
      <vt:lpstr>Herramientas de gestión</vt:lpstr>
      <vt:lpstr>snmpstatus </vt:lpstr>
      <vt:lpstr>snmpget</vt:lpstr>
      <vt:lpstr>snmptranslate</vt:lpstr>
      <vt:lpstr>snmpwalk</vt:lpstr>
      <vt:lpstr>snmpwalk</vt:lpstr>
      <vt:lpstr>snmpwalk</vt:lpstr>
      <vt:lpstr>snmpbulkwalk</vt:lpstr>
      <vt:lpstr>snmptable</vt:lpstr>
      <vt:lpstr>snmpset</vt:lpstr>
      <vt:lpstr>Envío de notificaciones</vt:lpstr>
      <vt:lpstr>Envío de notificaciones</vt:lpstr>
      <vt:lpstr>trap</vt:lpstr>
      <vt:lpstr>inform </vt:lpstr>
      <vt:lpstr>Navegadores MIB</vt:lpstr>
      <vt:lpstr>Configuración de trampas</vt:lpstr>
      <vt:lpstr>snmptrapd</vt:lpstr>
      <vt:lpstr>snmptrapd.conf</vt:lpstr>
      <vt:lpstr>/etc/snmp/snmptrapd.conf</vt:lpstr>
      <vt:lpstr>snmpTrapAddr</vt:lpstr>
      <vt:lpstr>pidFile</vt:lpstr>
      <vt:lpstr>disableAuthorization</vt:lpstr>
      <vt:lpstr>outputOption</vt:lpstr>
      <vt:lpstr>authCommunity </vt:lpstr>
      <vt:lpstr>Ejecución /etc/init.d/snmptrapd</vt:lpstr>
      <vt:lpstr>Ejecución</vt:lpstr>
      <vt:lpstr>snmptrap</vt:lpstr>
      <vt:lpstr>snmptrap</vt:lpstr>
      <vt:lpstr>Mbrowse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Net-snmpd</dc:title>
  <dc:creator>Ricardo Mtz</dc:creator>
  <cp:lastModifiedBy>Ricardo Mtz</cp:lastModifiedBy>
  <cp:revision>1</cp:revision>
  <dcterms:created xsi:type="dcterms:W3CDTF">2019-03-19T23:31:27Z</dcterms:created>
  <dcterms:modified xsi:type="dcterms:W3CDTF">2021-11-22T12:40:02Z</dcterms:modified>
</cp:coreProperties>
</file>