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69" r:id="rId5"/>
    <p:sldId id="270" r:id="rId6"/>
    <p:sldId id="268" r:id="rId7"/>
    <p:sldId id="259" r:id="rId8"/>
    <p:sldId id="260" r:id="rId9"/>
    <p:sldId id="261" r:id="rId10"/>
    <p:sldId id="262" r:id="rId11"/>
    <p:sldId id="287" r:id="rId12"/>
    <p:sldId id="289" r:id="rId13"/>
    <p:sldId id="288" r:id="rId14"/>
    <p:sldId id="290" r:id="rId15"/>
    <p:sldId id="295" r:id="rId16"/>
    <p:sldId id="296" r:id="rId17"/>
    <p:sldId id="291" r:id="rId18"/>
    <p:sldId id="293" r:id="rId19"/>
    <p:sldId id="294" r:id="rId20"/>
    <p:sldId id="273" r:id="rId21"/>
    <p:sldId id="274" r:id="rId22"/>
    <p:sldId id="275" r:id="rId23"/>
    <p:sldId id="276" r:id="rId24"/>
    <p:sldId id="277" r:id="rId25"/>
    <p:sldId id="278" r:id="rId26"/>
    <p:sldId id="292" r:id="rId27"/>
    <p:sldId id="271" r:id="rId28"/>
    <p:sldId id="265" r:id="rId29"/>
    <p:sldId id="266" r:id="rId30"/>
    <p:sldId id="267" r:id="rId3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8D6D85-1233-40E3-89D0-87CC7FC1B8BE}" v="7" dt="2020-04-27T00:59:38.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Mtz" userId="28b94b4c2cc33072" providerId="LiveId" clId="{868D6D85-1233-40E3-89D0-87CC7FC1B8BE}"/>
    <pc:docChg chg="custSel addSld modSld">
      <pc:chgData name="Ricardo Mtz" userId="28b94b4c2cc33072" providerId="LiveId" clId="{868D6D85-1233-40E3-89D0-87CC7FC1B8BE}" dt="2020-04-27T00:59:51.472" v="527" actId="20577"/>
      <pc:docMkLst>
        <pc:docMk/>
      </pc:docMkLst>
      <pc:sldChg chg="modSp">
        <pc:chgData name="Ricardo Mtz" userId="28b94b4c2cc33072" providerId="LiveId" clId="{868D6D85-1233-40E3-89D0-87CC7FC1B8BE}" dt="2020-04-27T00:45:45.280" v="0" actId="20577"/>
        <pc:sldMkLst>
          <pc:docMk/>
          <pc:sldMk cId="3446090274" sldId="277"/>
        </pc:sldMkLst>
        <pc:spChg chg="mod">
          <ac:chgData name="Ricardo Mtz" userId="28b94b4c2cc33072" providerId="LiveId" clId="{868D6D85-1233-40E3-89D0-87CC7FC1B8BE}" dt="2020-04-27T00:45:45.280" v="0" actId="20577"/>
          <ac:spMkLst>
            <pc:docMk/>
            <pc:sldMk cId="3446090274" sldId="277"/>
            <ac:spMk id="3" creationId="{A2499F82-10FC-4EBD-AE09-9EDEFD830B12}"/>
          </ac:spMkLst>
        </pc:spChg>
      </pc:sldChg>
      <pc:sldChg chg="modSp add">
        <pc:chgData name="Ricardo Mtz" userId="28b94b4c2cc33072" providerId="LiveId" clId="{868D6D85-1233-40E3-89D0-87CC7FC1B8BE}" dt="2020-04-27T00:59:10.179" v="498" actId="20577"/>
        <pc:sldMkLst>
          <pc:docMk/>
          <pc:sldMk cId="3242250488" sldId="295"/>
        </pc:sldMkLst>
        <pc:spChg chg="mod">
          <ac:chgData name="Ricardo Mtz" userId="28b94b4c2cc33072" providerId="LiveId" clId="{868D6D85-1233-40E3-89D0-87CC7FC1B8BE}" dt="2020-04-27T00:52:46.698" v="3" actId="20577"/>
          <ac:spMkLst>
            <pc:docMk/>
            <pc:sldMk cId="3242250488" sldId="295"/>
            <ac:spMk id="2" creationId="{17FF548A-1CC0-49A5-A113-F42205F7F28E}"/>
          </ac:spMkLst>
        </pc:spChg>
        <pc:spChg chg="mod">
          <ac:chgData name="Ricardo Mtz" userId="28b94b4c2cc33072" providerId="LiveId" clId="{868D6D85-1233-40E3-89D0-87CC7FC1B8BE}" dt="2020-04-27T00:59:10.179" v="498" actId="20577"/>
          <ac:spMkLst>
            <pc:docMk/>
            <pc:sldMk cId="3242250488" sldId="295"/>
            <ac:spMk id="3" creationId="{7989CE98-1CB5-4C80-9BA3-EB7528CC3D71}"/>
          </ac:spMkLst>
        </pc:spChg>
      </pc:sldChg>
      <pc:sldChg chg="modSp add">
        <pc:chgData name="Ricardo Mtz" userId="28b94b4c2cc33072" providerId="LiveId" clId="{868D6D85-1233-40E3-89D0-87CC7FC1B8BE}" dt="2020-04-27T00:59:51.472" v="527" actId="20577"/>
        <pc:sldMkLst>
          <pc:docMk/>
          <pc:sldMk cId="3017810101" sldId="296"/>
        </pc:sldMkLst>
        <pc:spChg chg="mod">
          <ac:chgData name="Ricardo Mtz" userId="28b94b4c2cc33072" providerId="LiveId" clId="{868D6D85-1233-40E3-89D0-87CC7FC1B8BE}" dt="2020-04-27T00:59:51.472" v="527" actId="20577"/>
          <ac:spMkLst>
            <pc:docMk/>
            <pc:sldMk cId="3017810101" sldId="296"/>
            <ac:spMk id="3" creationId="{7989CE98-1CB5-4C80-9BA3-EB7528CC3D71}"/>
          </ac:spMkLst>
        </pc:spChg>
      </pc:sldChg>
    </pc:docChg>
  </pc:docChgLst>
  <pc:docChgLst>
    <pc:chgData name="Ricardo Mtz" userId="28b94b4c2cc33072" providerId="LiveId" clId="{CF905905-43CD-4BBB-9864-A7E702AD379C}"/>
    <pc:docChg chg="undo custSel mod addSld delSld modSld sldOrd">
      <pc:chgData name="Ricardo Mtz" userId="28b94b4c2cc33072" providerId="LiveId" clId="{CF905905-43CD-4BBB-9864-A7E702AD379C}" dt="2019-03-19T12:50:59.462" v="40"/>
      <pc:docMkLst>
        <pc:docMk/>
      </pc:docMkLst>
      <pc:sldChg chg="del">
        <pc:chgData name="Ricardo Mtz" userId="28b94b4c2cc33072" providerId="LiveId" clId="{CF905905-43CD-4BBB-9864-A7E702AD379C}" dt="2019-03-19T12:48:25.911" v="27" actId="2696"/>
        <pc:sldMkLst>
          <pc:docMk/>
          <pc:sldMk cId="808841532" sldId="263"/>
        </pc:sldMkLst>
      </pc:sldChg>
      <pc:sldChg chg="modSp">
        <pc:chgData name="Ricardo Mtz" userId="28b94b4c2cc33072" providerId="LiveId" clId="{CF905905-43CD-4BBB-9864-A7E702AD379C}" dt="2019-03-19T12:43:22.474" v="2" actId="403"/>
        <pc:sldMkLst>
          <pc:docMk/>
          <pc:sldMk cId="3024551987" sldId="265"/>
        </pc:sldMkLst>
        <pc:spChg chg="mod">
          <ac:chgData name="Ricardo Mtz" userId="28b94b4c2cc33072" providerId="LiveId" clId="{CF905905-43CD-4BBB-9864-A7E702AD379C}" dt="2019-03-19T12:43:22.474" v="2" actId="403"/>
          <ac:spMkLst>
            <pc:docMk/>
            <pc:sldMk cId="3024551987" sldId="265"/>
            <ac:spMk id="133" creationId="{00000000-0000-0000-0000-000000000000}"/>
          </ac:spMkLst>
        </pc:spChg>
      </pc:sldChg>
      <pc:sldChg chg="addSp delSp modSp add mod ord setBg">
        <pc:chgData name="Ricardo Mtz" userId="28b94b4c2cc33072" providerId="LiveId" clId="{CF905905-43CD-4BBB-9864-A7E702AD379C}" dt="2019-03-19T12:45:57.730" v="17"/>
        <pc:sldMkLst>
          <pc:docMk/>
          <pc:sldMk cId="0" sldId="268"/>
        </pc:sldMkLst>
        <pc:spChg chg="mod">
          <ac:chgData name="Ricardo Mtz" userId="28b94b4c2cc33072" providerId="LiveId" clId="{CF905905-43CD-4BBB-9864-A7E702AD379C}" dt="2019-03-19T12:44:02.731" v="8" actId="26606"/>
          <ac:spMkLst>
            <pc:docMk/>
            <pc:sldMk cId="0" sldId="268"/>
            <ac:spMk id="4" creationId="{A57E5DEF-A1EA-4F16-86EF-72223CB2E69E}"/>
          </ac:spMkLst>
        </pc:spChg>
        <pc:spChg chg="add del">
          <ac:chgData name="Ricardo Mtz" userId="28b94b4c2cc33072" providerId="LiveId" clId="{CF905905-43CD-4BBB-9864-A7E702AD379C}" dt="2019-03-19T12:44:02.715" v="7" actId="26606"/>
          <ac:spMkLst>
            <pc:docMk/>
            <pc:sldMk cId="0" sldId="268"/>
            <ac:spMk id="71" creationId="{4351DFE5-F63D-4BE0-BDA9-E3EB88F01AA5}"/>
          </ac:spMkLst>
        </pc:spChg>
        <pc:spChg chg="mod">
          <ac:chgData name="Ricardo Mtz" userId="28b94b4c2cc33072" providerId="LiveId" clId="{CF905905-43CD-4BBB-9864-A7E702AD379C}" dt="2019-03-19T12:44:02.731" v="8" actId="26606"/>
          <ac:spMkLst>
            <pc:docMk/>
            <pc:sldMk cId="0" sldId="268"/>
            <ac:spMk id="8193" creationId="{E770D118-B215-4A27-896F-AD80EF79F9DC}"/>
          </ac:spMkLst>
        </pc:spChg>
        <pc:spChg chg="mod">
          <ac:chgData name="Ricardo Mtz" userId="28b94b4c2cc33072" providerId="LiveId" clId="{CF905905-43CD-4BBB-9864-A7E702AD379C}" dt="2019-03-19T12:44:19.145" v="11" actId="790"/>
          <ac:spMkLst>
            <pc:docMk/>
            <pc:sldMk cId="0" sldId="268"/>
            <ac:spMk id="8194" creationId="{F40F9A4F-E2E2-4FB9-8488-F93ECF5CB35E}"/>
          </ac:spMkLst>
        </pc:spChg>
        <pc:spChg chg="add">
          <ac:chgData name="Ricardo Mtz" userId="28b94b4c2cc33072" providerId="LiveId" clId="{CF905905-43CD-4BBB-9864-A7E702AD379C}" dt="2019-03-19T12:44:02.731" v="8" actId="26606"/>
          <ac:spMkLst>
            <pc:docMk/>
            <pc:sldMk cId="0" sldId="268"/>
            <ac:spMk id="8196" creationId="{3B854194-185D-494D-905C-7C7CB2E30F6E}"/>
          </ac:spMkLst>
        </pc:spChg>
        <pc:spChg chg="add">
          <ac:chgData name="Ricardo Mtz" userId="28b94b4c2cc33072" providerId="LiveId" clId="{CF905905-43CD-4BBB-9864-A7E702AD379C}" dt="2019-03-19T12:44:02.731" v="8" actId="26606"/>
          <ac:spMkLst>
            <pc:docMk/>
            <pc:sldMk cId="0" sldId="268"/>
            <ac:spMk id="8197" creationId="{B4F5FA0D-0104-4987-8241-EFF7C85B88DE}"/>
          </ac:spMkLst>
        </pc:spChg>
        <pc:picChg chg="add del">
          <ac:chgData name="Ricardo Mtz" userId="28b94b4c2cc33072" providerId="LiveId" clId="{CF905905-43CD-4BBB-9864-A7E702AD379C}" dt="2019-03-19T12:44:02.715" v="7" actId="26606"/>
          <ac:picMkLst>
            <pc:docMk/>
            <pc:sldMk cId="0" sldId="268"/>
            <ac:picMk id="73" creationId="{3AA16612-ACD2-4A16-8F2B-4514FD6BF28F}"/>
          </ac:picMkLst>
        </pc:picChg>
        <pc:picChg chg="add">
          <ac:chgData name="Ricardo Mtz" userId="28b94b4c2cc33072" providerId="LiveId" clId="{CF905905-43CD-4BBB-9864-A7E702AD379C}" dt="2019-03-19T12:44:02.731" v="8" actId="26606"/>
          <ac:picMkLst>
            <pc:docMk/>
            <pc:sldMk cId="0" sldId="268"/>
            <ac:picMk id="75" creationId="{2897127E-6CEF-446C-BE87-93B7C46E49D1}"/>
          </ac:picMkLst>
        </pc:picChg>
      </pc:sldChg>
      <pc:sldChg chg="addSp modSp add mod setBg">
        <pc:chgData name="Ricardo Mtz" userId="28b94b4c2cc33072" providerId="LiveId" clId="{CF905905-43CD-4BBB-9864-A7E702AD379C}" dt="2019-03-19T12:46:14.602" v="18" actId="790"/>
        <pc:sldMkLst>
          <pc:docMk/>
          <pc:sldMk cId="0" sldId="269"/>
        </pc:sldMkLst>
        <pc:spChg chg="mod">
          <ac:chgData name="Ricardo Mtz" userId="28b94b4c2cc33072" providerId="LiveId" clId="{CF905905-43CD-4BBB-9864-A7E702AD379C}" dt="2019-03-19T12:45:28.353" v="14" actId="26606"/>
          <ac:spMkLst>
            <pc:docMk/>
            <pc:sldMk cId="0" sldId="269"/>
            <ac:spMk id="4" creationId="{8536EA2F-1228-4BF3-BE2E-FDF578CFAB26}"/>
          </ac:spMkLst>
        </pc:spChg>
        <pc:spChg chg="add">
          <ac:chgData name="Ricardo Mtz" userId="28b94b4c2cc33072" providerId="LiveId" clId="{CF905905-43CD-4BBB-9864-A7E702AD379C}" dt="2019-03-19T12:45:28.353" v="14" actId="26606"/>
          <ac:spMkLst>
            <pc:docMk/>
            <pc:sldMk cId="0" sldId="269"/>
            <ac:spMk id="71" creationId="{4351DFE5-F63D-4BE0-BDA9-E3EB88F01AA5}"/>
          </ac:spMkLst>
        </pc:spChg>
        <pc:spChg chg="mod">
          <ac:chgData name="Ricardo Mtz" userId="28b94b4c2cc33072" providerId="LiveId" clId="{CF905905-43CD-4BBB-9864-A7E702AD379C}" dt="2019-03-19T12:45:28.353" v="14" actId="26606"/>
          <ac:spMkLst>
            <pc:docMk/>
            <pc:sldMk cId="0" sldId="269"/>
            <ac:spMk id="9217" creationId="{DCBDFA5E-4E77-452D-B4FD-1474C4A5CA33}"/>
          </ac:spMkLst>
        </pc:spChg>
        <pc:spChg chg="mod">
          <ac:chgData name="Ricardo Mtz" userId="28b94b4c2cc33072" providerId="LiveId" clId="{CF905905-43CD-4BBB-9864-A7E702AD379C}" dt="2019-03-19T12:46:14.602" v="18" actId="790"/>
          <ac:spMkLst>
            <pc:docMk/>
            <pc:sldMk cId="0" sldId="269"/>
            <ac:spMk id="9218" creationId="{95372CDE-9FCF-4709-B3C4-DC0AB5310D34}"/>
          </ac:spMkLst>
        </pc:spChg>
        <pc:picChg chg="add">
          <ac:chgData name="Ricardo Mtz" userId="28b94b4c2cc33072" providerId="LiveId" clId="{CF905905-43CD-4BBB-9864-A7E702AD379C}" dt="2019-03-19T12:45:28.353" v="14" actId="26606"/>
          <ac:picMkLst>
            <pc:docMk/>
            <pc:sldMk cId="0" sldId="269"/>
            <ac:picMk id="73" creationId="{3AA16612-ACD2-4A16-8F2B-4514FD6BF28F}"/>
          </ac:picMkLst>
        </pc:picChg>
      </pc:sldChg>
      <pc:sldChg chg="addSp modSp add mod setBg">
        <pc:chgData name="Ricardo Mtz" userId="28b94b4c2cc33072" providerId="LiveId" clId="{CF905905-43CD-4BBB-9864-A7E702AD379C}" dt="2019-03-19T12:45:45.294" v="16" actId="26606"/>
        <pc:sldMkLst>
          <pc:docMk/>
          <pc:sldMk cId="0" sldId="270"/>
        </pc:sldMkLst>
        <pc:spChg chg="mod">
          <ac:chgData name="Ricardo Mtz" userId="28b94b4c2cc33072" providerId="LiveId" clId="{CF905905-43CD-4BBB-9864-A7E702AD379C}" dt="2019-03-19T12:45:45.294" v="16" actId="26606"/>
          <ac:spMkLst>
            <pc:docMk/>
            <pc:sldMk cId="0" sldId="270"/>
            <ac:spMk id="4" creationId="{062763E0-F4E7-4EEA-A94B-0562D0F4DF9B}"/>
          </ac:spMkLst>
        </pc:spChg>
        <pc:spChg chg="add">
          <ac:chgData name="Ricardo Mtz" userId="28b94b4c2cc33072" providerId="LiveId" clId="{CF905905-43CD-4BBB-9864-A7E702AD379C}" dt="2019-03-19T12:45:45.294" v="16" actId="26606"/>
          <ac:spMkLst>
            <pc:docMk/>
            <pc:sldMk cId="0" sldId="270"/>
            <ac:spMk id="71" creationId="{4351DFE5-F63D-4BE0-BDA9-E3EB88F01AA5}"/>
          </ac:spMkLst>
        </pc:spChg>
        <pc:spChg chg="mod">
          <ac:chgData name="Ricardo Mtz" userId="28b94b4c2cc33072" providerId="LiveId" clId="{CF905905-43CD-4BBB-9864-A7E702AD379C}" dt="2019-03-19T12:45:45.294" v="16" actId="26606"/>
          <ac:spMkLst>
            <pc:docMk/>
            <pc:sldMk cId="0" sldId="270"/>
            <ac:spMk id="10241" creationId="{F1FEB02B-43C0-4A66-9072-B0314AC2FF31}"/>
          </ac:spMkLst>
        </pc:spChg>
        <pc:spChg chg="mod">
          <ac:chgData name="Ricardo Mtz" userId="28b94b4c2cc33072" providerId="LiveId" clId="{CF905905-43CD-4BBB-9864-A7E702AD379C}" dt="2019-03-19T12:45:45.294" v="16" actId="26606"/>
          <ac:spMkLst>
            <pc:docMk/>
            <pc:sldMk cId="0" sldId="270"/>
            <ac:spMk id="10242" creationId="{56AF2C81-08B6-4231-BFD9-40FEEE87CA9A}"/>
          </ac:spMkLst>
        </pc:spChg>
        <pc:picChg chg="add">
          <ac:chgData name="Ricardo Mtz" userId="28b94b4c2cc33072" providerId="LiveId" clId="{CF905905-43CD-4BBB-9864-A7E702AD379C}" dt="2019-03-19T12:45:45.294" v="16" actId="26606"/>
          <ac:picMkLst>
            <pc:docMk/>
            <pc:sldMk cId="0" sldId="270"/>
            <ac:picMk id="73" creationId="{3AA16612-ACD2-4A16-8F2B-4514FD6BF28F}"/>
          </ac:picMkLst>
        </pc:picChg>
      </pc:sldChg>
      <pc:sldChg chg="addSp delSp modSp add mod setBg delDesignElem">
        <pc:chgData name="Ricardo Mtz" userId="28b94b4c2cc33072" providerId="LiveId" clId="{CF905905-43CD-4BBB-9864-A7E702AD379C}" dt="2019-03-19T12:50:01.883" v="37" actId="26606"/>
        <pc:sldMkLst>
          <pc:docMk/>
          <pc:sldMk cId="2632399593" sldId="271"/>
        </pc:sldMkLst>
        <pc:spChg chg="add del mod">
          <ac:chgData name="Ricardo Mtz" userId="28b94b4c2cc33072" providerId="LiveId" clId="{CF905905-43CD-4BBB-9864-A7E702AD379C}" dt="2019-03-19T12:49:47.674" v="34" actId="26606"/>
          <ac:spMkLst>
            <pc:docMk/>
            <pc:sldMk cId="2632399593" sldId="271"/>
            <ac:spMk id="2" creationId="{016FF400-8158-4C72-9D82-92567C76EE12}"/>
          </ac:spMkLst>
        </pc:spChg>
        <pc:spChg chg="add del mod">
          <ac:chgData name="Ricardo Mtz" userId="28b94b4c2cc33072" providerId="LiveId" clId="{CF905905-43CD-4BBB-9864-A7E702AD379C}" dt="2019-03-19T12:49:47.674" v="34" actId="26606"/>
          <ac:spMkLst>
            <pc:docMk/>
            <pc:sldMk cId="2632399593" sldId="271"/>
            <ac:spMk id="3" creationId="{3CE36D61-56DC-4F9D-B998-D57D3E085AB2}"/>
          </ac:spMkLst>
        </pc:spChg>
        <pc:spChg chg="add">
          <ac:chgData name="Ricardo Mtz" userId="28b94b4c2cc33072" providerId="LiveId" clId="{CF905905-43CD-4BBB-9864-A7E702AD379C}" dt="2019-03-19T12:50:01.883" v="37" actId="26606"/>
          <ac:spMkLst>
            <pc:docMk/>
            <pc:sldMk cId="2632399593" sldId="271"/>
            <ac:spMk id="9" creationId="{57845966-6EFC-468A-9CC7-BAB4B95854E7}"/>
          </ac:spMkLst>
        </pc:spChg>
        <pc:spChg chg="add del">
          <ac:chgData name="Ricardo Mtz" userId="28b94b4c2cc33072" providerId="LiveId" clId="{CF905905-43CD-4BBB-9864-A7E702AD379C}" dt="2019-03-19T12:50:00.383" v="36"/>
          <ac:spMkLst>
            <pc:docMk/>
            <pc:sldMk cId="2632399593" sldId="271"/>
            <ac:spMk id="10" creationId="{57845966-6EFC-468A-9CC7-BAB4B95854E7}"/>
          </ac:spMkLst>
        </pc:spChg>
        <pc:spChg chg="add del">
          <ac:chgData name="Ricardo Mtz" userId="28b94b4c2cc33072" providerId="LiveId" clId="{CF905905-43CD-4BBB-9864-A7E702AD379C}" dt="2019-03-19T12:50:00.383" v="36"/>
          <ac:spMkLst>
            <pc:docMk/>
            <pc:sldMk cId="2632399593" sldId="271"/>
            <ac:spMk id="14" creationId="{ADAD1991-FFD1-4E94-ABAB-7560D33008E4}"/>
          </ac:spMkLst>
        </pc:spChg>
        <pc:spChg chg="add">
          <ac:chgData name="Ricardo Mtz" userId="28b94b4c2cc33072" providerId="LiveId" clId="{CF905905-43CD-4BBB-9864-A7E702AD379C}" dt="2019-03-19T12:50:01.883" v="37" actId="26606"/>
          <ac:spMkLst>
            <pc:docMk/>
            <pc:sldMk cId="2632399593" sldId="271"/>
            <ac:spMk id="16" creationId="{ADAD1991-FFD1-4E94-ABAB-7560D33008E4}"/>
          </ac:spMkLst>
        </pc:spChg>
        <pc:picChg chg="del">
          <ac:chgData name="Ricardo Mtz" userId="28b94b4c2cc33072" providerId="LiveId" clId="{CF905905-43CD-4BBB-9864-A7E702AD379C}" dt="2019-03-19T12:49:47.674" v="34" actId="26606"/>
          <ac:picMkLst>
            <pc:docMk/>
            <pc:sldMk cId="2632399593" sldId="271"/>
            <ac:picMk id="4" creationId="{85A43D92-6B5F-4C5B-A731-36124AC69497}"/>
          </ac:picMkLst>
        </pc:picChg>
        <pc:picChg chg="add mod">
          <ac:chgData name="Ricardo Mtz" userId="28b94b4c2cc33072" providerId="LiveId" clId="{CF905905-43CD-4BBB-9864-A7E702AD379C}" dt="2019-03-19T12:50:01.883" v="37" actId="26606"/>
          <ac:picMkLst>
            <pc:docMk/>
            <pc:sldMk cId="2632399593" sldId="271"/>
            <ac:picMk id="7" creationId="{85A43D92-6B5F-4C5B-A731-36124AC69497}"/>
          </ac:picMkLst>
        </pc:picChg>
        <pc:picChg chg="add">
          <ac:chgData name="Ricardo Mtz" userId="28b94b4c2cc33072" providerId="LiveId" clId="{CF905905-43CD-4BBB-9864-A7E702AD379C}" dt="2019-03-19T12:50:01.883" v="37" actId="26606"/>
          <ac:picMkLst>
            <pc:docMk/>
            <pc:sldMk cId="2632399593" sldId="271"/>
            <ac:picMk id="11" creationId="{75554383-98AF-4A47-BB65-705FAAA4BE6A}"/>
          </ac:picMkLst>
        </pc:picChg>
        <pc:picChg chg="add del">
          <ac:chgData name="Ricardo Mtz" userId="28b94b4c2cc33072" providerId="LiveId" clId="{CF905905-43CD-4BBB-9864-A7E702AD379C}" dt="2019-03-19T12:50:00.383" v="36"/>
          <ac:picMkLst>
            <pc:docMk/>
            <pc:sldMk cId="2632399593" sldId="271"/>
            <ac:picMk id="12" creationId="{75554383-98AF-4A47-BB65-705FAAA4BE6A}"/>
          </ac:picMkLst>
        </pc:picChg>
      </pc:sldChg>
      <pc:sldChg chg="addSp modSp add mod setBg">
        <pc:chgData name="Ricardo Mtz" userId="28b94b4c2cc33072" providerId="LiveId" clId="{CF905905-43CD-4BBB-9864-A7E702AD379C}" dt="2019-03-19T12:50:32.523" v="39" actId="26606"/>
        <pc:sldMkLst>
          <pc:docMk/>
          <pc:sldMk cId="2823941197" sldId="273"/>
        </pc:sldMkLst>
        <pc:spChg chg="mod">
          <ac:chgData name="Ricardo Mtz" userId="28b94b4c2cc33072" providerId="LiveId" clId="{CF905905-43CD-4BBB-9864-A7E702AD379C}" dt="2019-03-19T12:50:32.523" v="39" actId="26606"/>
          <ac:spMkLst>
            <pc:docMk/>
            <pc:sldMk cId="2823941197" sldId="273"/>
            <ac:spMk id="2" creationId="{90340357-C5A9-49B0-8225-620647F7EA9C}"/>
          </ac:spMkLst>
        </pc:spChg>
        <pc:spChg chg="mod">
          <ac:chgData name="Ricardo Mtz" userId="28b94b4c2cc33072" providerId="LiveId" clId="{CF905905-43CD-4BBB-9864-A7E702AD379C}" dt="2019-03-19T12:50:32.523" v="39" actId="26606"/>
          <ac:spMkLst>
            <pc:docMk/>
            <pc:sldMk cId="2823941197" sldId="273"/>
            <ac:spMk id="3" creationId="{B450BA95-ED0D-4EFF-9F07-8F79C57F3015}"/>
          </ac:spMkLst>
        </pc:spChg>
        <pc:spChg chg="add">
          <ac:chgData name="Ricardo Mtz" userId="28b94b4c2cc33072" providerId="LiveId" clId="{CF905905-43CD-4BBB-9864-A7E702AD379C}" dt="2019-03-19T12:50:32.523" v="39" actId="26606"/>
          <ac:spMkLst>
            <pc:docMk/>
            <pc:sldMk cId="2823941197" sldId="273"/>
            <ac:spMk id="8" creationId="{4351DFE5-F63D-4BE0-BDA9-E3EB88F01AA5}"/>
          </ac:spMkLst>
        </pc:spChg>
        <pc:picChg chg="add">
          <ac:chgData name="Ricardo Mtz" userId="28b94b4c2cc33072" providerId="LiveId" clId="{CF905905-43CD-4BBB-9864-A7E702AD379C}" dt="2019-03-19T12:50:32.523" v="39" actId="26606"/>
          <ac:picMkLst>
            <pc:docMk/>
            <pc:sldMk cId="2823941197" sldId="273"/>
            <ac:picMk id="10" creationId="{3AA16612-ACD2-4A16-8F2B-4514FD6BF28F}"/>
          </ac:picMkLst>
        </pc:picChg>
      </pc:sldChg>
      <pc:sldChg chg="add">
        <pc:chgData name="Ricardo Mtz" userId="28b94b4c2cc33072" providerId="LiveId" clId="{CF905905-43CD-4BBB-9864-A7E702AD379C}" dt="2019-03-19T12:50:59.462" v="40"/>
        <pc:sldMkLst>
          <pc:docMk/>
          <pc:sldMk cId="1386425983" sldId="274"/>
        </pc:sldMkLst>
      </pc:sldChg>
      <pc:sldChg chg="add">
        <pc:chgData name="Ricardo Mtz" userId="28b94b4c2cc33072" providerId="LiveId" clId="{CF905905-43CD-4BBB-9864-A7E702AD379C}" dt="2019-03-19T12:50:59.462" v="40"/>
        <pc:sldMkLst>
          <pc:docMk/>
          <pc:sldMk cId="2788240095" sldId="275"/>
        </pc:sldMkLst>
      </pc:sldChg>
      <pc:sldChg chg="add">
        <pc:chgData name="Ricardo Mtz" userId="28b94b4c2cc33072" providerId="LiveId" clId="{CF905905-43CD-4BBB-9864-A7E702AD379C}" dt="2019-03-19T12:50:59.462" v="40"/>
        <pc:sldMkLst>
          <pc:docMk/>
          <pc:sldMk cId="283099708" sldId="276"/>
        </pc:sldMkLst>
      </pc:sldChg>
      <pc:sldChg chg="add">
        <pc:chgData name="Ricardo Mtz" userId="28b94b4c2cc33072" providerId="LiveId" clId="{CF905905-43CD-4BBB-9864-A7E702AD379C}" dt="2019-03-19T12:50:59.462" v="40"/>
        <pc:sldMkLst>
          <pc:docMk/>
          <pc:sldMk cId="3446090274" sldId="277"/>
        </pc:sldMkLst>
      </pc:sldChg>
      <pc:sldChg chg="add">
        <pc:chgData name="Ricardo Mtz" userId="28b94b4c2cc33072" providerId="LiveId" clId="{CF905905-43CD-4BBB-9864-A7E702AD379C}" dt="2019-03-19T12:50:59.462" v="40"/>
        <pc:sldMkLst>
          <pc:docMk/>
          <pc:sldMk cId="4231728806" sldId="278"/>
        </pc:sldMkLst>
      </pc:sldChg>
      <pc:sldChg chg="addSp modSp add mod setBg">
        <pc:chgData name="Ricardo Mtz" userId="28b94b4c2cc33072" providerId="LiveId" clId="{CF905905-43CD-4BBB-9864-A7E702AD379C}" dt="2019-03-19T12:47:33.272" v="20" actId="26606"/>
        <pc:sldMkLst>
          <pc:docMk/>
          <pc:sldMk cId="2347975053" sldId="287"/>
        </pc:sldMkLst>
        <pc:spChg chg="mod">
          <ac:chgData name="Ricardo Mtz" userId="28b94b4c2cc33072" providerId="LiveId" clId="{CF905905-43CD-4BBB-9864-A7E702AD379C}" dt="2019-03-19T12:47:33.272" v="20" actId="26606"/>
          <ac:spMkLst>
            <pc:docMk/>
            <pc:sldMk cId="2347975053" sldId="287"/>
            <ac:spMk id="2" creationId="{38ED541E-F9C2-4088-BEE1-3994B3A3C4EC}"/>
          </ac:spMkLst>
        </pc:spChg>
        <pc:spChg chg="mod">
          <ac:chgData name="Ricardo Mtz" userId="28b94b4c2cc33072" providerId="LiveId" clId="{CF905905-43CD-4BBB-9864-A7E702AD379C}" dt="2019-03-19T12:47:33.272" v="20" actId="26606"/>
          <ac:spMkLst>
            <pc:docMk/>
            <pc:sldMk cId="2347975053" sldId="287"/>
            <ac:spMk id="3" creationId="{7C13C1DD-3CD7-476C-B789-CB02E433BFF0}"/>
          </ac:spMkLst>
        </pc:spChg>
        <pc:spChg chg="add">
          <ac:chgData name="Ricardo Mtz" userId="28b94b4c2cc33072" providerId="LiveId" clId="{CF905905-43CD-4BBB-9864-A7E702AD379C}" dt="2019-03-19T12:47:33.272" v="20" actId="26606"/>
          <ac:spMkLst>
            <pc:docMk/>
            <pc:sldMk cId="2347975053" sldId="287"/>
            <ac:spMk id="8" creationId="{4351DFE5-F63D-4BE0-BDA9-E3EB88F01AA5}"/>
          </ac:spMkLst>
        </pc:spChg>
        <pc:picChg chg="add">
          <ac:chgData name="Ricardo Mtz" userId="28b94b4c2cc33072" providerId="LiveId" clId="{CF905905-43CD-4BBB-9864-A7E702AD379C}" dt="2019-03-19T12:47:33.272" v="20" actId="26606"/>
          <ac:picMkLst>
            <pc:docMk/>
            <pc:sldMk cId="2347975053" sldId="287"/>
            <ac:picMk id="10" creationId="{3AA16612-ACD2-4A16-8F2B-4514FD6BF28F}"/>
          </ac:picMkLst>
        </pc:picChg>
      </pc:sldChg>
      <pc:sldChg chg="addSp modSp add mod setBg">
        <pc:chgData name="Ricardo Mtz" userId="28b94b4c2cc33072" providerId="LiveId" clId="{CF905905-43CD-4BBB-9864-A7E702AD379C}" dt="2019-03-19T12:47:38.930" v="22" actId="26606"/>
        <pc:sldMkLst>
          <pc:docMk/>
          <pc:sldMk cId="2974822951" sldId="288"/>
        </pc:sldMkLst>
        <pc:spChg chg="mod">
          <ac:chgData name="Ricardo Mtz" userId="28b94b4c2cc33072" providerId="LiveId" clId="{CF905905-43CD-4BBB-9864-A7E702AD379C}" dt="2019-03-19T12:47:38.930" v="22" actId="26606"/>
          <ac:spMkLst>
            <pc:docMk/>
            <pc:sldMk cId="2974822951" sldId="288"/>
            <ac:spMk id="2" creationId="{17FF548A-1CC0-49A5-A113-F42205F7F28E}"/>
          </ac:spMkLst>
        </pc:spChg>
        <pc:spChg chg="mod">
          <ac:chgData name="Ricardo Mtz" userId="28b94b4c2cc33072" providerId="LiveId" clId="{CF905905-43CD-4BBB-9864-A7E702AD379C}" dt="2019-03-19T12:47:38.930" v="22" actId="26606"/>
          <ac:spMkLst>
            <pc:docMk/>
            <pc:sldMk cId="2974822951" sldId="288"/>
            <ac:spMk id="3" creationId="{7989CE98-1CB5-4C80-9BA3-EB7528CC3D71}"/>
          </ac:spMkLst>
        </pc:spChg>
        <pc:spChg chg="add">
          <ac:chgData name="Ricardo Mtz" userId="28b94b4c2cc33072" providerId="LiveId" clId="{CF905905-43CD-4BBB-9864-A7E702AD379C}" dt="2019-03-19T12:47:38.930" v="22" actId="26606"/>
          <ac:spMkLst>
            <pc:docMk/>
            <pc:sldMk cId="2974822951" sldId="288"/>
            <ac:spMk id="8" creationId="{4351DFE5-F63D-4BE0-BDA9-E3EB88F01AA5}"/>
          </ac:spMkLst>
        </pc:spChg>
        <pc:picChg chg="add">
          <ac:chgData name="Ricardo Mtz" userId="28b94b4c2cc33072" providerId="LiveId" clId="{CF905905-43CD-4BBB-9864-A7E702AD379C}" dt="2019-03-19T12:47:38.930" v="22" actId="26606"/>
          <ac:picMkLst>
            <pc:docMk/>
            <pc:sldMk cId="2974822951" sldId="288"/>
            <ac:picMk id="10" creationId="{3AA16612-ACD2-4A16-8F2B-4514FD6BF28F}"/>
          </ac:picMkLst>
        </pc:picChg>
      </pc:sldChg>
      <pc:sldChg chg="addSp modSp add mod setBg">
        <pc:chgData name="Ricardo Mtz" userId="28b94b4c2cc33072" providerId="LiveId" clId="{CF905905-43CD-4BBB-9864-A7E702AD379C}" dt="2019-03-19T12:47:36.446" v="21" actId="26606"/>
        <pc:sldMkLst>
          <pc:docMk/>
          <pc:sldMk cId="312981103" sldId="289"/>
        </pc:sldMkLst>
        <pc:spChg chg="mod">
          <ac:chgData name="Ricardo Mtz" userId="28b94b4c2cc33072" providerId="LiveId" clId="{CF905905-43CD-4BBB-9864-A7E702AD379C}" dt="2019-03-19T12:47:36.446" v="21" actId="26606"/>
          <ac:spMkLst>
            <pc:docMk/>
            <pc:sldMk cId="312981103" sldId="289"/>
            <ac:spMk id="2" creationId="{38ED541E-F9C2-4088-BEE1-3994B3A3C4EC}"/>
          </ac:spMkLst>
        </pc:spChg>
        <pc:spChg chg="mod">
          <ac:chgData name="Ricardo Mtz" userId="28b94b4c2cc33072" providerId="LiveId" clId="{CF905905-43CD-4BBB-9864-A7E702AD379C}" dt="2019-03-19T12:47:36.446" v="21" actId="26606"/>
          <ac:spMkLst>
            <pc:docMk/>
            <pc:sldMk cId="312981103" sldId="289"/>
            <ac:spMk id="3" creationId="{7C13C1DD-3CD7-476C-B789-CB02E433BFF0}"/>
          </ac:spMkLst>
        </pc:spChg>
        <pc:spChg chg="add">
          <ac:chgData name="Ricardo Mtz" userId="28b94b4c2cc33072" providerId="LiveId" clId="{CF905905-43CD-4BBB-9864-A7E702AD379C}" dt="2019-03-19T12:47:36.446" v="21" actId="26606"/>
          <ac:spMkLst>
            <pc:docMk/>
            <pc:sldMk cId="312981103" sldId="289"/>
            <ac:spMk id="8" creationId="{4351DFE5-F63D-4BE0-BDA9-E3EB88F01AA5}"/>
          </ac:spMkLst>
        </pc:spChg>
        <pc:picChg chg="add">
          <ac:chgData name="Ricardo Mtz" userId="28b94b4c2cc33072" providerId="LiveId" clId="{CF905905-43CD-4BBB-9864-A7E702AD379C}" dt="2019-03-19T12:47:36.446" v="21" actId="26606"/>
          <ac:picMkLst>
            <pc:docMk/>
            <pc:sldMk cId="312981103" sldId="289"/>
            <ac:picMk id="10" creationId="{3AA16612-ACD2-4A16-8F2B-4514FD6BF28F}"/>
          </ac:picMkLst>
        </pc:picChg>
      </pc:sldChg>
      <pc:sldChg chg="addSp modSp add mod setBg">
        <pc:chgData name="Ricardo Mtz" userId="28b94b4c2cc33072" providerId="LiveId" clId="{CF905905-43CD-4BBB-9864-A7E702AD379C}" dt="2019-03-19T12:47:41.195" v="23" actId="26606"/>
        <pc:sldMkLst>
          <pc:docMk/>
          <pc:sldMk cId="1535389120" sldId="290"/>
        </pc:sldMkLst>
        <pc:spChg chg="mod">
          <ac:chgData name="Ricardo Mtz" userId="28b94b4c2cc33072" providerId="LiveId" clId="{CF905905-43CD-4BBB-9864-A7E702AD379C}" dt="2019-03-19T12:47:41.195" v="23" actId="26606"/>
          <ac:spMkLst>
            <pc:docMk/>
            <pc:sldMk cId="1535389120" sldId="290"/>
            <ac:spMk id="2" creationId="{17FF548A-1CC0-49A5-A113-F42205F7F28E}"/>
          </ac:spMkLst>
        </pc:spChg>
        <pc:spChg chg="mod">
          <ac:chgData name="Ricardo Mtz" userId="28b94b4c2cc33072" providerId="LiveId" clId="{CF905905-43CD-4BBB-9864-A7E702AD379C}" dt="2019-03-19T12:47:41.195" v="23" actId="26606"/>
          <ac:spMkLst>
            <pc:docMk/>
            <pc:sldMk cId="1535389120" sldId="290"/>
            <ac:spMk id="3" creationId="{7989CE98-1CB5-4C80-9BA3-EB7528CC3D71}"/>
          </ac:spMkLst>
        </pc:spChg>
        <pc:spChg chg="add">
          <ac:chgData name="Ricardo Mtz" userId="28b94b4c2cc33072" providerId="LiveId" clId="{CF905905-43CD-4BBB-9864-A7E702AD379C}" dt="2019-03-19T12:47:41.195" v="23" actId="26606"/>
          <ac:spMkLst>
            <pc:docMk/>
            <pc:sldMk cId="1535389120" sldId="290"/>
            <ac:spMk id="8" creationId="{4351DFE5-F63D-4BE0-BDA9-E3EB88F01AA5}"/>
          </ac:spMkLst>
        </pc:spChg>
        <pc:picChg chg="add">
          <ac:chgData name="Ricardo Mtz" userId="28b94b4c2cc33072" providerId="LiveId" clId="{CF905905-43CD-4BBB-9864-A7E702AD379C}" dt="2019-03-19T12:47:41.195" v="23" actId="26606"/>
          <ac:picMkLst>
            <pc:docMk/>
            <pc:sldMk cId="1535389120" sldId="290"/>
            <ac:picMk id="10" creationId="{3AA16612-ACD2-4A16-8F2B-4514FD6BF28F}"/>
          </ac:picMkLst>
        </pc:picChg>
      </pc:sldChg>
      <pc:sldChg chg="addSp modSp add mod setBg">
        <pc:chgData name="Ricardo Mtz" userId="28b94b4c2cc33072" providerId="LiveId" clId="{CF905905-43CD-4BBB-9864-A7E702AD379C}" dt="2019-03-19T12:47:46.163" v="24" actId="26606"/>
        <pc:sldMkLst>
          <pc:docMk/>
          <pc:sldMk cId="1083436373" sldId="291"/>
        </pc:sldMkLst>
        <pc:spChg chg="mod">
          <ac:chgData name="Ricardo Mtz" userId="28b94b4c2cc33072" providerId="LiveId" clId="{CF905905-43CD-4BBB-9864-A7E702AD379C}" dt="2019-03-19T12:47:46.163" v="24" actId="26606"/>
          <ac:spMkLst>
            <pc:docMk/>
            <pc:sldMk cId="1083436373" sldId="291"/>
            <ac:spMk id="2" creationId="{907B06D1-5A83-4E3E-ADD5-CE6204278494}"/>
          </ac:spMkLst>
        </pc:spChg>
        <pc:spChg chg="mod">
          <ac:chgData name="Ricardo Mtz" userId="28b94b4c2cc33072" providerId="LiveId" clId="{CF905905-43CD-4BBB-9864-A7E702AD379C}" dt="2019-03-19T12:47:46.163" v="24" actId="26606"/>
          <ac:spMkLst>
            <pc:docMk/>
            <pc:sldMk cId="1083436373" sldId="291"/>
            <ac:spMk id="3" creationId="{B3396BB6-473F-4861-ABD7-C162E073AD39}"/>
          </ac:spMkLst>
        </pc:spChg>
        <pc:spChg chg="add">
          <ac:chgData name="Ricardo Mtz" userId="28b94b4c2cc33072" providerId="LiveId" clId="{CF905905-43CD-4BBB-9864-A7E702AD379C}" dt="2019-03-19T12:47:46.163" v="24" actId="26606"/>
          <ac:spMkLst>
            <pc:docMk/>
            <pc:sldMk cId="1083436373" sldId="291"/>
            <ac:spMk id="8" creationId="{3B854194-185D-494D-905C-7C7CB2E30F6E}"/>
          </ac:spMkLst>
        </pc:spChg>
        <pc:spChg chg="add">
          <ac:chgData name="Ricardo Mtz" userId="28b94b4c2cc33072" providerId="LiveId" clId="{CF905905-43CD-4BBB-9864-A7E702AD379C}" dt="2019-03-19T12:47:46.163" v="24" actId="26606"/>
          <ac:spMkLst>
            <pc:docMk/>
            <pc:sldMk cId="1083436373" sldId="291"/>
            <ac:spMk id="10" creationId="{B4F5FA0D-0104-4987-8241-EFF7C85B88DE}"/>
          </ac:spMkLst>
        </pc:spChg>
        <pc:picChg chg="add">
          <ac:chgData name="Ricardo Mtz" userId="28b94b4c2cc33072" providerId="LiveId" clId="{CF905905-43CD-4BBB-9864-A7E702AD379C}" dt="2019-03-19T12:47:46.163" v="24" actId="26606"/>
          <ac:picMkLst>
            <pc:docMk/>
            <pc:sldMk cId="1083436373" sldId="291"/>
            <ac:picMk id="12" creationId="{2897127E-6CEF-446C-BE87-93B7C46E49D1}"/>
          </ac:picMkLst>
        </pc:picChg>
      </pc:sldChg>
      <pc:sldChg chg="addSp modSp add mod ord setBg">
        <pc:chgData name="Ricardo Mtz" userId="28b94b4c2cc33072" providerId="LiveId" clId="{CF905905-43CD-4BBB-9864-A7E702AD379C}" dt="2019-03-19T12:49:07.807" v="29"/>
        <pc:sldMkLst>
          <pc:docMk/>
          <pc:sldMk cId="886553288" sldId="292"/>
        </pc:sldMkLst>
        <pc:spChg chg="mod">
          <ac:chgData name="Ricardo Mtz" userId="28b94b4c2cc33072" providerId="LiveId" clId="{CF905905-43CD-4BBB-9864-A7E702AD379C}" dt="2019-03-19T12:47:58.350" v="26" actId="26606"/>
          <ac:spMkLst>
            <pc:docMk/>
            <pc:sldMk cId="886553288" sldId="292"/>
            <ac:spMk id="2" creationId="{19B97166-4CB6-4D50-87C7-16931D5D6C49}"/>
          </ac:spMkLst>
        </pc:spChg>
        <pc:spChg chg="mod">
          <ac:chgData name="Ricardo Mtz" userId="28b94b4c2cc33072" providerId="LiveId" clId="{CF905905-43CD-4BBB-9864-A7E702AD379C}" dt="2019-03-19T12:47:58.350" v="26" actId="26606"/>
          <ac:spMkLst>
            <pc:docMk/>
            <pc:sldMk cId="886553288" sldId="292"/>
            <ac:spMk id="3" creationId="{89D3A9DA-309B-4D07-BEF6-020ED4F7FB06}"/>
          </ac:spMkLst>
        </pc:spChg>
        <pc:spChg chg="add">
          <ac:chgData name="Ricardo Mtz" userId="28b94b4c2cc33072" providerId="LiveId" clId="{CF905905-43CD-4BBB-9864-A7E702AD379C}" dt="2019-03-19T12:47:58.350" v="26" actId="26606"/>
          <ac:spMkLst>
            <pc:docMk/>
            <pc:sldMk cId="886553288" sldId="292"/>
            <ac:spMk id="8" creationId="{3B854194-185D-494D-905C-7C7CB2E30F6E}"/>
          </ac:spMkLst>
        </pc:spChg>
        <pc:spChg chg="add">
          <ac:chgData name="Ricardo Mtz" userId="28b94b4c2cc33072" providerId="LiveId" clId="{CF905905-43CD-4BBB-9864-A7E702AD379C}" dt="2019-03-19T12:47:58.350" v="26" actId="26606"/>
          <ac:spMkLst>
            <pc:docMk/>
            <pc:sldMk cId="886553288" sldId="292"/>
            <ac:spMk id="10" creationId="{B4F5FA0D-0104-4987-8241-EFF7C85B88DE}"/>
          </ac:spMkLst>
        </pc:spChg>
        <pc:picChg chg="add">
          <ac:chgData name="Ricardo Mtz" userId="28b94b4c2cc33072" providerId="LiveId" clId="{CF905905-43CD-4BBB-9864-A7E702AD379C}" dt="2019-03-19T12:47:58.350" v="26" actId="26606"/>
          <ac:picMkLst>
            <pc:docMk/>
            <pc:sldMk cId="886553288" sldId="292"/>
            <ac:picMk id="12" creationId="{2897127E-6CEF-446C-BE87-93B7C46E49D1}"/>
          </ac:picMkLst>
        </pc:picChg>
      </pc:sldChg>
      <pc:sldChg chg="addSp modSp add mod setBg">
        <pc:chgData name="Ricardo Mtz" userId="28b94b4c2cc33072" providerId="LiveId" clId="{CF905905-43CD-4BBB-9864-A7E702AD379C}" dt="2019-03-19T12:49:14.940" v="30" actId="26606"/>
        <pc:sldMkLst>
          <pc:docMk/>
          <pc:sldMk cId="2128578661" sldId="293"/>
        </pc:sldMkLst>
        <pc:spChg chg="mod">
          <ac:chgData name="Ricardo Mtz" userId="28b94b4c2cc33072" providerId="LiveId" clId="{CF905905-43CD-4BBB-9864-A7E702AD379C}" dt="2019-03-19T12:49:14.940" v="30" actId="26606"/>
          <ac:spMkLst>
            <pc:docMk/>
            <pc:sldMk cId="2128578661" sldId="293"/>
            <ac:spMk id="2" creationId="{1549FD10-E044-4FE2-8C98-D54C30A3E669}"/>
          </ac:spMkLst>
        </pc:spChg>
        <pc:spChg chg="mod">
          <ac:chgData name="Ricardo Mtz" userId="28b94b4c2cc33072" providerId="LiveId" clId="{CF905905-43CD-4BBB-9864-A7E702AD379C}" dt="2019-03-19T12:49:14.940" v="30" actId="26606"/>
          <ac:spMkLst>
            <pc:docMk/>
            <pc:sldMk cId="2128578661" sldId="293"/>
            <ac:spMk id="3" creationId="{F6024828-CEB1-4EE6-ACFE-B62DB41CB7B4}"/>
          </ac:spMkLst>
        </pc:spChg>
        <pc:spChg chg="add">
          <ac:chgData name="Ricardo Mtz" userId="28b94b4c2cc33072" providerId="LiveId" clId="{CF905905-43CD-4BBB-9864-A7E702AD379C}" dt="2019-03-19T12:49:14.940" v="30" actId="26606"/>
          <ac:spMkLst>
            <pc:docMk/>
            <pc:sldMk cId="2128578661" sldId="293"/>
            <ac:spMk id="8" creationId="{4351DFE5-F63D-4BE0-BDA9-E3EB88F01AA5}"/>
          </ac:spMkLst>
        </pc:spChg>
        <pc:picChg chg="add">
          <ac:chgData name="Ricardo Mtz" userId="28b94b4c2cc33072" providerId="LiveId" clId="{CF905905-43CD-4BBB-9864-A7E702AD379C}" dt="2019-03-19T12:49:14.940" v="30" actId="26606"/>
          <ac:picMkLst>
            <pc:docMk/>
            <pc:sldMk cId="2128578661" sldId="293"/>
            <ac:picMk id="10" creationId="{3AA16612-ACD2-4A16-8F2B-4514FD6BF28F}"/>
          </ac:picMkLst>
        </pc:picChg>
      </pc:sldChg>
      <pc:sldChg chg="addSp modSp add mod setBg">
        <pc:chgData name="Ricardo Mtz" userId="28b94b4c2cc33072" providerId="LiveId" clId="{CF905905-43CD-4BBB-9864-A7E702AD379C}" dt="2019-03-19T12:49:18.080" v="31" actId="26606"/>
        <pc:sldMkLst>
          <pc:docMk/>
          <pc:sldMk cId="3756653842" sldId="294"/>
        </pc:sldMkLst>
        <pc:spChg chg="mod">
          <ac:chgData name="Ricardo Mtz" userId="28b94b4c2cc33072" providerId="LiveId" clId="{CF905905-43CD-4BBB-9864-A7E702AD379C}" dt="2019-03-19T12:49:18.080" v="31" actId="26606"/>
          <ac:spMkLst>
            <pc:docMk/>
            <pc:sldMk cId="3756653842" sldId="294"/>
            <ac:spMk id="2" creationId="{845CB55F-DCB2-421A-9688-D008CE2D3842}"/>
          </ac:spMkLst>
        </pc:spChg>
        <pc:spChg chg="mod">
          <ac:chgData name="Ricardo Mtz" userId="28b94b4c2cc33072" providerId="LiveId" clId="{CF905905-43CD-4BBB-9864-A7E702AD379C}" dt="2019-03-19T12:49:18.080" v="31" actId="26606"/>
          <ac:spMkLst>
            <pc:docMk/>
            <pc:sldMk cId="3756653842" sldId="294"/>
            <ac:spMk id="3" creationId="{9019B04A-570F-4BF8-92E1-42DA9BCDEDA4}"/>
          </ac:spMkLst>
        </pc:spChg>
        <pc:spChg chg="add">
          <ac:chgData name="Ricardo Mtz" userId="28b94b4c2cc33072" providerId="LiveId" clId="{CF905905-43CD-4BBB-9864-A7E702AD379C}" dt="2019-03-19T12:49:18.080" v="31" actId="26606"/>
          <ac:spMkLst>
            <pc:docMk/>
            <pc:sldMk cId="3756653842" sldId="294"/>
            <ac:spMk id="8" creationId="{4351DFE5-F63D-4BE0-BDA9-E3EB88F01AA5}"/>
          </ac:spMkLst>
        </pc:spChg>
        <pc:picChg chg="add">
          <ac:chgData name="Ricardo Mtz" userId="28b94b4c2cc33072" providerId="LiveId" clId="{CF905905-43CD-4BBB-9864-A7E702AD379C}" dt="2019-03-19T12:49:18.080" v="31" actId="26606"/>
          <ac:picMkLst>
            <pc:docMk/>
            <pc:sldMk cId="3756653842" sldId="294"/>
            <ac:picMk id="10" creationId="{3AA16612-ACD2-4A16-8F2B-4514FD6BF28F}"/>
          </ac:picMkLst>
        </pc:picChg>
      </pc:sldChg>
    </pc:docChg>
  </pc:docChgLst>
  <pc:docChgLst>
    <pc:chgData name="Ricardo Mtz" userId="28b94b4c2cc33072" providerId="LiveId" clId="{36DEA8CA-4B9E-4889-BB0B-5F857A4EC90E}"/>
    <pc:docChg chg="custSel modSld">
      <pc:chgData name="Ricardo Mtz" userId="28b94b4c2cc33072" providerId="LiveId" clId="{36DEA8CA-4B9E-4889-BB0B-5F857A4EC90E}" dt="2020-04-27T14:23:47.418" v="205" actId="20577"/>
      <pc:docMkLst>
        <pc:docMk/>
      </pc:docMkLst>
      <pc:sldChg chg="modSp mod">
        <pc:chgData name="Ricardo Mtz" userId="28b94b4c2cc33072" providerId="LiveId" clId="{36DEA8CA-4B9E-4889-BB0B-5F857A4EC90E}" dt="2020-04-27T14:23:47.418" v="205" actId="20577"/>
        <pc:sldMkLst>
          <pc:docMk/>
          <pc:sldMk cId="3017810101" sldId="296"/>
        </pc:sldMkLst>
        <pc:spChg chg="mod">
          <ac:chgData name="Ricardo Mtz" userId="28b94b4c2cc33072" providerId="LiveId" clId="{36DEA8CA-4B9E-4889-BB0B-5F857A4EC90E}" dt="2020-04-27T14:22:21.934" v="37" actId="20577"/>
          <ac:spMkLst>
            <pc:docMk/>
            <pc:sldMk cId="3017810101" sldId="296"/>
            <ac:spMk id="2" creationId="{17FF548A-1CC0-49A5-A113-F42205F7F28E}"/>
          </ac:spMkLst>
        </pc:spChg>
        <pc:spChg chg="mod">
          <ac:chgData name="Ricardo Mtz" userId="28b94b4c2cc33072" providerId="LiveId" clId="{36DEA8CA-4B9E-4889-BB0B-5F857A4EC90E}" dt="2020-04-27T14:23:47.418" v="205" actId="20577"/>
          <ac:spMkLst>
            <pc:docMk/>
            <pc:sldMk cId="3017810101" sldId="296"/>
            <ac:spMk id="3" creationId="{7989CE98-1CB5-4C80-9BA3-EB7528CC3D7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58F2A4-3B5F-4504-8790-704B23CBB05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617548C-A7D9-4E35-B85F-8100D1A7C559}">
      <dgm:prSet/>
      <dgm:spPr/>
      <dgm:t>
        <a:bodyPr/>
        <a:lstStyle/>
        <a:p>
          <a:r>
            <a:rPr lang="es-ES"/>
            <a:t>Es un protocolo que pertenece a la capa de aplicacion que provee un formato de mensaje para la comunicación entre gestores SNMP y clientes.</a:t>
          </a:r>
          <a:endParaRPr lang="en-US"/>
        </a:p>
      </dgm:t>
    </dgm:pt>
    <dgm:pt modelId="{4C407BFB-56E7-4F2F-AC16-BEED35834F2A}" type="parTrans" cxnId="{291158AD-9EFB-4EE1-9052-41BF8CE93006}">
      <dgm:prSet/>
      <dgm:spPr/>
      <dgm:t>
        <a:bodyPr/>
        <a:lstStyle/>
        <a:p>
          <a:endParaRPr lang="en-US"/>
        </a:p>
      </dgm:t>
    </dgm:pt>
    <dgm:pt modelId="{D8156A57-514E-43A4-A68F-DD229AD4D374}" type="sibTrans" cxnId="{291158AD-9EFB-4EE1-9052-41BF8CE93006}">
      <dgm:prSet/>
      <dgm:spPr/>
      <dgm:t>
        <a:bodyPr/>
        <a:lstStyle/>
        <a:p>
          <a:endParaRPr lang="en-US"/>
        </a:p>
      </dgm:t>
    </dgm:pt>
    <dgm:pt modelId="{B88F7DE0-5A3C-4C17-B6D6-5E1A931D4130}">
      <dgm:prSet/>
      <dgm:spPr/>
      <dgm:t>
        <a:bodyPr/>
        <a:lstStyle/>
        <a:p>
          <a:r>
            <a:rPr lang="es-ES"/>
            <a:t>Facilita el intercambio de información de configuración entre los dispositivos de una red.</a:t>
          </a:r>
          <a:endParaRPr lang="en-US"/>
        </a:p>
      </dgm:t>
    </dgm:pt>
    <dgm:pt modelId="{FC37BE91-DC8B-4365-B23F-01845AD40B5A}" type="parTrans" cxnId="{A5CA116B-C17C-4692-83A6-75F53CCEDEA4}">
      <dgm:prSet/>
      <dgm:spPr/>
      <dgm:t>
        <a:bodyPr/>
        <a:lstStyle/>
        <a:p>
          <a:endParaRPr lang="en-US"/>
        </a:p>
      </dgm:t>
    </dgm:pt>
    <dgm:pt modelId="{1259A335-7805-40FA-AED2-D052EA70AF34}" type="sibTrans" cxnId="{A5CA116B-C17C-4692-83A6-75F53CCEDEA4}">
      <dgm:prSet/>
      <dgm:spPr/>
      <dgm:t>
        <a:bodyPr/>
        <a:lstStyle/>
        <a:p>
          <a:endParaRPr lang="en-US"/>
        </a:p>
      </dgm:t>
    </dgm:pt>
    <dgm:pt modelId="{DC35177F-ED46-4496-864C-218FF502ACA9}">
      <dgm:prSet/>
      <dgm:spPr/>
      <dgm:t>
        <a:bodyPr/>
        <a:lstStyle/>
        <a:p>
          <a:r>
            <a:rPr lang="es-ES"/>
            <a:t>Este puede ser parte de un sistema de administración de red. (CiscoWorks).</a:t>
          </a:r>
          <a:endParaRPr lang="en-US"/>
        </a:p>
      </dgm:t>
    </dgm:pt>
    <dgm:pt modelId="{0DFAA99D-2797-477C-84D9-ED2F805F340D}" type="parTrans" cxnId="{776C12AE-2C53-41C4-AB75-CFEE93AE7C8F}">
      <dgm:prSet/>
      <dgm:spPr/>
      <dgm:t>
        <a:bodyPr/>
        <a:lstStyle/>
        <a:p>
          <a:endParaRPr lang="en-US"/>
        </a:p>
      </dgm:t>
    </dgm:pt>
    <dgm:pt modelId="{E3CADAE4-4807-4A3E-8700-46EB284F09CE}" type="sibTrans" cxnId="{776C12AE-2C53-41C4-AB75-CFEE93AE7C8F}">
      <dgm:prSet/>
      <dgm:spPr/>
      <dgm:t>
        <a:bodyPr/>
        <a:lstStyle/>
        <a:p>
          <a:endParaRPr lang="en-US"/>
        </a:p>
      </dgm:t>
    </dgm:pt>
    <dgm:pt modelId="{237A5557-D7D9-4DA1-8F8D-3C7AB4D504AA}" type="pres">
      <dgm:prSet presAssocID="{CC58F2A4-3B5F-4504-8790-704B23CBB050}" presName="hierChild1" presStyleCnt="0">
        <dgm:presLayoutVars>
          <dgm:chPref val="1"/>
          <dgm:dir/>
          <dgm:animOne val="branch"/>
          <dgm:animLvl val="lvl"/>
          <dgm:resizeHandles/>
        </dgm:presLayoutVars>
      </dgm:prSet>
      <dgm:spPr/>
    </dgm:pt>
    <dgm:pt modelId="{28A2EFC0-63C1-4946-A47A-4ED0C142C56D}" type="pres">
      <dgm:prSet presAssocID="{A617548C-A7D9-4E35-B85F-8100D1A7C559}" presName="hierRoot1" presStyleCnt="0"/>
      <dgm:spPr/>
    </dgm:pt>
    <dgm:pt modelId="{797D1711-809A-4AF4-A484-B35CC87814A6}" type="pres">
      <dgm:prSet presAssocID="{A617548C-A7D9-4E35-B85F-8100D1A7C559}" presName="composite" presStyleCnt="0"/>
      <dgm:spPr/>
    </dgm:pt>
    <dgm:pt modelId="{3743218F-9513-4D50-8E7C-3C9F0923F18A}" type="pres">
      <dgm:prSet presAssocID="{A617548C-A7D9-4E35-B85F-8100D1A7C559}" presName="background" presStyleLbl="node0" presStyleIdx="0" presStyleCnt="3"/>
      <dgm:spPr/>
    </dgm:pt>
    <dgm:pt modelId="{B997D15A-02D9-441E-9324-8C565EFBD9EE}" type="pres">
      <dgm:prSet presAssocID="{A617548C-A7D9-4E35-B85F-8100D1A7C559}" presName="text" presStyleLbl="fgAcc0" presStyleIdx="0" presStyleCnt="3">
        <dgm:presLayoutVars>
          <dgm:chPref val="3"/>
        </dgm:presLayoutVars>
      </dgm:prSet>
      <dgm:spPr/>
    </dgm:pt>
    <dgm:pt modelId="{4CBE883B-252C-4564-8479-53A78787402D}" type="pres">
      <dgm:prSet presAssocID="{A617548C-A7D9-4E35-B85F-8100D1A7C559}" presName="hierChild2" presStyleCnt="0"/>
      <dgm:spPr/>
    </dgm:pt>
    <dgm:pt modelId="{77F67934-1908-4EB2-80C8-D8BADBFB86E7}" type="pres">
      <dgm:prSet presAssocID="{B88F7DE0-5A3C-4C17-B6D6-5E1A931D4130}" presName="hierRoot1" presStyleCnt="0"/>
      <dgm:spPr/>
    </dgm:pt>
    <dgm:pt modelId="{B84B88E1-FE0D-43EC-83B0-31DDEC18EDB4}" type="pres">
      <dgm:prSet presAssocID="{B88F7DE0-5A3C-4C17-B6D6-5E1A931D4130}" presName="composite" presStyleCnt="0"/>
      <dgm:spPr/>
    </dgm:pt>
    <dgm:pt modelId="{53400FC4-EBAB-414C-B4FC-24091E09B713}" type="pres">
      <dgm:prSet presAssocID="{B88F7DE0-5A3C-4C17-B6D6-5E1A931D4130}" presName="background" presStyleLbl="node0" presStyleIdx="1" presStyleCnt="3"/>
      <dgm:spPr/>
    </dgm:pt>
    <dgm:pt modelId="{5BE3B71C-FE2E-4552-B7A6-7BF045605D31}" type="pres">
      <dgm:prSet presAssocID="{B88F7DE0-5A3C-4C17-B6D6-5E1A931D4130}" presName="text" presStyleLbl="fgAcc0" presStyleIdx="1" presStyleCnt="3">
        <dgm:presLayoutVars>
          <dgm:chPref val="3"/>
        </dgm:presLayoutVars>
      </dgm:prSet>
      <dgm:spPr/>
    </dgm:pt>
    <dgm:pt modelId="{0D4A8D18-15C0-422F-AC15-3F9D7FCCCC2C}" type="pres">
      <dgm:prSet presAssocID="{B88F7DE0-5A3C-4C17-B6D6-5E1A931D4130}" presName="hierChild2" presStyleCnt="0"/>
      <dgm:spPr/>
    </dgm:pt>
    <dgm:pt modelId="{04814CDB-98DC-4F11-9D9F-4370962DBEEA}" type="pres">
      <dgm:prSet presAssocID="{DC35177F-ED46-4496-864C-218FF502ACA9}" presName="hierRoot1" presStyleCnt="0"/>
      <dgm:spPr/>
    </dgm:pt>
    <dgm:pt modelId="{27861557-3C4F-4AE7-A578-1685B19C82B9}" type="pres">
      <dgm:prSet presAssocID="{DC35177F-ED46-4496-864C-218FF502ACA9}" presName="composite" presStyleCnt="0"/>
      <dgm:spPr/>
    </dgm:pt>
    <dgm:pt modelId="{DDBAC559-4ABC-4D61-A7D4-D91F1F0ADA03}" type="pres">
      <dgm:prSet presAssocID="{DC35177F-ED46-4496-864C-218FF502ACA9}" presName="background" presStyleLbl="node0" presStyleIdx="2" presStyleCnt="3"/>
      <dgm:spPr/>
    </dgm:pt>
    <dgm:pt modelId="{B8CE5A53-468B-4995-84C7-A386155330F3}" type="pres">
      <dgm:prSet presAssocID="{DC35177F-ED46-4496-864C-218FF502ACA9}" presName="text" presStyleLbl="fgAcc0" presStyleIdx="2" presStyleCnt="3">
        <dgm:presLayoutVars>
          <dgm:chPref val="3"/>
        </dgm:presLayoutVars>
      </dgm:prSet>
      <dgm:spPr/>
    </dgm:pt>
    <dgm:pt modelId="{CB8E1C17-1D0B-44DB-B32F-ACCC2DF294C6}" type="pres">
      <dgm:prSet presAssocID="{DC35177F-ED46-4496-864C-218FF502ACA9}" presName="hierChild2" presStyleCnt="0"/>
      <dgm:spPr/>
    </dgm:pt>
  </dgm:ptLst>
  <dgm:cxnLst>
    <dgm:cxn modelId="{8DA0D15C-6050-45BE-82F0-08B8A6B41943}" type="presOf" srcId="{B88F7DE0-5A3C-4C17-B6D6-5E1A931D4130}" destId="{5BE3B71C-FE2E-4552-B7A6-7BF045605D31}" srcOrd="0" destOrd="0" presId="urn:microsoft.com/office/officeart/2005/8/layout/hierarchy1"/>
    <dgm:cxn modelId="{A5CA116B-C17C-4692-83A6-75F53CCEDEA4}" srcId="{CC58F2A4-3B5F-4504-8790-704B23CBB050}" destId="{B88F7DE0-5A3C-4C17-B6D6-5E1A931D4130}" srcOrd="1" destOrd="0" parTransId="{FC37BE91-DC8B-4365-B23F-01845AD40B5A}" sibTransId="{1259A335-7805-40FA-AED2-D052EA70AF34}"/>
    <dgm:cxn modelId="{D66EA590-BA5F-4ED2-B23B-11A181F746A4}" type="presOf" srcId="{DC35177F-ED46-4496-864C-218FF502ACA9}" destId="{B8CE5A53-468B-4995-84C7-A386155330F3}" srcOrd="0" destOrd="0" presId="urn:microsoft.com/office/officeart/2005/8/layout/hierarchy1"/>
    <dgm:cxn modelId="{6C52399E-E3A3-409A-B3E5-EAC10DCD8420}" type="presOf" srcId="{A617548C-A7D9-4E35-B85F-8100D1A7C559}" destId="{B997D15A-02D9-441E-9324-8C565EFBD9EE}" srcOrd="0" destOrd="0" presId="urn:microsoft.com/office/officeart/2005/8/layout/hierarchy1"/>
    <dgm:cxn modelId="{291158AD-9EFB-4EE1-9052-41BF8CE93006}" srcId="{CC58F2A4-3B5F-4504-8790-704B23CBB050}" destId="{A617548C-A7D9-4E35-B85F-8100D1A7C559}" srcOrd="0" destOrd="0" parTransId="{4C407BFB-56E7-4F2F-AC16-BEED35834F2A}" sibTransId="{D8156A57-514E-43A4-A68F-DD229AD4D374}"/>
    <dgm:cxn modelId="{776C12AE-2C53-41C4-AB75-CFEE93AE7C8F}" srcId="{CC58F2A4-3B5F-4504-8790-704B23CBB050}" destId="{DC35177F-ED46-4496-864C-218FF502ACA9}" srcOrd="2" destOrd="0" parTransId="{0DFAA99D-2797-477C-84D9-ED2F805F340D}" sibTransId="{E3CADAE4-4807-4A3E-8700-46EB284F09CE}"/>
    <dgm:cxn modelId="{8812C3C5-4644-4BA8-908E-A8592953E988}" type="presOf" srcId="{CC58F2A4-3B5F-4504-8790-704B23CBB050}" destId="{237A5557-D7D9-4DA1-8F8D-3C7AB4D504AA}" srcOrd="0" destOrd="0" presId="urn:microsoft.com/office/officeart/2005/8/layout/hierarchy1"/>
    <dgm:cxn modelId="{9C7867F0-BDC6-48FD-AC59-45C467CED10F}" type="presParOf" srcId="{237A5557-D7D9-4DA1-8F8D-3C7AB4D504AA}" destId="{28A2EFC0-63C1-4946-A47A-4ED0C142C56D}" srcOrd="0" destOrd="0" presId="urn:microsoft.com/office/officeart/2005/8/layout/hierarchy1"/>
    <dgm:cxn modelId="{C23AAA22-D8DE-42B7-B35C-B9AB92748A4C}" type="presParOf" srcId="{28A2EFC0-63C1-4946-A47A-4ED0C142C56D}" destId="{797D1711-809A-4AF4-A484-B35CC87814A6}" srcOrd="0" destOrd="0" presId="urn:microsoft.com/office/officeart/2005/8/layout/hierarchy1"/>
    <dgm:cxn modelId="{0BE1925E-880C-418E-8D9D-4209E3534BC2}" type="presParOf" srcId="{797D1711-809A-4AF4-A484-B35CC87814A6}" destId="{3743218F-9513-4D50-8E7C-3C9F0923F18A}" srcOrd="0" destOrd="0" presId="urn:microsoft.com/office/officeart/2005/8/layout/hierarchy1"/>
    <dgm:cxn modelId="{3CA36D4C-D788-47B9-A5EB-CDFD7B76876B}" type="presParOf" srcId="{797D1711-809A-4AF4-A484-B35CC87814A6}" destId="{B997D15A-02D9-441E-9324-8C565EFBD9EE}" srcOrd="1" destOrd="0" presId="urn:microsoft.com/office/officeart/2005/8/layout/hierarchy1"/>
    <dgm:cxn modelId="{93241A4D-7D2B-4FD0-A1DC-B233F0C518FE}" type="presParOf" srcId="{28A2EFC0-63C1-4946-A47A-4ED0C142C56D}" destId="{4CBE883B-252C-4564-8479-53A78787402D}" srcOrd="1" destOrd="0" presId="urn:microsoft.com/office/officeart/2005/8/layout/hierarchy1"/>
    <dgm:cxn modelId="{142EB2F0-BACD-43A3-A202-C1AA7D785466}" type="presParOf" srcId="{237A5557-D7D9-4DA1-8F8D-3C7AB4D504AA}" destId="{77F67934-1908-4EB2-80C8-D8BADBFB86E7}" srcOrd="1" destOrd="0" presId="urn:microsoft.com/office/officeart/2005/8/layout/hierarchy1"/>
    <dgm:cxn modelId="{550EB242-0621-4B78-8C5C-707C97573845}" type="presParOf" srcId="{77F67934-1908-4EB2-80C8-D8BADBFB86E7}" destId="{B84B88E1-FE0D-43EC-83B0-31DDEC18EDB4}" srcOrd="0" destOrd="0" presId="urn:microsoft.com/office/officeart/2005/8/layout/hierarchy1"/>
    <dgm:cxn modelId="{2AD8427D-F326-4DAE-ADE8-1C9697C62AF9}" type="presParOf" srcId="{B84B88E1-FE0D-43EC-83B0-31DDEC18EDB4}" destId="{53400FC4-EBAB-414C-B4FC-24091E09B713}" srcOrd="0" destOrd="0" presId="urn:microsoft.com/office/officeart/2005/8/layout/hierarchy1"/>
    <dgm:cxn modelId="{101C771B-8C46-4DD9-AB3C-AAA6746E4A08}" type="presParOf" srcId="{B84B88E1-FE0D-43EC-83B0-31DDEC18EDB4}" destId="{5BE3B71C-FE2E-4552-B7A6-7BF045605D31}" srcOrd="1" destOrd="0" presId="urn:microsoft.com/office/officeart/2005/8/layout/hierarchy1"/>
    <dgm:cxn modelId="{08DAA728-8122-4253-B8B1-EE4352CE6B12}" type="presParOf" srcId="{77F67934-1908-4EB2-80C8-D8BADBFB86E7}" destId="{0D4A8D18-15C0-422F-AC15-3F9D7FCCCC2C}" srcOrd="1" destOrd="0" presId="urn:microsoft.com/office/officeart/2005/8/layout/hierarchy1"/>
    <dgm:cxn modelId="{DCC0C358-FAD9-4900-A62B-D45A221B80C4}" type="presParOf" srcId="{237A5557-D7D9-4DA1-8F8D-3C7AB4D504AA}" destId="{04814CDB-98DC-4F11-9D9F-4370962DBEEA}" srcOrd="2" destOrd="0" presId="urn:microsoft.com/office/officeart/2005/8/layout/hierarchy1"/>
    <dgm:cxn modelId="{52DCEF4F-815B-4EEA-B551-2C18D11F36C0}" type="presParOf" srcId="{04814CDB-98DC-4F11-9D9F-4370962DBEEA}" destId="{27861557-3C4F-4AE7-A578-1685B19C82B9}" srcOrd="0" destOrd="0" presId="urn:microsoft.com/office/officeart/2005/8/layout/hierarchy1"/>
    <dgm:cxn modelId="{270D9A48-65CD-49A5-931D-9C6E25CCEA17}" type="presParOf" srcId="{27861557-3C4F-4AE7-A578-1685B19C82B9}" destId="{DDBAC559-4ABC-4D61-A7D4-D91F1F0ADA03}" srcOrd="0" destOrd="0" presId="urn:microsoft.com/office/officeart/2005/8/layout/hierarchy1"/>
    <dgm:cxn modelId="{75CD9384-D80B-40A4-AF15-379FD44BE305}" type="presParOf" srcId="{27861557-3C4F-4AE7-A578-1685B19C82B9}" destId="{B8CE5A53-468B-4995-84C7-A386155330F3}" srcOrd="1" destOrd="0" presId="urn:microsoft.com/office/officeart/2005/8/layout/hierarchy1"/>
    <dgm:cxn modelId="{5AB874F0-8AA0-465A-99E0-BFB5C3A691D5}" type="presParOf" srcId="{04814CDB-98DC-4F11-9D9F-4370962DBEEA}" destId="{CB8E1C17-1D0B-44DB-B32F-ACCC2DF294C6}"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27FE10-16C7-46B3-90C5-BDF416838EB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D031E63-D50D-4175-A19E-8F274681B01D}">
      <dgm:prSet/>
      <dgm:spPr/>
      <dgm:t>
        <a:bodyPr/>
        <a:lstStyle/>
        <a:p>
          <a:r>
            <a:rPr lang="en-US"/>
            <a:t>Los agentes SNMP contienen variables MIB que los gestores pueden solicitar y/o modificar.</a:t>
          </a:r>
        </a:p>
      </dgm:t>
    </dgm:pt>
    <dgm:pt modelId="{CB85B6C6-7846-481F-B42C-427C8BE181BD}" type="parTrans" cxnId="{620D49F3-ACF7-449C-A843-2D70DC432B73}">
      <dgm:prSet/>
      <dgm:spPr/>
      <dgm:t>
        <a:bodyPr/>
        <a:lstStyle/>
        <a:p>
          <a:endParaRPr lang="en-US"/>
        </a:p>
      </dgm:t>
    </dgm:pt>
    <dgm:pt modelId="{B16657C1-DDC7-4EF3-ADD2-CC87FB1FADFA}" type="sibTrans" cxnId="{620D49F3-ACF7-449C-A843-2D70DC432B73}">
      <dgm:prSet/>
      <dgm:spPr/>
      <dgm:t>
        <a:bodyPr/>
        <a:lstStyle/>
        <a:p>
          <a:endParaRPr lang="en-US"/>
        </a:p>
      </dgm:t>
    </dgm:pt>
    <dgm:pt modelId="{5B0A46A8-AD37-4CA0-AE08-B983C68C3A8C}">
      <dgm:prSet/>
      <dgm:spPr/>
      <dgm:t>
        <a:bodyPr/>
        <a:lstStyle/>
        <a:p>
          <a:r>
            <a:rPr lang="en-US"/>
            <a:t>Los agentes pueden enviar información no solicitada (traps) al administrador para informar del estado de la red, puertos caídos, autenticaciones fallidas, pérdida de conexión, etc.</a:t>
          </a:r>
        </a:p>
      </dgm:t>
    </dgm:pt>
    <dgm:pt modelId="{047601B5-353C-41B2-A0A7-D91C7A8741C8}" type="parTrans" cxnId="{134C0B07-5502-4DEE-83A2-B022D21500B2}">
      <dgm:prSet/>
      <dgm:spPr/>
      <dgm:t>
        <a:bodyPr/>
        <a:lstStyle/>
        <a:p>
          <a:endParaRPr lang="en-US"/>
        </a:p>
      </dgm:t>
    </dgm:pt>
    <dgm:pt modelId="{32365933-54EE-4D20-900D-6EE94E1AD91B}" type="sibTrans" cxnId="{134C0B07-5502-4DEE-83A2-B022D21500B2}">
      <dgm:prSet/>
      <dgm:spPr/>
      <dgm:t>
        <a:bodyPr/>
        <a:lstStyle/>
        <a:p>
          <a:endParaRPr lang="en-US"/>
        </a:p>
      </dgm:t>
    </dgm:pt>
    <dgm:pt modelId="{E5ADC138-9BBE-4636-B03C-A7B0D0A00E1F}" type="pres">
      <dgm:prSet presAssocID="{7527FE10-16C7-46B3-90C5-BDF416838EBA}" presName="hierChild1" presStyleCnt="0">
        <dgm:presLayoutVars>
          <dgm:chPref val="1"/>
          <dgm:dir/>
          <dgm:animOne val="branch"/>
          <dgm:animLvl val="lvl"/>
          <dgm:resizeHandles/>
        </dgm:presLayoutVars>
      </dgm:prSet>
      <dgm:spPr/>
    </dgm:pt>
    <dgm:pt modelId="{396E0E63-EB36-4269-82A4-D086A6CAE985}" type="pres">
      <dgm:prSet presAssocID="{BD031E63-D50D-4175-A19E-8F274681B01D}" presName="hierRoot1" presStyleCnt="0"/>
      <dgm:spPr/>
    </dgm:pt>
    <dgm:pt modelId="{0CF6F2BA-6FC4-47F0-8DE2-C492B10A8460}" type="pres">
      <dgm:prSet presAssocID="{BD031E63-D50D-4175-A19E-8F274681B01D}" presName="composite" presStyleCnt="0"/>
      <dgm:spPr/>
    </dgm:pt>
    <dgm:pt modelId="{1057D86C-CAA8-44D8-8507-9D64627B0445}" type="pres">
      <dgm:prSet presAssocID="{BD031E63-D50D-4175-A19E-8F274681B01D}" presName="background" presStyleLbl="node0" presStyleIdx="0" presStyleCnt="2"/>
      <dgm:spPr/>
    </dgm:pt>
    <dgm:pt modelId="{800AA36F-515F-4F09-BC3B-B65E46A044BD}" type="pres">
      <dgm:prSet presAssocID="{BD031E63-D50D-4175-A19E-8F274681B01D}" presName="text" presStyleLbl="fgAcc0" presStyleIdx="0" presStyleCnt="2">
        <dgm:presLayoutVars>
          <dgm:chPref val="3"/>
        </dgm:presLayoutVars>
      </dgm:prSet>
      <dgm:spPr/>
    </dgm:pt>
    <dgm:pt modelId="{F8459D5E-F396-427F-8A85-D139F17F13AB}" type="pres">
      <dgm:prSet presAssocID="{BD031E63-D50D-4175-A19E-8F274681B01D}" presName="hierChild2" presStyleCnt="0"/>
      <dgm:spPr/>
    </dgm:pt>
    <dgm:pt modelId="{AAD0CD3B-8357-4DB0-8B56-83F0C79F2E91}" type="pres">
      <dgm:prSet presAssocID="{5B0A46A8-AD37-4CA0-AE08-B983C68C3A8C}" presName="hierRoot1" presStyleCnt="0"/>
      <dgm:spPr/>
    </dgm:pt>
    <dgm:pt modelId="{B02CE47E-5854-4013-B200-9DE1463F7226}" type="pres">
      <dgm:prSet presAssocID="{5B0A46A8-AD37-4CA0-AE08-B983C68C3A8C}" presName="composite" presStyleCnt="0"/>
      <dgm:spPr/>
    </dgm:pt>
    <dgm:pt modelId="{588C14AB-3CE7-4994-8219-3BDCE2673E6A}" type="pres">
      <dgm:prSet presAssocID="{5B0A46A8-AD37-4CA0-AE08-B983C68C3A8C}" presName="background" presStyleLbl="node0" presStyleIdx="1" presStyleCnt="2"/>
      <dgm:spPr/>
    </dgm:pt>
    <dgm:pt modelId="{AFFB0F4C-3902-4C98-8324-C3C7C1FC1CF1}" type="pres">
      <dgm:prSet presAssocID="{5B0A46A8-AD37-4CA0-AE08-B983C68C3A8C}" presName="text" presStyleLbl="fgAcc0" presStyleIdx="1" presStyleCnt="2">
        <dgm:presLayoutVars>
          <dgm:chPref val="3"/>
        </dgm:presLayoutVars>
      </dgm:prSet>
      <dgm:spPr/>
    </dgm:pt>
    <dgm:pt modelId="{643196A5-2600-4C4D-AF73-9F9ADBF8A19F}" type="pres">
      <dgm:prSet presAssocID="{5B0A46A8-AD37-4CA0-AE08-B983C68C3A8C}" presName="hierChild2" presStyleCnt="0"/>
      <dgm:spPr/>
    </dgm:pt>
  </dgm:ptLst>
  <dgm:cxnLst>
    <dgm:cxn modelId="{134C0B07-5502-4DEE-83A2-B022D21500B2}" srcId="{7527FE10-16C7-46B3-90C5-BDF416838EBA}" destId="{5B0A46A8-AD37-4CA0-AE08-B983C68C3A8C}" srcOrd="1" destOrd="0" parTransId="{047601B5-353C-41B2-A0A7-D91C7A8741C8}" sibTransId="{32365933-54EE-4D20-900D-6EE94E1AD91B}"/>
    <dgm:cxn modelId="{A6A5E48C-9738-4815-AF44-9DFDA5E2F26B}" type="presOf" srcId="{BD031E63-D50D-4175-A19E-8F274681B01D}" destId="{800AA36F-515F-4F09-BC3B-B65E46A044BD}" srcOrd="0" destOrd="0" presId="urn:microsoft.com/office/officeart/2005/8/layout/hierarchy1"/>
    <dgm:cxn modelId="{46988FA3-6D7C-4606-92CA-D5CF9CA810A6}" type="presOf" srcId="{7527FE10-16C7-46B3-90C5-BDF416838EBA}" destId="{E5ADC138-9BBE-4636-B03C-A7B0D0A00E1F}" srcOrd="0" destOrd="0" presId="urn:microsoft.com/office/officeart/2005/8/layout/hierarchy1"/>
    <dgm:cxn modelId="{893988E1-732C-40C2-B9FD-C3C609289F7C}" type="presOf" srcId="{5B0A46A8-AD37-4CA0-AE08-B983C68C3A8C}" destId="{AFFB0F4C-3902-4C98-8324-C3C7C1FC1CF1}" srcOrd="0" destOrd="0" presId="urn:microsoft.com/office/officeart/2005/8/layout/hierarchy1"/>
    <dgm:cxn modelId="{620D49F3-ACF7-449C-A843-2D70DC432B73}" srcId="{7527FE10-16C7-46B3-90C5-BDF416838EBA}" destId="{BD031E63-D50D-4175-A19E-8F274681B01D}" srcOrd="0" destOrd="0" parTransId="{CB85B6C6-7846-481F-B42C-427C8BE181BD}" sibTransId="{B16657C1-DDC7-4EF3-ADD2-CC87FB1FADFA}"/>
    <dgm:cxn modelId="{82EE8316-C17B-41E1-91AA-65CF63842865}" type="presParOf" srcId="{E5ADC138-9BBE-4636-B03C-A7B0D0A00E1F}" destId="{396E0E63-EB36-4269-82A4-D086A6CAE985}" srcOrd="0" destOrd="0" presId="urn:microsoft.com/office/officeart/2005/8/layout/hierarchy1"/>
    <dgm:cxn modelId="{63543B97-EDB6-49CB-9957-9FA611FCA0E2}" type="presParOf" srcId="{396E0E63-EB36-4269-82A4-D086A6CAE985}" destId="{0CF6F2BA-6FC4-47F0-8DE2-C492B10A8460}" srcOrd="0" destOrd="0" presId="urn:microsoft.com/office/officeart/2005/8/layout/hierarchy1"/>
    <dgm:cxn modelId="{F5DFF537-2395-4330-9B30-9A9240E5300C}" type="presParOf" srcId="{0CF6F2BA-6FC4-47F0-8DE2-C492B10A8460}" destId="{1057D86C-CAA8-44D8-8507-9D64627B0445}" srcOrd="0" destOrd="0" presId="urn:microsoft.com/office/officeart/2005/8/layout/hierarchy1"/>
    <dgm:cxn modelId="{23AEC25E-02DC-49A1-9B28-33445055AFF6}" type="presParOf" srcId="{0CF6F2BA-6FC4-47F0-8DE2-C492B10A8460}" destId="{800AA36F-515F-4F09-BC3B-B65E46A044BD}" srcOrd="1" destOrd="0" presId="urn:microsoft.com/office/officeart/2005/8/layout/hierarchy1"/>
    <dgm:cxn modelId="{E546528B-CB17-4432-88D2-DB81D1DEDCE2}" type="presParOf" srcId="{396E0E63-EB36-4269-82A4-D086A6CAE985}" destId="{F8459D5E-F396-427F-8A85-D139F17F13AB}" srcOrd="1" destOrd="0" presId="urn:microsoft.com/office/officeart/2005/8/layout/hierarchy1"/>
    <dgm:cxn modelId="{E9DB3510-42D4-48C3-B4F3-316E7D8A6855}" type="presParOf" srcId="{E5ADC138-9BBE-4636-B03C-A7B0D0A00E1F}" destId="{AAD0CD3B-8357-4DB0-8B56-83F0C79F2E91}" srcOrd="1" destOrd="0" presId="urn:microsoft.com/office/officeart/2005/8/layout/hierarchy1"/>
    <dgm:cxn modelId="{EE030FC9-8F78-42F7-A997-3588E6FB25E6}" type="presParOf" srcId="{AAD0CD3B-8357-4DB0-8B56-83F0C79F2E91}" destId="{B02CE47E-5854-4013-B200-9DE1463F7226}" srcOrd="0" destOrd="0" presId="urn:microsoft.com/office/officeart/2005/8/layout/hierarchy1"/>
    <dgm:cxn modelId="{0AA5E68D-A624-4AEB-80D7-C854E4703BE7}" type="presParOf" srcId="{B02CE47E-5854-4013-B200-9DE1463F7226}" destId="{588C14AB-3CE7-4994-8219-3BDCE2673E6A}" srcOrd="0" destOrd="0" presId="urn:microsoft.com/office/officeart/2005/8/layout/hierarchy1"/>
    <dgm:cxn modelId="{0912A1E2-F759-4302-97EE-A7C140035BED}" type="presParOf" srcId="{B02CE47E-5854-4013-B200-9DE1463F7226}" destId="{AFFB0F4C-3902-4C98-8324-C3C7C1FC1CF1}" srcOrd="1" destOrd="0" presId="urn:microsoft.com/office/officeart/2005/8/layout/hierarchy1"/>
    <dgm:cxn modelId="{109B3217-F36F-4E93-B80F-C2B2CE3B42E2}" type="presParOf" srcId="{AAD0CD3B-8357-4DB0-8B56-83F0C79F2E91}" destId="{643196A5-2600-4C4D-AF73-9F9ADBF8A19F}"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E8E408-FB78-4270-8ECE-DED4325AB134}"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2D05F56-49E5-40EF-B46B-6B4A8198E342}">
      <dgm:prSet/>
      <dgm:spPr/>
      <dgm:t>
        <a:bodyPr/>
        <a:lstStyle/>
        <a:p>
          <a:r>
            <a:rPr lang="en-US"/>
            <a:t>Los agentes y la base de información gestionada o MIB residen en el switch, por ejemplo.</a:t>
          </a:r>
        </a:p>
      </dgm:t>
    </dgm:pt>
    <dgm:pt modelId="{CB9DF393-41CB-4F66-BA60-7BA9317B12CB}" type="parTrans" cxnId="{E3953AF5-BC06-45CC-8651-2941A712001C}">
      <dgm:prSet/>
      <dgm:spPr/>
      <dgm:t>
        <a:bodyPr/>
        <a:lstStyle/>
        <a:p>
          <a:endParaRPr lang="en-US"/>
        </a:p>
      </dgm:t>
    </dgm:pt>
    <dgm:pt modelId="{6FE2F41B-A32C-4A1C-AEAD-35E6942F0E0D}" type="sibTrans" cxnId="{E3953AF5-BC06-45CC-8651-2941A712001C}">
      <dgm:prSet/>
      <dgm:spPr/>
      <dgm:t>
        <a:bodyPr/>
        <a:lstStyle/>
        <a:p>
          <a:endParaRPr lang="en-US"/>
        </a:p>
      </dgm:t>
    </dgm:pt>
    <dgm:pt modelId="{0DF4BFF3-50E0-442B-846B-5608809D7B98}">
      <dgm:prSet/>
      <dgm:spPr/>
      <dgm:t>
        <a:bodyPr/>
        <a:lstStyle/>
        <a:p>
          <a:r>
            <a:rPr lang="en-US"/>
            <a:t>Para configurar SNMP en el switch se debe de especificar la relación entre el agente y el gestor.</a:t>
          </a:r>
        </a:p>
      </dgm:t>
    </dgm:pt>
    <dgm:pt modelId="{A692CA9F-DE58-4FD2-88EE-3B12A3654A7E}" type="parTrans" cxnId="{35E49BED-143B-448B-A3FB-21B053DFE2A7}">
      <dgm:prSet/>
      <dgm:spPr/>
      <dgm:t>
        <a:bodyPr/>
        <a:lstStyle/>
        <a:p>
          <a:endParaRPr lang="en-US"/>
        </a:p>
      </dgm:t>
    </dgm:pt>
    <dgm:pt modelId="{637494FD-0481-489F-8178-0AC44A8D5460}" type="sibTrans" cxnId="{35E49BED-143B-448B-A3FB-21B053DFE2A7}">
      <dgm:prSet/>
      <dgm:spPr/>
      <dgm:t>
        <a:bodyPr/>
        <a:lstStyle/>
        <a:p>
          <a:endParaRPr lang="en-US"/>
        </a:p>
      </dgm:t>
    </dgm:pt>
    <dgm:pt modelId="{FFBB328D-D9A2-4E31-B1AD-A57B1A120C50}" type="pres">
      <dgm:prSet presAssocID="{B5E8E408-FB78-4270-8ECE-DED4325AB134}" presName="hierChild1" presStyleCnt="0">
        <dgm:presLayoutVars>
          <dgm:chPref val="1"/>
          <dgm:dir/>
          <dgm:animOne val="branch"/>
          <dgm:animLvl val="lvl"/>
          <dgm:resizeHandles/>
        </dgm:presLayoutVars>
      </dgm:prSet>
      <dgm:spPr/>
    </dgm:pt>
    <dgm:pt modelId="{C6C90ECF-4D5D-4B04-8C9E-58C584553799}" type="pres">
      <dgm:prSet presAssocID="{12D05F56-49E5-40EF-B46B-6B4A8198E342}" presName="hierRoot1" presStyleCnt="0"/>
      <dgm:spPr/>
    </dgm:pt>
    <dgm:pt modelId="{D64D2FBB-4090-4E32-A9AA-DF523426AE2A}" type="pres">
      <dgm:prSet presAssocID="{12D05F56-49E5-40EF-B46B-6B4A8198E342}" presName="composite" presStyleCnt="0"/>
      <dgm:spPr/>
    </dgm:pt>
    <dgm:pt modelId="{F7B489A8-8BF7-4056-8073-0F6B5C5D1FCE}" type="pres">
      <dgm:prSet presAssocID="{12D05F56-49E5-40EF-B46B-6B4A8198E342}" presName="background" presStyleLbl="node0" presStyleIdx="0" presStyleCnt="2"/>
      <dgm:spPr/>
    </dgm:pt>
    <dgm:pt modelId="{C8E29A7F-BDAB-4FD1-BCDD-9672EA18F783}" type="pres">
      <dgm:prSet presAssocID="{12D05F56-49E5-40EF-B46B-6B4A8198E342}" presName="text" presStyleLbl="fgAcc0" presStyleIdx="0" presStyleCnt="2">
        <dgm:presLayoutVars>
          <dgm:chPref val="3"/>
        </dgm:presLayoutVars>
      </dgm:prSet>
      <dgm:spPr/>
    </dgm:pt>
    <dgm:pt modelId="{77EC8DDC-960C-4DD4-8A32-266909B0331E}" type="pres">
      <dgm:prSet presAssocID="{12D05F56-49E5-40EF-B46B-6B4A8198E342}" presName="hierChild2" presStyleCnt="0"/>
      <dgm:spPr/>
    </dgm:pt>
    <dgm:pt modelId="{5B7EE833-5365-488F-BF0B-702F04348AE2}" type="pres">
      <dgm:prSet presAssocID="{0DF4BFF3-50E0-442B-846B-5608809D7B98}" presName="hierRoot1" presStyleCnt="0"/>
      <dgm:spPr/>
    </dgm:pt>
    <dgm:pt modelId="{BD321F34-428C-4EA6-9010-FB004E313735}" type="pres">
      <dgm:prSet presAssocID="{0DF4BFF3-50E0-442B-846B-5608809D7B98}" presName="composite" presStyleCnt="0"/>
      <dgm:spPr/>
    </dgm:pt>
    <dgm:pt modelId="{C665C435-038F-438F-A839-723F2FED7DDF}" type="pres">
      <dgm:prSet presAssocID="{0DF4BFF3-50E0-442B-846B-5608809D7B98}" presName="background" presStyleLbl="node0" presStyleIdx="1" presStyleCnt="2"/>
      <dgm:spPr/>
    </dgm:pt>
    <dgm:pt modelId="{3A75BE4B-C901-4123-BD8F-FA01E0BE9459}" type="pres">
      <dgm:prSet presAssocID="{0DF4BFF3-50E0-442B-846B-5608809D7B98}" presName="text" presStyleLbl="fgAcc0" presStyleIdx="1" presStyleCnt="2">
        <dgm:presLayoutVars>
          <dgm:chPref val="3"/>
        </dgm:presLayoutVars>
      </dgm:prSet>
      <dgm:spPr/>
    </dgm:pt>
    <dgm:pt modelId="{53017B95-6F4B-404D-A4A8-9CF6E2E65AC7}" type="pres">
      <dgm:prSet presAssocID="{0DF4BFF3-50E0-442B-846B-5608809D7B98}" presName="hierChild2" presStyleCnt="0"/>
      <dgm:spPr/>
    </dgm:pt>
  </dgm:ptLst>
  <dgm:cxnLst>
    <dgm:cxn modelId="{811B2417-CF92-468C-BA7B-0134E641A6A6}" type="presOf" srcId="{0DF4BFF3-50E0-442B-846B-5608809D7B98}" destId="{3A75BE4B-C901-4123-BD8F-FA01E0BE9459}" srcOrd="0" destOrd="0" presId="urn:microsoft.com/office/officeart/2005/8/layout/hierarchy1"/>
    <dgm:cxn modelId="{7AD39EAF-0F5C-4E95-907A-B8966464D7A3}" type="presOf" srcId="{12D05F56-49E5-40EF-B46B-6B4A8198E342}" destId="{C8E29A7F-BDAB-4FD1-BCDD-9672EA18F783}" srcOrd="0" destOrd="0" presId="urn:microsoft.com/office/officeart/2005/8/layout/hierarchy1"/>
    <dgm:cxn modelId="{0AB61AC6-1F3B-469D-91C0-76254685F57F}" type="presOf" srcId="{B5E8E408-FB78-4270-8ECE-DED4325AB134}" destId="{FFBB328D-D9A2-4E31-B1AD-A57B1A120C50}" srcOrd="0" destOrd="0" presId="urn:microsoft.com/office/officeart/2005/8/layout/hierarchy1"/>
    <dgm:cxn modelId="{35E49BED-143B-448B-A3FB-21B053DFE2A7}" srcId="{B5E8E408-FB78-4270-8ECE-DED4325AB134}" destId="{0DF4BFF3-50E0-442B-846B-5608809D7B98}" srcOrd="1" destOrd="0" parTransId="{A692CA9F-DE58-4FD2-88EE-3B12A3654A7E}" sibTransId="{637494FD-0481-489F-8178-0AC44A8D5460}"/>
    <dgm:cxn modelId="{E3953AF5-BC06-45CC-8651-2941A712001C}" srcId="{B5E8E408-FB78-4270-8ECE-DED4325AB134}" destId="{12D05F56-49E5-40EF-B46B-6B4A8198E342}" srcOrd="0" destOrd="0" parTransId="{CB9DF393-41CB-4F66-BA60-7BA9317B12CB}" sibTransId="{6FE2F41B-A32C-4A1C-AEAD-35E6942F0E0D}"/>
    <dgm:cxn modelId="{E9595E4A-FE89-4D25-ADD6-EA7A7B14EF04}" type="presParOf" srcId="{FFBB328D-D9A2-4E31-B1AD-A57B1A120C50}" destId="{C6C90ECF-4D5D-4B04-8C9E-58C584553799}" srcOrd="0" destOrd="0" presId="urn:microsoft.com/office/officeart/2005/8/layout/hierarchy1"/>
    <dgm:cxn modelId="{6F660F56-6DE8-48E1-8250-B09A7C29845E}" type="presParOf" srcId="{C6C90ECF-4D5D-4B04-8C9E-58C584553799}" destId="{D64D2FBB-4090-4E32-A9AA-DF523426AE2A}" srcOrd="0" destOrd="0" presId="urn:microsoft.com/office/officeart/2005/8/layout/hierarchy1"/>
    <dgm:cxn modelId="{31BE81C0-C2B6-4280-A23C-1A7AD8822D07}" type="presParOf" srcId="{D64D2FBB-4090-4E32-A9AA-DF523426AE2A}" destId="{F7B489A8-8BF7-4056-8073-0F6B5C5D1FCE}" srcOrd="0" destOrd="0" presId="urn:microsoft.com/office/officeart/2005/8/layout/hierarchy1"/>
    <dgm:cxn modelId="{476DF982-09A6-4A0B-AD52-7599393CCB9B}" type="presParOf" srcId="{D64D2FBB-4090-4E32-A9AA-DF523426AE2A}" destId="{C8E29A7F-BDAB-4FD1-BCDD-9672EA18F783}" srcOrd="1" destOrd="0" presId="urn:microsoft.com/office/officeart/2005/8/layout/hierarchy1"/>
    <dgm:cxn modelId="{BF04A81A-3A2B-4602-96BB-BDE73767D16B}" type="presParOf" srcId="{C6C90ECF-4D5D-4B04-8C9E-58C584553799}" destId="{77EC8DDC-960C-4DD4-8A32-266909B0331E}" srcOrd="1" destOrd="0" presId="urn:microsoft.com/office/officeart/2005/8/layout/hierarchy1"/>
    <dgm:cxn modelId="{8AEF59BD-7FDD-4F81-ADD4-758CFB07752C}" type="presParOf" srcId="{FFBB328D-D9A2-4E31-B1AD-A57B1A120C50}" destId="{5B7EE833-5365-488F-BF0B-702F04348AE2}" srcOrd="1" destOrd="0" presId="urn:microsoft.com/office/officeart/2005/8/layout/hierarchy1"/>
    <dgm:cxn modelId="{AE8D6867-63AE-4D94-8CC9-27CA030DD55D}" type="presParOf" srcId="{5B7EE833-5365-488F-BF0B-702F04348AE2}" destId="{BD321F34-428C-4EA6-9010-FB004E313735}" srcOrd="0" destOrd="0" presId="urn:microsoft.com/office/officeart/2005/8/layout/hierarchy1"/>
    <dgm:cxn modelId="{D285DC00-8C3D-44BD-8B5E-66BEA5B006CC}" type="presParOf" srcId="{BD321F34-428C-4EA6-9010-FB004E313735}" destId="{C665C435-038F-438F-A839-723F2FED7DDF}" srcOrd="0" destOrd="0" presId="urn:microsoft.com/office/officeart/2005/8/layout/hierarchy1"/>
    <dgm:cxn modelId="{BB7BF470-3636-44E3-8525-EC296F1C9982}" type="presParOf" srcId="{BD321F34-428C-4EA6-9010-FB004E313735}" destId="{3A75BE4B-C901-4123-BD8F-FA01E0BE9459}" srcOrd="1" destOrd="0" presId="urn:microsoft.com/office/officeart/2005/8/layout/hierarchy1"/>
    <dgm:cxn modelId="{4CCC2631-9F66-4E8A-8B04-4D336B940F4F}" type="presParOf" srcId="{5B7EE833-5365-488F-BF0B-702F04348AE2}" destId="{53017B95-6F4B-404D-A4A8-9CF6E2E65AC7}"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D2D0CD-33A6-4177-B797-CD2E7F9873D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B41A5F7-A66C-4A8F-B0B3-59CF7CA6ED6A}">
      <dgm:prSet/>
      <dgm:spPr/>
      <dgm:t>
        <a:bodyPr/>
        <a:lstStyle/>
        <a:p>
          <a:r>
            <a:rPr lang="en-US"/>
            <a:t>SNMPv1 incluye la especificación de SNMP, trabaja sobre protocolos como UDP e IP.</a:t>
          </a:r>
        </a:p>
      </dgm:t>
    </dgm:pt>
    <dgm:pt modelId="{5C998C34-7E22-4E44-B43B-EDD1FC60B631}" type="parTrans" cxnId="{881DDC5B-AC00-4A41-B956-846E1CCC5ECC}">
      <dgm:prSet/>
      <dgm:spPr/>
      <dgm:t>
        <a:bodyPr/>
        <a:lstStyle/>
        <a:p>
          <a:endParaRPr lang="en-US"/>
        </a:p>
      </dgm:t>
    </dgm:pt>
    <dgm:pt modelId="{B784E475-DB3E-4EBA-94B5-FEF97253C808}" type="sibTrans" cxnId="{881DDC5B-AC00-4A41-B956-846E1CCC5ECC}">
      <dgm:prSet/>
      <dgm:spPr/>
      <dgm:t>
        <a:bodyPr/>
        <a:lstStyle/>
        <a:p>
          <a:endParaRPr lang="en-US"/>
        </a:p>
      </dgm:t>
    </dgm:pt>
    <dgm:pt modelId="{435AFFAD-80D7-41A6-9C43-4D906331DE33}">
      <dgm:prSet/>
      <dgm:spPr/>
      <dgm:t>
        <a:bodyPr/>
        <a:lstStyle/>
        <a:p>
          <a:r>
            <a:rPr lang="en-US"/>
            <a:t>SNMPv2 Cambia el formato de mensajes.</a:t>
          </a:r>
        </a:p>
      </dgm:t>
    </dgm:pt>
    <dgm:pt modelId="{96C4AAAD-41F0-463D-BB56-5B946D48DC30}" type="parTrans" cxnId="{A1B12730-3543-4217-8134-E60F30DA70B6}">
      <dgm:prSet/>
      <dgm:spPr/>
      <dgm:t>
        <a:bodyPr/>
        <a:lstStyle/>
        <a:p>
          <a:endParaRPr lang="en-US"/>
        </a:p>
      </dgm:t>
    </dgm:pt>
    <dgm:pt modelId="{6716A9CD-30F3-43C6-B923-7AC281A9AB3C}" type="sibTrans" cxnId="{A1B12730-3543-4217-8134-E60F30DA70B6}">
      <dgm:prSet/>
      <dgm:spPr/>
      <dgm:t>
        <a:bodyPr/>
        <a:lstStyle/>
        <a:p>
          <a:endParaRPr lang="en-US"/>
        </a:p>
      </dgm:t>
    </dgm:pt>
    <dgm:pt modelId="{7318227C-849C-465B-A9D6-2F088CC244C8}">
      <dgm:prSet/>
      <dgm:spPr/>
      <dgm:t>
        <a:bodyPr/>
        <a:lstStyle/>
        <a:p>
          <a:r>
            <a:rPr lang="en-US"/>
            <a:t>SNMPv3 Implementa, encriptación, control de acceso, autenticación, autorización.</a:t>
          </a:r>
        </a:p>
      </dgm:t>
    </dgm:pt>
    <dgm:pt modelId="{088F2603-8C43-43CF-BD21-674F821D5732}" type="parTrans" cxnId="{45AFFF83-BCE1-4DC2-9487-064D83850A30}">
      <dgm:prSet/>
      <dgm:spPr/>
      <dgm:t>
        <a:bodyPr/>
        <a:lstStyle/>
        <a:p>
          <a:endParaRPr lang="en-US"/>
        </a:p>
      </dgm:t>
    </dgm:pt>
    <dgm:pt modelId="{339FC9ED-A9DA-4721-9EBD-D2FFE9FC3A2D}" type="sibTrans" cxnId="{45AFFF83-BCE1-4DC2-9487-064D83850A30}">
      <dgm:prSet/>
      <dgm:spPr/>
      <dgm:t>
        <a:bodyPr/>
        <a:lstStyle/>
        <a:p>
          <a:endParaRPr lang="en-US"/>
        </a:p>
      </dgm:t>
    </dgm:pt>
    <dgm:pt modelId="{616C278E-5C36-4BB3-9B25-58433D26A9B2}" type="pres">
      <dgm:prSet presAssocID="{0FD2D0CD-33A6-4177-B797-CD2E7F9873DA}" presName="hierChild1" presStyleCnt="0">
        <dgm:presLayoutVars>
          <dgm:chPref val="1"/>
          <dgm:dir/>
          <dgm:animOne val="branch"/>
          <dgm:animLvl val="lvl"/>
          <dgm:resizeHandles/>
        </dgm:presLayoutVars>
      </dgm:prSet>
      <dgm:spPr/>
    </dgm:pt>
    <dgm:pt modelId="{17C4E6E3-440D-4CE9-A58D-2DDF3728C48A}" type="pres">
      <dgm:prSet presAssocID="{5B41A5F7-A66C-4A8F-B0B3-59CF7CA6ED6A}" presName="hierRoot1" presStyleCnt="0"/>
      <dgm:spPr/>
    </dgm:pt>
    <dgm:pt modelId="{CC44E545-4A46-4E82-B2CD-A3EFA8D0526D}" type="pres">
      <dgm:prSet presAssocID="{5B41A5F7-A66C-4A8F-B0B3-59CF7CA6ED6A}" presName="composite" presStyleCnt="0"/>
      <dgm:spPr/>
    </dgm:pt>
    <dgm:pt modelId="{D5AF965C-17DA-4711-A89C-E6EC76D23390}" type="pres">
      <dgm:prSet presAssocID="{5B41A5F7-A66C-4A8F-B0B3-59CF7CA6ED6A}" presName="background" presStyleLbl="node0" presStyleIdx="0" presStyleCnt="3"/>
      <dgm:spPr/>
    </dgm:pt>
    <dgm:pt modelId="{42CAE061-C87F-4795-9F98-67B68BBA417B}" type="pres">
      <dgm:prSet presAssocID="{5B41A5F7-A66C-4A8F-B0B3-59CF7CA6ED6A}" presName="text" presStyleLbl="fgAcc0" presStyleIdx="0" presStyleCnt="3">
        <dgm:presLayoutVars>
          <dgm:chPref val="3"/>
        </dgm:presLayoutVars>
      </dgm:prSet>
      <dgm:spPr/>
    </dgm:pt>
    <dgm:pt modelId="{BDDF7D74-E0F1-4D4B-A193-EFAB1CC888BB}" type="pres">
      <dgm:prSet presAssocID="{5B41A5F7-A66C-4A8F-B0B3-59CF7CA6ED6A}" presName="hierChild2" presStyleCnt="0"/>
      <dgm:spPr/>
    </dgm:pt>
    <dgm:pt modelId="{B62EF2D2-7B4C-43D4-B5B8-63C724D761BC}" type="pres">
      <dgm:prSet presAssocID="{435AFFAD-80D7-41A6-9C43-4D906331DE33}" presName="hierRoot1" presStyleCnt="0"/>
      <dgm:spPr/>
    </dgm:pt>
    <dgm:pt modelId="{D0850F08-400E-490D-9115-33E974BB6BE7}" type="pres">
      <dgm:prSet presAssocID="{435AFFAD-80D7-41A6-9C43-4D906331DE33}" presName="composite" presStyleCnt="0"/>
      <dgm:spPr/>
    </dgm:pt>
    <dgm:pt modelId="{0E6B3A44-42CC-46E3-926A-2A82E4CCC32B}" type="pres">
      <dgm:prSet presAssocID="{435AFFAD-80D7-41A6-9C43-4D906331DE33}" presName="background" presStyleLbl="node0" presStyleIdx="1" presStyleCnt="3"/>
      <dgm:spPr/>
    </dgm:pt>
    <dgm:pt modelId="{F1B698F0-1EE1-4C2D-ABF5-A2BB029DA490}" type="pres">
      <dgm:prSet presAssocID="{435AFFAD-80D7-41A6-9C43-4D906331DE33}" presName="text" presStyleLbl="fgAcc0" presStyleIdx="1" presStyleCnt="3">
        <dgm:presLayoutVars>
          <dgm:chPref val="3"/>
        </dgm:presLayoutVars>
      </dgm:prSet>
      <dgm:spPr/>
    </dgm:pt>
    <dgm:pt modelId="{727F7AAD-AA4F-4A3A-B076-3CE0B54FAB55}" type="pres">
      <dgm:prSet presAssocID="{435AFFAD-80D7-41A6-9C43-4D906331DE33}" presName="hierChild2" presStyleCnt="0"/>
      <dgm:spPr/>
    </dgm:pt>
    <dgm:pt modelId="{AB6AC44C-7AAD-4CDF-AEEF-16AA7B5345E0}" type="pres">
      <dgm:prSet presAssocID="{7318227C-849C-465B-A9D6-2F088CC244C8}" presName="hierRoot1" presStyleCnt="0"/>
      <dgm:spPr/>
    </dgm:pt>
    <dgm:pt modelId="{F0B1676C-C699-4B74-8B86-0957F31EC163}" type="pres">
      <dgm:prSet presAssocID="{7318227C-849C-465B-A9D6-2F088CC244C8}" presName="composite" presStyleCnt="0"/>
      <dgm:spPr/>
    </dgm:pt>
    <dgm:pt modelId="{D7D1ED74-D098-4AEB-9EAA-D3F8CA4C99EB}" type="pres">
      <dgm:prSet presAssocID="{7318227C-849C-465B-A9D6-2F088CC244C8}" presName="background" presStyleLbl="node0" presStyleIdx="2" presStyleCnt="3"/>
      <dgm:spPr/>
    </dgm:pt>
    <dgm:pt modelId="{58125437-CFF7-4DEE-B719-3EEE5CE58177}" type="pres">
      <dgm:prSet presAssocID="{7318227C-849C-465B-A9D6-2F088CC244C8}" presName="text" presStyleLbl="fgAcc0" presStyleIdx="2" presStyleCnt="3">
        <dgm:presLayoutVars>
          <dgm:chPref val="3"/>
        </dgm:presLayoutVars>
      </dgm:prSet>
      <dgm:spPr/>
    </dgm:pt>
    <dgm:pt modelId="{DF67AE48-F581-439C-B420-A2D8BE772573}" type="pres">
      <dgm:prSet presAssocID="{7318227C-849C-465B-A9D6-2F088CC244C8}" presName="hierChild2" presStyleCnt="0"/>
      <dgm:spPr/>
    </dgm:pt>
  </dgm:ptLst>
  <dgm:cxnLst>
    <dgm:cxn modelId="{A1B12730-3543-4217-8134-E60F30DA70B6}" srcId="{0FD2D0CD-33A6-4177-B797-CD2E7F9873DA}" destId="{435AFFAD-80D7-41A6-9C43-4D906331DE33}" srcOrd="1" destOrd="0" parTransId="{96C4AAAD-41F0-463D-BB56-5B946D48DC30}" sibTransId="{6716A9CD-30F3-43C6-B923-7AC281A9AB3C}"/>
    <dgm:cxn modelId="{5A10B13D-5FA2-4F7F-A43E-17E8E6B862A4}" type="presOf" srcId="{5B41A5F7-A66C-4A8F-B0B3-59CF7CA6ED6A}" destId="{42CAE061-C87F-4795-9F98-67B68BBA417B}" srcOrd="0" destOrd="0" presId="urn:microsoft.com/office/officeart/2005/8/layout/hierarchy1"/>
    <dgm:cxn modelId="{881DDC5B-AC00-4A41-B956-846E1CCC5ECC}" srcId="{0FD2D0CD-33A6-4177-B797-CD2E7F9873DA}" destId="{5B41A5F7-A66C-4A8F-B0B3-59CF7CA6ED6A}" srcOrd="0" destOrd="0" parTransId="{5C998C34-7E22-4E44-B43B-EDD1FC60B631}" sibTransId="{B784E475-DB3E-4EBA-94B5-FEF97253C808}"/>
    <dgm:cxn modelId="{0E1A7083-58D7-403A-BF05-C09495E5C06F}" type="presOf" srcId="{0FD2D0CD-33A6-4177-B797-CD2E7F9873DA}" destId="{616C278E-5C36-4BB3-9B25-58433D26A9B2}" srcOrd="0" destOrd="0" presId="urn:microsoft.com/office/officeart/2005/8/layout/hierarchy1"/>
    <dgm:cxn modelId="{45AFFF83-BCE1-4DC2-9487-064D83850A30}" srcId="{0FD2D0CD-33A6-4177-B797-CD2E7F9873DA}" destId="{7318227C-849C-465B-A9D6-2F088CC244C8}" srcOrd="2" destOrd="0" parTransId="{088F2603-8C43-43CF-BD21-674F821D5732}" sibTransId="{339FC9ED-A9DA-4721-9EBD-D2FFE9FC3A2D}"/>
    <dgm:cxn modelId="{F9FD51BE-EC94-48A8-A16D-39A6EA6BF3A6}" type="presOf" srcId="{435AFFAD-80D7-41A6-9C43-4D906331DE33}" destId="{F1B698F0-1EE1-4C2D-ABF5-A2BB029DA490}" srcOrd="0" destOrd="0" presId="urn:microsoft.com/office/officeart/2005/8/layout/hierarchy1"/>
    <dgm:cxn modelId="{438B4EF0-C3FB-4A21-9322-9634BF8C74AC}" type="presOf" srcId="{7318227C-849C-465B-A9D6-2F088CC244C8}" destId="{58125437-CFF7-4DEE-B719-3EEE5CE58177}" srcOrd="0" destOrd="0" presId="urn:microsoft.com/office/officeart/2005/8/layout/hierarchy1"/>
    <dgm:cxn modelId="{36D35A8F-9055-42D4-8D4D-C2F8FBB106C2}" type="presParOf" srcId="{616C278E-5C36-4BB3-9B25-58433D26A9B2}" destId="{17C4E6E3-440D-4CE9-A58D-2DDF3728C48A}" srcOrd="0" destOrd="0" presId="urn:microsoft.com/office/officeart/2005/8/layout/hierarchy1"/>
    <dgm:cxn modelId="{687D946A-3F39-4564-9E64-ACD1698F0288}" type="presParOf" srcId="{17C4E6E3-440D-4CE9-A58D-2DDF3728C48A}" destId="{CC44E545-4A46-4E82-B2CD-A3EFA8D0526D}" srcOrd="0" destOrd="0" presId="urn:microsoft.com/office/officeart/2005/8/layout/hierarchy1"/>
    <dgm:cxn modelId="{63998F3D-CA71-4075-947B-D299D2B4AABE}" type="presParOf" srcId="{CC44E545-4A46-4E82-B2CD-A3EFA8D0526D}" destId="{D5AF965C-17DA-4711-A89C-E6EC76D23390}" srcOrd="0" destOrd="0" presId="urn:microsoft.com/office/officeart/2005/8/layout/hierarchy1"/>
    <dgm:cxn modelId="{08EF2F30-B854-4AC1-92FF-BD8CD332D597}" type="presParOf" srcId="{CC44E545-4A46-4E82-B2CD-A3EFA8D0526D}" destId="{42CAE061-C87F-4795-9F98-67B68BBA417B}" srcOrd="1" destOrd="0" presId="urn:microsoft.com/office/officeart/2005/8/layout/hierarchy1"/>
    <dgm:cxn modelId="{022973E6-A06B-4552-86FA-B4F391BFD15C}" type="presParOf" srcId="{17C4E6E3-440D-4CE9-A58D-2DDF3728C48A}" destId="{BDDF7D74-E0F1-4D4B-A193-EFAB1CC888BB}" srcOrd="1" destOrd="0" presId="urn:microsoft.com/office/officeart/2005/8/layout/hierarchy1"/>
    <dgm:cxn modelId="{34AC54E5-0644-4C35-AABC-F495B5BD64BE}" type="presParOf" srcId="{616C278E-5C36-4BB3-9B25-58433D26A9B2}" destId="{B62EF2D2-7B4C-43D4-B5B8-63C724D761BC}" srcOrd="1" destOrd="0" presId="urn:microsoft.com/office/officeart/2005/8/layout/hierarchy1"/>
    <dgm:cxn modelId="{15ABD35A-DF12-4478-8FEE-5778F998CDCA}" type="presParOf" srcId="{B62EF2D2-7B4C-43D4-B5B8-63C724D761BC}" destId="{D0850F08-400E-490D-9115-33E974BB6BE7}" srcOrd="0" destOrd="0" presId="urn:microsoft.com/office/officeart/2005/8/layout/hierarchy1"/>
    <dgm:cxn modelId="{F3C5F578-18D8-4974-89D9-2300A17DD0FB}" type="presParOf" srcId="{D0850F08-400E-490D-9115-33E974BB6BE7}" destId="{0E6B3A44-42CC-46E3-926A-2A82E4CCC32B}" srcOrd="0" destOrd="0" presId="urn:microsoft.com/office/officeart/2005/8/layout/hierarchy1"/>
    <dgm:cxn modelId="{41E9E515-FED8-4975-8279-3C3D4D0D1889}" type="presParOf" srcId="{D0850F08-400E-490D-9115-33E974BB6BE7}" destId="{F1B698F0-1EE1-4C2D-ABF5-A2BB029DA490}" srcOrd="1" destOrd="0" presId="urn:microsoft.com/office/officeart/2005/8/layout/hierarchy1"/>
    <dgm:cxn modelId="{8F4259F5-B449-4623-8F07-19659490B30E}" type="presParOf" srcId="{B62EF2D2-7B4C-43D4-B5B8-63C724D761BC}" destId="{727F7AAD-AA4F-4A3A-B076-3CE0B54FAB55}" srcOrd="1" destOrd="0" presId="urn:microsoft.com/office/officeart/2005/8/layout/hierarchy1"/>
    <dgm:cxn modelId="{7EC76AF7-9490-412F-BAC4-9896D1F2E2AD}" type="presParOf" srcId="{616C278E-5C36-4BB3-9B25-58433D26A9B2}" destId="{AB6AC44C-7AAD-4CDF-AEEF-16AA7B5345E0}" srcOrd="2" destOrd="0" presId="urn:microsoft.com/office/officeart/2005/8/layout/hierarchy1"/>
    <dgm:cxn modelId="{F347A0B1-AD8C-443F-B5A3-BFCD5A009468}" type="presParOf" srcId="{AB6AC44C-7AAD-4CDF-AEEF-16AA7B5345E0}" destId="{F0B1676C-C699-4B74-8B86-0957F31EC163}" srcOrd="0" destOrd="0" presId="urn:microsoft.com/office/officeart/2005/8/layout/hierarchy1"/>
    <dgm:cxn modelId="{797A8508-7F02-4A13-B165-9D8B966A91E2}" type="presParOf" srcId="{F0B1676C-C699-4B74-8B86-0957F31EC163}" destId="{D7D1ED74-D098-4AEB-9EAA-D3F8CA4C99EB}" srcOrd="0" destOrd="0" presId="urn:microsoft.com/office/officeart/2005/8/layout/hierarchy1"/>
    <dgm:cxn modelId="{0F74C3F8-9063-4B89-9FBF-B54AB52FA601}" type="presParOf" srcId="{F0B1676C-C699-4B74-8B86-0957F31EC163}" destId="{58125437-CFF7-4DEE-B719-3EEE5CE58177}" srcOrd="1" destOrd="0" presId="urn:microsoft.com/office/officeart/2005/8/layout/hierarchy1"/>
    <dgm:cxn modelId="{5283DB3E-08E3-4317-AB24-73F08753A1BA}" type="presParOf" srcId="{AB6AC44C-7AAD-4CDF-AEEF-16AA7B5345E0}" destId="{DF67AE48-F581-439C-B420-A2D8BE77257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3218F-9513-4D50-8E7C-3C9F0923F18A}">
      <dsp:nvSpPr>
        <dsp:cNvPr id="0" name=""/>
        <dsp:cNvSpPr/>
      </dsp:nvSpPr>
      <dsp:spPr>
        <a:xfrm>
          <a:off x="0" y="511845"/>
          <a:ext cx="2846069" cy="1807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97D15A-02D9-441E-9324-8C565EFBD9EE}">
      <dsp:nvSpPr>
        <dsp:cNvPr id="0" name=""/>
        <dsp:cNvSpPr/>
      </dsp:nvSpPr>
      <dsp:spPr>
        <a:xfrm>
          <a:off x="316230" y="812264"/>
          <a:ext cx="2846069" cy="18072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a:t>Es un protocolo que pertenece a la capa de aplicacion que provee un formato de mensaje para la comunicación entre gestores SNMP y clientes.</a:t>
          </a:r>
          <a:endParaRPr lang="en-US" sz="1800" kern="1200"/>
        </a:p>
      </dsp:txBody>
      <dsp:txXfrm>
        <a:off x="369163" y="865197"/>
        <a:ext cx="2740203" cy="1701388"/>
      </dsp:txXfrm>
    </dsp:sp>
    <dsp:sp modelId="{53400FC4-EBAB-414C-B4FC-24091E09B713}">
      <dsp:nvSpPr>
        <dsp:cNvPr id="0" name=""/>
        <dsp:cNvSpPr/>
      </dsp:nvSpPr>
      <dsp:spPr>
        <a:xfrm>
          <a:off x="3478530" y="511845"/>
          <a:ext cx="2846069" cy="1807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E3B71C-FE2E-4552-B7A6-7BF045605D31}">
      <dsp:nvSpPr>
        <dsp:cNvPr id="0" name=""/>
        <dsp:cNvSpPr/>
      </dsp:nvSpPr>
      <dsp:spPr>
        <a:xfrm>
          <a:off x="3794759" y="812264"/>
          <a:ext cx="2846069" cy="18072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a:t>Facilita el intercambio de información de configuración entre los dispositivos de una red.</a:t>
          </a:r>
          <a:endParaRPr lang="en-US" sz="1800" kern="1200"/>
        </a:p>
      </dsp:txBody>
      <dsp:txXfrm>
        <a:off x="3847692" y="865197"/>
        <a:ext cx="2740203" cy="1701388"/>
      </dsp:txXfrm>
    </dsp:sp>
    <dsp:sp modelId="{DDBAC559-4ABC-4D61-A7D4-D91F1F0ADA03}">
      <dsp:nvSpPr>
        <dsp:cNvPr id="0" name=""/>
        <dsp:cNvSpPr/>
      </dsp:nvSpPr>
      <dsp:spPr>
        <a:xfrm>
          <a:off x="6957059" y="511845"/>
          <a:ext cx="2846069" cy="1807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E5A53-468B-4995-84C7-A386155330F3}">
      <dsp:nvSpPr>
        <dsp:cNvPr id="0" name=""/>
        <dsp:cNvSpPr/>
      </dsp:nvSpPr>
      <dsp:spPr>
        <a:xfrm>
          <a:off x="7273289" y="812264"/>
          <a:ext cx="2846069" cy="18072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a:t>Este puede ser parte de un sistema de administración de red. (CiscoWorks).</a:t>
          </a:r>
          <a:endParaRPr lang="en-US" sz="1800" kern="1200"/>
        </a:p>
      </dsp:txBody>
      <dsp:txXfrm>
        <a:off x="7326222" y="865197"/>
        <a:ext cx="2740203" cy="17013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7D86C-CAA8-44D8-8507-9D64627B0445}">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0AA36F-515F-4F09-BC3B-B65E46A044BD}">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Los agentes SNMP contienen variables MIB que los gestores pueden solicitar y/o modificar.</a:t>
          </a:r>
        </a:p>
      </dsp:txBody>
      <dsp:txXfrm>
        <a:off x="678914" y="525899"/>
        <a:ext cx="4067491" cy="2525499"/>
      </dsp:txXfrm>
    </dsp:sp>
    <dsp:sp modelId="{588C14AB-3CE7-4994-8219-3BDCE2673E6A}">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FB0F4C-3902-4C98-8324-C3C7C1FC1CF1}">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Los agentes pueden enviar información no solicitada (traps) al administrador para informar del estado de la red, puertos caídos, autenticaciones fallidas, pérdida de conexión, etc.</a:t>
          </a:r>
        </a:p>
      </dsp:txBody>
      <dsp:txXfrm>
        <a:off x="5842357" y="525899"/>
        <a:ext cx="4067491" cy="25254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489A8-8BF7-4056-8073-0F6B5C5D1FCE}">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E29A7F-BDAB-4FD1-BCDD-9672EA18F783}">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Los agentes y la base de información gestionada o MIB residen en el switch, por ejemplo.</a:t>
          </a:r>
        </a:p>
      </dsp:txBody>
      <dsp:txXfrm>
        <a:off x="678914" y="525899"/>
        <a:ext cx="4067491" cy="2525499"/>
      </dsp:txXfrm>
    </dsp:sp>
    <dsp:sp modelId="{C665C435-038F-438F-A839-723F2FED7DDF}">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75BE4B-C901-4123-BD8F-FA01E0BE9459}">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Para configurar SNMP en el switch se debe de especificar la relación entre el agente y el gestor.</a:t>
          </a:r>
        </a:p>
      </dsp:txBody>
      <dsp:txXfrm>
        <a:off x="5842357" y="525899"/>
        <a:ext cx="4067491" cy="25254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F965C-17DA-4711-A89C-E6EC76D23390}">
      <dsp:nvSpPr>
        <dsp:cNvPr id="0" name=""/>
        <dsp:cNvSpPr/>
      </dsp:nvSpPr>
      <dsp:spPr>
        <a:xfrm>
          <a:off x="0" y="511845"/>
          <a:ext cx="2846069" cy="1807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CAE061-C87F-4795-9F98-67B68BBA417B}">
      <dsp:nvSpPr>
        <dsp:cNvPr id="0" name=""/>
        <dsp:cNvSpPr/>
      </dsp:nvSpPr>
      <dsp:spPr>
        <a:xfrm>
          <a:off x="316230" y="812264"/>
          <a:ext cx="2846069" cy="18072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SNMPv1 incluye la especificación de SNMP, trabaja sobre protocolos como UDP e IP.</a:t>
          </a:r>
        </a:p>
      </dsp:txBody>
      <dsp:txXfrm>
        <a:off x="369163" y="865197"/>
        <a:ext cx="2740203" cy="1701388"/>
      </dsp:txXfrm>
    </dsp:sp>
    <dsp:sp modelId="{0E6B3A44-42CC-46E3-926A-2A82E4CCC32B}">
      <dsp:nvSpPr>
        <dsp:cNvPr id="0" name=""/>
        <dsp:cNvSpPr/>
      </dsp:nvSpPr>
      <dsp:spPr>
        <a:xfrm>
          <a:off x="3478530" y="511845"/>
          <a:ext cx="2846069" cy="1807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B698F0-1EE1-4C2D-ABF5-A2BB029DA490}">
      <dsp:nvSpPr>
        <dsp:cNvPr id="0" name=""/>
        <dsp:cNvSpPr/>
      </dsp:nvSpPr>
      <dsp:spPr>
        <a:xfrm>
          <a:off x="3794759" y="812264"/>
          <a:ext cx="2846069" cy="18072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SNMPv2 Cambia el formato de mensajes.</a:t>
          </a:r>
        </a:p>
      </dsp:txBody>
      <dsp:txXfrm>
        <a:off x="3847692" y="865197"/>
        <a:ext cx="2740203" cy="1701388"/>
      </dsp:txXfrm>
    </dsp:sp>
    <dsp:sp modelId="{D7D1ED74-D098-4AEB-9EAA-D3F8CA4C99EB}">
      <dsp:nvSpPr>
        <dsp:cNvPr id="0" name=""/>
        <dsp:cNvSpPr/>
      </dsp:nvSpPr>
      <dsp:spPr>
        <a:xfrm>
          <a:off x="6957059" y="511845"/>
          <a:ext cx="2846069" cy="18072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125437-CFF7-4DEE-B719-3EEE5CE58177}">
      <dsp:nvSpPr>
        <dsp:cNvPr id="0" name=""/>
        <dsp:cNvSpPr/>
      </dsp:nvSpPr>
      <dsp:spPr>
        <a:xfrm>
          <a:off x="7273289" y="812264"/>
          <a:ext cx="2846069" cy="18072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SNMPv3 Implementa, encriptación, control de acceso, autenticación, autorización.</a:t>
          </a:r>
        </a:p>
      </dsp:txBody>
      <dsp:txXfrm>
        <a:off x="7326222" y="865197"/>
        <a:ext cx="2740203" cy="17013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D3EE8-EFC1-4E9B-815E-171416EAA40B}" type="datetimeFigureOut">
              <a:rPr lang="es-MX" smtClean="0"/>
              <a:t>27/04/2020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FCAE44-DED4-47AA-B738-A3C6EFE9E84E}" type="slidenum">
              <a:rPr lang="es-MX" smtClean="0"/>
              <a:t>‹Nº›</a:t>
            </a:fld>
            <a:endParaRPr lang="es-MX"/>
          </a:p>
        </p:txBody>
      </p:sp>
    </p:spTree>
    <p:extLst>
      <p:ext uri="{BB962C8B-B14F-4D97-AF65-F5344CB8AC3E}">
        <p14:creationId xmlns:p14="http://schemas.microsoft.com/office/powerpoint/2010/main" val="1652103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F277AD8-96AB-46E0-8103-7EBC31058F34}"/>
              </a:ext>
            </a:extLst>
          </p:cNvPr>
          <p:cNvSpPr>
            <a:spLocks noGrp="1" noChangeArrowheads="1"/>
          </p:cNvSpPr>
          <p:nvPr>
            <p:ph type="sldNum"/>
          </p:nvPr>
        </p:nvSpPr>
        <p:spPr>
          <a:ln/>
        </p:spPr>
        <p:txBody>
          <a:bodyPr/>
          <a:lstStyle/>
          <a:p>
            <a:fld id="{E31BDA90-29B1-4A89-9927-E4B7509697C4}" type="slidenum">
              <a:rPr lang="en-US" altLang="es-MX"/>
              <a:pPr/>
              <a:t>4</a:t>
            </a:fld>
            <a:endParaRPr lang="en-US" altLang="es-MX"/>
          </a:p>
        </p:txBody>
      </p:sp>
      <p:sp>
        <p:nvSpPr>
          <p:cNvPr id="18433" name="Rectangle 1">
            <a:extLst>
              <a:ext uri="{FF2B5EF4-FFF2-40B4-BE49-F238E27FC236}">
                <a16:creationId xmlns:a16="http://schemas.microsoft.com/office/drawing/2014/main" id="{DF6AA65C-D5C4-4D55-AFCD-9F8C7BC6B945}"/>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a:extLst>
              <a:ext uri="{FF2B5EF4-FFF2-40B4-BE49-F238E27FC236}">
                <a16:creationId xmlns:a16="http://schemas.microsoft.com/office/drawing/2014/main" id="{3B4440A0-750A-434A-87BE-C3A64F6E8DD3}"/>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2169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B93207-839E-42CA-87AB-AD025D15C172}"/>
              </a:ext>
            </a:extLst>
          </p:cNvPr>
          <p:cNvSpPr>
            <a:spLocks noGrp="1" noChangeArrowheads="1"/>
          </p:cNvSpPr>
          <p:nvPr>
            <p:ph type="sldNum"/>
          </p:nvPr>
        </p:nvSpPr>
        <p:spPr>
          <a:ln/>
        </p:spPr>
        <p:txBody>
          <a:bodyPr/>
          <a:lstStyle/>
          <a:p>
            <a:fld id="{D98E2B5E-5458-4336-B106-C4F291351F63}" type="slidenum">
              <a:rPr lang="en-US" altLang="es-MX"/>
              <a:pPr/>
              <a:t>5</a:t>
            </a:fld>
            <a:endParaRPr lang="en-US" altLang="es-MX"/>
          </a:p>
        </p:txBody>
      </p:sp>
      <p:sp>
        <p:nvSpPr>
          <p:cNvPr id="19457" name="Rectangle 1">
            <a:extLst>
              <a:ext uri="{FF2B5EF4-FFF2-40B4-BE49-F238E27FC236}">
                <a16:creationId xmlns:a16="http://schemas.microsoft.com/office/drawing/2014/main" id="{B86FADEF-39A6-4A0F-A96D-204F0D096409}"/>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a:extLst>
              <a:ext uri="{FF2B5EF4-FFF2-40B4-BE49-F238E27FC236}">
                <a16:creationId xmlns:a16="http://schemas.microsoft.com/office/drawing/2014/main" id="{882784B4-BDC0-4556-B7E8-888F16BF7771}"/>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3E12B4-F103-43E1-8B04-5B8890BB8FF1}"/>
              </a:ext>
            </a:extLst>
          </p:cNvPr>
          <p:cNvSpPr>
            <a:spLocks noGrp="1" noChangeArrowheads="1"/>
          </p:cNvSpPr>
          <p:nvPr>
            <p:ph type="sldNum"/>
          </p:nvPr>
        </p:nvSpPr>
        <p:spPr>
          <a:ln/>
        </p:spPr>
        <p:txBody>
          <a:bodyPr/>
          <a:lstStyle/>
          <a:p>
            <a:fld id="{54C3920E-8284-4E75-88E5-4B3263B3826B}" type="slidenum">
              <a:rPr lang="en-US" altLang="es-MX"/>
              <a:pPr/>
              <a:t>6</a:t>
            </a:fld>
            <a:endParaRPr lang="en-US" altLang="es-MX"/>
          </a:p>
        </p:txBody>
      </p:sp>
      <p:sp>
        <p:nvSpPr>
          <p:cNvPr id="17409" name="Rectangle 1">
            <a:extLst>
              <a:ext uri="{FF2B5EF4-FFF2-40B4-BE49-F238E27FC236}">
                <a16:creationId xmlns:a16="http://schemas.microsoft.com/office/drawing/2014/main" id="{FBD02C80-0518-4E8C-8F3D-CA89E35A6DC8}"/>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a:extLst>
              <a:ext uri="{FF2B5EF4-FFF2-40B4-BE49-F238E27FC236}">
                <a16:creationId xmlns:a16="http://schemas.microsoft.com/office/drawing/2014/main" id="{5AEC9BE3-C18E-4C1B-BC09-7893B47DFA18}"/>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86339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47880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40000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23892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59941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40353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6D7306-508F-4E3F-81EF-82832334D44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226B41AE-7FF0-4FBB-B13D-E5F6AF6F0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MX"/>
          </a:p>
        </p:txBody>
      </p:sp>
      <p:sp>
        <p:nvSpPr>
          <p:cNvPr id="4" name="Marcador de fecha 3">
            <a:extLst>
              <a:ext uri="{FF2B5EF4-FFF2-40B4-BE49-F238E27FC236}">
                <a16:creationId xmlns:a16="http://schemas.microsoft.com/office/drawing/2014/main" id="{912CC356-D1FC-4166-9759-80EC95B91054}"/>
              </a:ext>
            </a:extLst>
          </p:cNvPr>
          <p:cNvSpPr>
            <a:spLocks noGrp="1"/>
          </p:cNvSpPr>
          <p:nvPr>
            <p:ph type="dt" sz="half" idx="10"/>
          </p:nvPr>
        </p:nvSpPr>
        <p:spPr/>
        <p:txBody>
          <a:bodyPr/>
          <a:lstStyle/>
          <a:p>
            <a:fld id="{7D07F2A5-1993-45E9-A823-357FE340B79B}" type="datetimeFigureOut">
              <a:rPr lang="es-MX" smtClean="0"/>
              <a:t>27/04/2020</a:t>
            </a:fld>
            <a:endParaRPr lang="es-MX"/>
          </a:p>
        </p:txBody>
      </p:sp>
      <p:sp>
        <p:nvSpPr>
          <p:cNvPr id="5" name="Marcador de pie de página 4">
            <a:extLst>
              <a:ext uri="{FF2B5EF4-FFF2-40B4-BE49-F238E27FC236}">
                <a16:creationId xmlns:a16="http://schemas.microsoft.com/office/drawing/2014/main" id="{9BE77EE7-A106-4E17-9B5B-A24552BDFC6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303D5CE-9365-44AF-8B23-0049A3D5FFEE}"/>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14664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8E2101-CCC8-4558-9096-8676A1F6B8B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F65C90C-EDAB-4CFC-9204-D5CDD57A577D}"/>
              </a:ext>
            </a:extLst>
          </p:cNvPr>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CCFFDDD-F90B-4CC1-BED4-72282C048228}"/>
              </a:ext>
            </a:extLst>
          </p:cNvPr>
          <p:cNvSpPr>
            <a:spLocks noGrp="1"/>
          </p:cNvSpPr>
          <p:nvPr>
            <p:ph type="dt" sz="half" idx="10"/>
          </p:nvPr>
        </p:nvSpPr>
        <p:spPr/>
        <p:txBody>
          <a:bodyPr/>
          <a:lstStyle/>
          <a:p>
            <a:fld id="{7D07F2A5-1993-45E9-A823-357FE340B79B}" type="datetimeFigureOut">
              <a:rPr lang="es-MX" smtClean="0"/>
              <a:t>27/04/2020</a:t>
            </a:fld>
            <a:endParaRPr lang="es-MX"/>
          </a:p>
        </p:txBody>
      </p:sp>
      <p:sp>
        <p:nvSpPr>
          <p:cNvPr id="5" name="Marcador de pie de página 4">
            <a:extLst>
              <a:ext uri="{FF2B5EF4-FFF2-40B4-BE49-F238E27FC236}">
                <a16:creationId xmlns:a16="http://schemas.microsoft.com/office/drawing/2014/main" id="{42931374-006F-4562-97F9-CD7ADFAD257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AC06194-71BE-4FEC-BD47-572A5D9DF86A}"/>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1211900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7AB0323-DB84-4D4B-A20A-94D88A31B60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9E4D45A-AB26-40BF-BBD4-DF50EAC5BC38}"/>
              </a:ext>
            </a:extLst>
          </p:cNvPr>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64AC753-BA4F-4A4B-A2E4-A0A83CB32BE0}"/>
              </a:ext>
            </a:extLst>
          </p:cNvPr>
          <p:cNvSpPr>
            <a:spLocks noGrp="1"/>
          </p:cNvSpPr>
          <p:nvPr>
            <p:ph type="dt" sz="half" idx="10"/>
          </p:nvPr>
        </p:nvSpPr>
        <p:spPr/>
        <p:txBody>
          <a:bodyPr/>
          <a:lstStyle/>
          <a:p>
            <a:fld id="{7D07F2A5-1993-45E9-A823-357FE340B79B}" type="datetimeFigureOut">
              <a:rPr lang="es-MX" smtClean="0"/>
              <a:t>27/04/2020</a:t>
            </a:fld>
            <a:endParaRPr lang="es-MX"/>
          </a:p>
        </p:txBody>
      </p:sp>
      <p:sp>
        <p:nvSpPr>
          <p:cNvPr id="5" name="Marcador de pie de página 4">
            <a:extLst>
              <a:ext uri="{FF2B5EF4-FFF2-40B4-BE49-F238E27FC236}">
                <a16:creationId xmlns:a16="http://schemas.microsoft.com/office/drawing/2014/main" id="{1676C075-DF3B-4C6E-AC2E-A3830B01FB0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BCBAA44-793F-4A39-8B5D-14E90429CD91}"/>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1241178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609600" y="274637"/>
            <a:ext cx="109728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609600" y="1600202"/>
            <a:ext cx="109728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11409057" y="6333133"/>
            <a:ext cx="731599" cy="524800"/>
          </a:xfrm>
          <a:prstGeom prst="rect">
            <a:avLst/>
          </a:prstGeom>
        </p:spPr>
        <p:txBody>
          <a:bodyPr lIns="91425" tIns="91425" rIns="91425" bIns="91425" anchor="ctr" anchorCtr="0">
            <a:noAutofit/>
          </a:bodyPr>
          <a:lstStyle>
            <a:lvl1pPr>
              <a:spcBef>
                <a:spcPts val="0"/>
              </a:spcBef>
              <a:buNone/>
              <a:defRPr/>
            </a:lvl1pPr>
          </a:lstStyle>
          <a:p>
            <a:fld id="{00000000-1234-1234-1234-123412341234}" type="slidenum">
              <a:rPr lang="en" smtClean="0"/>
              <a:pPr/>
              <a:t>‹Nº›</a:t>
            </a:fld>
            <a:endParaRPr lang="en"/>
          </a:p>
        </p:txBody>
      </p:sp>
    </p:spTree>
    <p:extLst>
      <p:ext uri="{BB962C8B-B14F-4D97-AF65-F5344CB8AC3E}">
        <p14:creationId xmlns:p14="http://schemas.microsoft.com/office/powerpoint/2010/main" val="1234699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4C821B-CBE4-49B5-BBC0-8D52F67EF07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4AA1871-DF62-448E-AB03-F84AB8F0B8A8}"/>
              </a:ext>
            </a:extLst>
          </p:cNvPr>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B377EDC-9277-4F97-B3AD-ECC5267AC30E}"/>
              </a:ext>
            </a:extLst>
          </p:cNvPr>
          <p:cNvSpPr>
            <a:spLocks noGrp="1"/>
          </p:cNvSpPr>
          <p:nvPr>
            <p:ph type="dt" sz="half" idx="10"/>
          </p:nvPr>
        </p:nvSpPr>
        <p:spPr/>
        <p:txBody>
          <a:bodyPr/>
          <a:lstStyle/>
          <a:p>
            <a:fld id="{7D07F2A5-1993-45E9-A823-357FE340B79B}" type="datetimeFigureOut">
              <a:rPr lang="es-MX" smtClean="0"/>
              <a:t>27/04/2020</a:t>
            </a:fld>
            <a:endParaRPr lang="es-MX"/>
          </a:p>
        </p:txBody>
      </p:sp>
      <p:sp>
        <p:nvSpPr>
          <p:cNvPr id="5" name="Marcador de pie de página 4">
            <a:extLst>
              <a:ext uri="{FF2B5EF4-FFF2-40B4-BE49-F238E27FC236}">
                <a16:creationId xmlns:a16="http://schemas.microsoft.com/office/drawing/2014/main" id="{AF65AC18-C3E6-4A57-ABF2-0F4D4047EF2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BD40F3A-9FFB-4CD8-A88F-B4279A9FD83B}"/>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495828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2E3E29-A196-4120-A60B-A9BDE3A4BC6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D24A1D3-856A-4A95-AE37-D10F793CEC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a:extLst>
              <a:ext uri="{FF2B5EF4-FFF2-40B4-BE49-F238E27FC236}">
                <a16:creationId xmlns:a16="http://schemas.microsoft.com/office/drawing/2014/main" id="{45344F49-8782-44C9-A29E-10359B9AB448}"/>
              </a:ext>
            </a:extLst>
          </p:cNvPr>
          <p:cNvSpPr>
            <a:spLocks noGrp="1"/>
          </p:cNvSpPr>
          <p:nvPr>
            <p:ph type="dt" sz="half" idx="10"/>
          </p:nvPr>
        </p:nvSpPr>
        <p:spPr/>
        <p:txBody>
          <a:bodyPr/>
          <a:lstStyle/>
          <a:p>
            <a:fld id="{7D07F2A5-1993-45E9-A823-357FE340B79B}" type="datetimeFigureOut">
              <a:rPr lang="es-MX" smtClean="0"/>
              <a:t>27/04/2020</a:t>
            </a:fld>
            <a:endParaRPr lang="es-MX"/>
          </a:p>
        </p:txBody>
      </p:sp>
      <p:sp>
        <p:nvSpPr>
          <p:cNvPr id="5" name="Marcador de pie de página 4">
            <a:extLst>
              <a:ext uri="{FF2B5EF4-FFF2-40B4-BE49-F238E27FC236}">
                <a16:creationId xmlns:a16="http://schemas.microsoft.com/office/drawing/2014/main" id="{4CB131B1-5B4B-403D-A5BE-29885057C80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E2D27D2-1BBB-42A2-9066-1B2FE07431BC}"/>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1246820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4E43DD-EF33-4667-A204-1D1EF295C94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692284E-8914-4678-B88A-46B69736F43A}"/>
              </a:ext>
            </a:extLst>
          </p:cNvPr>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23BCB0D-C3CF-417C-B650-C864DB2358EB}"/>
              </a:ext>
            </a:extLst>
          </p:cNvPr>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636941A-BCF5-4F60-8018-76639B5C018A}"/>
              </a:ext>
            </a:extLst>
          </p:cNvPr>
          <p:cNvSpPr>
            <a:spLocks noGrp="1"/>
          </p:cNvSpPr>
          <p:nvPr>
            <p:ph type="dt" sz="half" idx="10"/>
          </p:nvPr>
        </p:nvSpPr>
        <p:spPr/>
        <p:txBody>
          <a:bodyPr/>
          <a:lstStyle/>
          <a:p>
            <a:fld id="{7D07F2A5-1993-45E9-A823-357FE340B79B}" type="datetimeFigureOut">
              <a:rPr lang="es-MX" smtClean="0"/>
              <a:t>27/04/2020</a:t>
            </a:fld>
            <a:endParaRPr lang="es-MX"/>
          </a:p>
        </p:txBody>
      </p:sp>
      <p:sp>
        <p:nvSpPr>
          <p:cNvPr id="6" name="Marcador de pie de página 5">
            <a:extLst>
              <a:ext uri="{FF2B5EF4-FFF2-40B4-BE49-F238E27FC236}">
                <a16:creationId xmlns:a16="http://schemas.microsoft.com/office/drawing/2014/main" id="{A5EF9E99-D8F3-42F6-8E08-C73ABE9A66F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895A6E7-5332-486E-A9E5-8FCE62D11614}"/>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228288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48025-CA9D-4806-A629-7242187B130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4451C24-5495-4904-B617-E5BB3DB8AB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a:extLst>
              <a:ext uri="{FF2B5EF4-FFF2-40B4-BE49-F238E27FC236}">
                <a16:creationId xmlns:a16="http://schemas.microsoft.com/office/drawing/2014/main" id="{1AB6CB04-907A-4976-872A-0FF295023A4F}"/>
              </a:ext>
            </a:extLst>
          </p:cNvPr>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9EBF2F14-5727-4BAC-99D1-22ACFBC7B7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a:extLst>
              <a:ext uri="{FF2B5EF4-FFF2-40B4-BE49-F238E27FC236}">
                <a16:creationId xmlns:a16="http://schemas.microsoft.com/office/drawing/2014/main" id="{4820F8DD-19ED-49C1-BA7E-824625C9ACB4}"/>
              </a:ext>
            </a:extLst>
          </p:cNvPr>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BD067EB1-C6B2-40F3-8D47-293089FA696A}"/>
              </a:ext>
            </a:extLst>
          </p:cNvPr>
          <p:cNvSpPr>
            <a:spLocks noGrp="1"/>
          </p:cNvSpPr>
          <p:nvPr>
            <p:ph type="dt" sz="half" idx="10"/>
          </p:nvPr>
        </p:nvSpPr>
        <p:spPr/>
        <p:txBody>
          <a:bodyPr/>
          <a:lstStyle/>
          <a:p>
            <a:fld id="{7D07F2A5-1993-45E9-A823-357FE340B79B}" type="datetimeFigureOut">
              <a:rPr lang="es-MX" smtClean="0"/>
              <a:t>27/04/2020</a:t>
            </a:fld>
            <a:endParaRPr lang="es-MX"/>
          </a:p>
        </p:txBody>
      </p:sp>
      <p:sp>
        <p:nvSpPr>
          <p:cNvPr id="8" name="Marcador de pie de página 7">
            <a:extLst>
              <a:ext uri="{FF2B5EF4-FFF2-40B4-BE49-F238E27FC236}">
                <a16:creationId xmlns:a16="http://schemas.microsoft.com/office/drawing/2014/main" id="{3AA9B92E-C1C2-4847-A51C-FC7BE83511F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549995CC-8AC6-4298-BEDA-0BFE7CCA9E21}"/>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184203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FD5602-1DCD-4A2F-8F62-8A705A4739C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AE420FA0-3E70-4928-9CFF-C1E3E8F23B4D}"/>
              </a:ext>
            </a:extLst>
          </p:cNvPr>
          <p:cNvSpPr>
            <a:spLocks noGrp="1"/>
          </p:cNvSpPr>
          <p:nvPr>
            <p:ph type="dt" sz="half" idx="10"/>
          </p:nvPr>
        </p:nvSpPr>
        <p:spPr/>
        <p:txBody>
          <a:bodyPr/>
          <a:lstStyle/>
          <a:p>
            <a:fld id="{7D07F2A5-1993-45E9-A823-357FE340B79B}" type="datetimeFigureOut">
              <a:rPr lang="es-MX" smtClean="0"/>
              <a:t>27/04/2020</a:t>
            </a:fld>
            <a:endParaRPr lang="es-MX"/>
          </a:p>
        </p:txBody>
      </p:sp>
      <p:sp>
        <p:nvSpPr>
          <p:cNvPr id="4" name="Marcador de pie de página 3">
            <a:extLst>
              <a:ext uri="{FF2B5EF4-FFF2-40B4-BE49-F238E27FC236}">
                <a16:creationId xmlns:a16="http://schemas.microsoft.com/office/drawing/2014/main" id="{4AFC0229-3453-41C8-824E-BB8CB317746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54A1A8D6-29D8-4B4A-9680-C97428E17B2E}"/>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73985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A6953FC-C22C-468C-A6F5-B72B844DB9AA}"/>
              </a:ext>
            </a:extLst>
          </p:cNvPr>
          <p:cNvSpPr>
            <a:spLocks noGrp="1"/>
          </p:cNvSpPr>
          <p:nvPr>
            <p:ph type="dt" sz="half" idx="10"/>
          </p:nvPr>
        </p:nvSpPr>
        <p:spPr/>
        <p:txBody>
          <a:bodyPr/>
          <a:lstStyle/>
          <a:p>
            <a:fld id="{7D07F2A5-1993-45E9-A823-357FE340B79B}" type="datetimeFigureOut">
              <a:rPr lang="es-MX" smtClean="0"/>
              <a:t>27/04/2020</a:t>
            </a:fld>
            <a:endParaRPr lang="es-MX"/>
          </a:p>
        </p:txBody>
      </p:sp>
      <p:sp>
        <p:nvSpPr>
          <p:cNvPr id="3" name="Marcador de pie de página 2">
            <a:extLst>
              <a:ext uri="{FF2B5EF4-FFF2-40B4-BE49-F238E27FC236}">
                <a16:creationId xmlns:a16="http://schemas.microsoft.com/office/drawing/2014/main" id="{B5BFCE83-7C93-4B8E-BE01-964C3CA892D6}"/>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54D035AC-F863-4A02-B557-E4ACEAEECA1D}"/>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269309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BAC0D-6243-4F68-B377-ECC1FF59617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C02E7F2-5708-465A-99C7-4A0CF12A9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1372085B-9EF3-4DA5-B164-E5DDC716B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AF5BDD96-5231-44EC-A7D7-9721D36FE00B}"/>
              </a:ext>
            </a:extLst>
          </p:cNvPr>
          <p:cNvSpPr>
            <a:spLocks noGrp="1"/>
          </p:cNvSpPr>
          <p:nvPr>
            <p:ph type="dt" sz="half" idx="10"/>
          </p:nvPr>
        </p:nvSpPr>
        <p:spPr/>
        <p:txBody>
          <a:bodyPr/>
          <a:lstStyle/>
          <a:p>
            <a:fld id="{7D07F2A5-1993-45E9-A823-357FE340B79B}" type="datetimeFigureOut">
              <a:rPr lang="es-MX" smtClean="0"/>
              <a:t>27/04/2020</a:t>
            </a:fld>
            <a:endParaRPr lang="es-MX"/>
          </a:p>
        </p:txBody>
      </p:sp>
      <p:sp>
        <p:nvSpPr>
          <p:cNvPr id="6" name="Marcador de pie de página 5">
            <a:extLst>
              <a:ext uri="{FF2B5EF4-FFF2-40B4-BE49-F238E27FC236}">
                <a16:creationId xmlns:a16="http://schemas.microsoft.com/office/drawing/2014/main" id="{428A7E2A-78F8-4B77-829D-AE45239CA7E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8D5051D-7902-4A3E-8B8E-8299E8CA7647}"/>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205998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A81E4-0C10-48B1-B116-0DAA4633E21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BD6071C0-E7FD-4932-91DF-1B02CAC398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2840F17B-8387-4372-997C-AD57698F9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8AC803BC-6F07-4CD6-91FE-7019F968D6A0}"/>
              </a:ext>
            </a:extLst>
          </p:cNvPr>
          <p:cNvSpPr>
            <a:spLocks noGrp="1"/>
          </p:cNvSpPr>
          <p:nvPr>
            <p:ph type="dt" sz="half" idx="10"/>
          </p:nvPr>
        </p:nvSpPr>
        <p:spPr/>
        <p:txBody>
          <a:bodyPr/>
          <a:lstStyle/>
          <a:p>
            <a:fld id="{7D07F2A5-1993-45E9-A823-357FE340B79B}" type="datetimeFigureOut">
              <a:rPr lang="es-MX" smtClean="0"/>
              <a:t>27/04/2020</a:t>
            </a:fld>
            <a:endParaRPr lang="es-MX"/>
          </a:p>
        </p:txBody>
      </p:sp>
      <p:sp>
        <p:nvSpPr>
          <p:cNvPr id="6" name="Marcador de pie de página 5">
            <a:extLst>
              <a:ext uri="{FF2B5EF4-FFF2-40B4-BE49-F238E27FC236}">
                <a16:creationId xmlns:a16="http://schemas.microsoft.com/office/drawing/2014/main" id="{DD7A43B5-0D24-41A8-A727-C4567F612B1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B7CC6B9-8FE1-45BD-B12D-88EFC507F816}"/>
              </a:ext>
            </a:extLst>
          </p:cNvPr>
          <p:cNvSpPr>
            <a:spLocks noGrp="1"/>
          </p:cNvSpPr>
          <p:nvPr>
            <p:ph type="sldNum" sz="quarter" idx="12"/>
          </p:nvPr>
        </p:nvSpPr>
        <p:spPr/>
        <p:txBody>
          <a:bodyPr/>
          <a:lstStyle/>
          <a:p>
            <a:fld id="{9C5B34EC-F185-44F4-BAC2-8BE3405EF3E4}" type="slidenum">
              <a:rPr lang="es-MX" smtClean="0"/>
              <a:t>‹Nº›</a:t>
            </a:fld>
            <a:endParaRPr lang="es-MX"/>
          </a:p>
        </p:txBody>
      </p:sp>
    </p:spTree>
    <p:extLst>
      <p:ext uri="{BB962C8B-B14F-4D97-AF65-F5344CB8AC3E}">
        <p14:creationId xmlns:p14="http://schemas.microsoft.com/office/powerpoint/2010/main" val="294282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1233CA2-9987-4E1B-A183-2BBA82557F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670CCA9-90F0-4438-9FAD-4B1052588A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4802DD2-B148-4C0B-A252-D0EE02AE18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7F2A5-1993-45E9-A823-357FE340B79B}" type="datetimeFigureOut">
              <a:rPr lang="es-MX" smtClean="0"/>
              <a:t>27/04/2020</a:t>
            </a:fld>
            <a:endParaRPr lang="es-MX"/>
          </a:p>
        </p:txBody>
      </p:sp>
      <p:sp>
        <p:nvSpPr>
          <p:cNvPr id="5" name="Marcador de pie de página 4">
            <a:extLst>
              <a:ext uri="{FF2B5EF4-FFF2-40B4-BE49-F238E27FC236}">
                <a16:creationId xmlns:a16="http://schemas.microsoft.com/office/drawing/2014/main" id="{F331206B-A253-4122-A226-20C014ECB0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59775F82-A7C8-4A83-8E3E-2901686D98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B34EC-F185-44F4-BAC2-8BE3405EF3E4}" type="slidenum">
              <a:rPr lang="es-MX" smtClean="0"/>
              <a:t>‹Nº›</a:t>
            </a:fld>
            <a:endParaRPr lang="es-MX"/>
          </a:p>
        </p:txBody>
      </p:sp>
    </p:spTree>
    <p:extLst>
      <p:ext uri="{BB962C8B-B14F-4D97-AF65-F5344CB8AC3E}">
        <p14:creationId xmlns:p14="http://schemas.microsoft.com/office/powerpoint/2010/main" val="3563212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6A539A3C-7774-4271-8B29-E0DAC76E4147}"/>
              </a:ext>
            </a:extLst>
          </p:cNvPr>
          <p:cNvSpPr>
            <a:spLocks noGrp="1"/>
          </p:cNvSpPr>
          <p:nvPr>
            <p:ph type="ctrTitle"/>
          </p:nvPr>
        </p:nvSpPr>
        <p:spPr>
          <a:xfrm>
            <a:off x="3045368" y="2043663"/>
            <a:ext cx="6105194" cy="2031055"/>
          </a:xfrm>
        </p:spPr>
        <p:txBody>
          <a:bodyPr>
            <a:normAutofit/>
          </a:bodyPr>
          <a:lstStyle/>
          <a:p>
            <a:r>
              <a:rPr lang="es-MX">
                <a:solidFill>
                  <a:srgbClr val="FFFFFF"/>
                </a:solidFill>
              </a:rPr>
              <a:t>SNMP</a:t>
            </a:r>
          </a:p>
        </p:txBody>
      </p:sp>
      <p:sp>
        <p:nvSpPr>
          <p:cNvPr id="3" name="Subtítulo 2">
            <a:extLst>
              <a:ext uri="{FF2B5EF4-FFF2-40B4-BE49-F238E27FC236}">
                <a16:creationId xmlns:a16="http://schemas.microsoft.com/office/drawing/2014/main" id="{AD0BF1FD-8838-4911-8980-6B953486323B}"/>
              </a:ext>
            </a:extLst>
          </p:cNvPr>
          <p:cNvSpPr>
            <a:spLocks noGrp="1"/>
          </p:cNvSpPr>
          <p:nvPr>
            <p:ph type="subTitle" idx="1"/>
          </p:nvPr>
        </p:nvSpPr>
        <p:spPr>
          <a:xfrm>
            <a:off x="3045368" y="4074718"/>
            <a:ext cx="6105194" cy="682079"/>
          </a:xfrm>
        </p:spPr>
        <p:txBody>
          <a:bodyPr>
            <a:normAutofit/>
          </a:bodyPr>
          <a:lstStyle/>
          <a:p>
            <a:r>
              <a:rPr lang="es-MX">
                <a:solidFill>
                  <a:srgbClr val="FFFFFF"/>
                </a:solidFill>
              </a:rPr>
              <a:t>Simple network management protocol</a:t>
            </a:r>
          </a:p>
        </p:txBody>
      </p:sp>
    </p:spTree>
    <p:extLst>
      <p:ext uri="{BB962C8B-B14F-4D97-AF65-F5344CB8AC3E}">
        <p14:creationId xmlns:p14="http://schemas.microsoft.com/office/powerpoint/2010/main" val="1764058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
        <p:cNvGrpSpPr/>
        <p:nvPr/>
      </p:nvGrpSpPr>
      <p:grpSpPr>
        <a:xfrm>
          <a:off x="0" y="0"/>
          <a:ext cx="0" cy="0"/>
          <a:chOff x="0" y="0"/>
          <a:chExt cx="0" cy="0"/>
        </a:xfrm>
      </p:grpSpPr>
      <p:sp>
        <p:nvSpPr>
          <p:cNvPr id="71" name="Rectangle 7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3" name="Shape 63"/>
          <p:cNvSpPr txBox="1">
            <a:spLocks noGrp="1"/>
          </p:cNvSpPr>
          <p:nvPr>
            <p:ph type="title"/>
          </p:nvPr>
        </p:nvSpPr>
        <p:spPr>
          <a:xfrm>
            <a:off x="1179226" y="826680"/>
            <a:ext cx="9833548" cy="1325563"/>
          </a:xfrm>
          <a:prstGeom prst="rect">
            <a:avLst/>
          </a:prstGeom>
        </p:spPr>
        <p:txBody>
          <a:bodyPr vert="horz" lIns="91425" tIns="91425" rIns="91425" bIns="91425" rtlCol="0" anchorCtr="0">
            <a:normAutofit/>
          </a:bodyPr>
          <a:lstStyle/>
          <a:p>
            <a:pPr algn="ctr"/>
            <a:r>
              <a:rPr lang="en" sz="4000" b="1">
                <a:solidFill>
                  <a:srgbClr val="FFFFFF"/>
                </a:solidFill>
              </a:rPr>
              <a:t>Versiones de SNMP</a:t>
            </a:r>
          </a:p>
        </p:txBody>
      </p:sp>
      <p:sp>
        <p:nvSpPr>
          <p:cNvPr id="4" name="3 Elipse"/>
          <p:cNvSpPr/>
          <p:nvPr/>
        </p:nvSpPr>
        <p:spPr>
          <a:xfrm>
            <a:off x="9838456" y="6230664"/>
            <a:ext cx="360040" cy="43204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MX"/>
          </a:p>
        </p:txBody>
      </p:sp>
      <p:graphicFrame>
        <p:nvGraphicFramePr>
          <p:cNvPr id="66" name="Shape 64">
            <a:extLst>
              <a:ext uri="{FF2B5EF4-FFF2-40B4-BE49-F238E27FC236}">
                <a16:creationId xmlns:a16="http://schemas.microsoft.com/office/drawing/2014/main" id="{01953A4F-C4CD-4181-896F-F979BDA50718}"/>
              </a:ext>
            </a:extLst>
          </p:cNvPr>
          <p:cNvGraphicFramePr>
            <a:graphicFrameLocks noGrp="1"/>
          </p:cNvGraphicFramePr>
          <p:nvPr>
            <p:ph idx="1"/>
            <p:extLst>
              <p:ext uri="{D42A27DB-BD31-4B8C-83A1-F6EECF244321}">
                <p14:modId xmlns:p14="http://schemas.microsoft.com/office/powerpoint/2010/main" val="368929580"/>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31925268"/>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8ED541E-F9C2-4088-BEE1-3994B3A3C4EC}"/>
              </a:ext>
            </a:extLst>
          </p:cNvPr>
          <p:cNvSpPr>
            <a:spLocks noGrp="1"/>
          </p:cNvSpPr>
          <p:nvPr>
            <p:ph type="title"/>
          </p:nvPr>
        </p:nvSpPr>
        <p:spPr>
          <a:xfrm>
            <a:off x="1179226" y="826680"/>
            <a:ext cx="9833548" cy="1325563"/>
          </a:xfrm>
        </p:spPr>
        <p:txBody>
          <a:bodyPr>
            <a:normAutofit/>
          </a:bodyPr>
          <a:lstStyle/>
          <a:p>
            <a:pPr algn="ctr"/>
            <a:r>
              <a:rPr lang="es-MX" sz="4000">
                <a:solidFill>
                  <a:srgbClr val="FFFFFF"/>
                </a:solidFill>
              </a:rPr>
              <a:t>Limitaciones de SNMP versión 1</a:t>
            </a:r>
          </a:p>
        </p:txBody>
      </p:sp>
      <p:sp>
        <p:nvSpPr>
          <p:cNvPr id="3" name="Marcador de contenido 2">
            <a:extLst>
              <a:ext uri="{FF2B5EF4-FFF2-40B4-BE49-F238E27FC236}">
                <a16:creationId xmlns:a16="http://schemas.microsoft.com/office/drawing/2014/main" id="{7C13C1DD-3CD7-476C-B789-CB02E433BFF0}"/>
              </a:ext>
            </a:extLst>
          </p:cNvPr>
          <p:cNvSpPr>
            <a:spLocks noGrp="1"/>
          </p:cNvSpPr>
          <p:nvPr>
            <p:ph idx="1"/>
          </p:nvPr>
        </p:nvSpPr>
        <p:spPr>
          <a:xfrm>
            <a:off x="1179226" y="3092970"/>
            <a:ext cx="9833548" cy="2693976"/>
          </a:xfrm>
        </p:spPr>
        <p:txBody>
          <a:bodyPr>
            <a:normAutofit/>
          </a:bodyPr>
          <a:lstStyle/>
          <a:p>
            <a:r>
              <a:rPr lang="es-MX" sz="2000">
                <a:solidFill>
                  <a:srgbClr val="000000"/>
                </a:solidFill>
              </a:rPr>
              <a:t>El protocolo no es muy adecuado para leer grandes cantidades de datos(como tablas de encaminamiento).</a:t>
            </a:r>
          </a:p>
          <a:p>
            <a:r>
              <a:rPr lang="es-MX" sz="2000">
                <a:solidFill>
                  <a:srgbClr val="000000"/>
                </a:solidFill>
              </a:rPr>
              <a:t>No hay asentimiento de las </a:t>
            </a:r>
            <a:r>
              <a:rPr lang="es-MX" sz="2000" i="1">
                <a:solidFill>
                  <a:srgbClr val="000000"/>
                </a:solidFill>
              </a:rPr>
              <a:t>Traps</a:t>
            </a:r>
            <a:r>
              <a:rPr lang="es-MX" sz="2000">
                <a:solidFill>
                  <a:srgbClr val="000000"/>
                </a:solidFill>
              </a:rPr>
              <a:t>, no sabiendo el agente si ha llegado a la estación gestora.</a:t>
            </a:r>
          </a:p>
          <a:p>
            <a:r>
              <a:rPr lang="es-MX" sz="2000">
                <a:solidFill>
                  <a:srgbClr val="000000"/>
                </a:solidFill>
              </a:rPr>
              <a:t>Mecanismo trivial de autentificación.</a:t>
            </a:r>
          </a:p>
          <a:p>
            <a:r>
              <a:rPr lang="es-MX" sz="2000">
                <a:solidFill>
                  <a:srgbClr val="000000"/>
                </a:solidFill>
              </a:rPr>
              <a:t>No soporta comando imperativos directos. Se puede hacer indirectamente modificando un valor que implique una acción (más limitado que comandos directos).</a:t>
            </a:r>
          </a:p>
        </p:txBody>
      </p:sp>
    </p:spTree>
    <p:extLst>
      <p:ext uri="{BB962C8B-B14F-4D97-AF65-F5344CB8AC3E}">
        <p14:creationId xmlns:p14="http://schemas.microsoft.com/office/powerpoint/2010/main" val="2347975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8ED541E-F9C2-4088-BEE1-3994B3A3C4EC}"/>
              </a:ext>
            </a:extLst>
          </p:cNvPr>
          <p:cNvSpPr>
            <a:spLocks noGrp="1"/>
          </p:cNvSpPr>
          <p:nvPr>
            <p:ph type="title"/>
          </p:nvPr>
        </p:nvSpPr>
        <p:spPr>
          <a:xfrm>
            <a:off x="1179226" y="826680"/>
            <a:ext cx="9833548" cy="1325563"/>
          </a:xfrm>
        </p:spPr>
        <p:txBody>
          <a:bodyPr>
            <a:normAutofit/>
          </a:bodyPr>
          <a:lstStyle/>
          <a:p>
            <a:pPr algn="ctr"/>
            <a:r>
              <a:rPr lang="es-MX" sz="4000">
                <a:solidFill>
                  <a:srgbClr val="FFFFFF"/>
                </a:solidFill>
              </a:rPr>
              <a:t>Limitaciones de SNMP versión 1</a:t>
            </a:r>
          </a:p>
        </p:txBody>
      </p:sp>
      <p:sp>
        <p:nvSpPr>
          <p:cNvPr id="3" name="Marcador de contenido 2">
            <a:extLst>
              <a:ext uri="{FF2B5EF4-FFF2-40B4-BE49-F238E27FC236}">
                <a16:creationId xmlns:a16="http://schemas.microsoft.com/office/drawing/2014/main" id="{7C13C1DD-3CD7-476C-B789-CB02E433BFF0}"/>
              </a:ext>
            </a:extLst>
          </p:cNvPr>
          <p:cNvSpPr>
            <a:spLocks noGrp="1"/>
          </p:cNvSpPr>
          <p:nvPr>
            <p:ph idx="1"/>
          </p:nvPr>
        </p:nvSpPr>
        <p:spPr>
          <a:xfrm>
            <a:off x="1179226" y="3092970"/>
            <a:ext cx="9833548" cy="2693976"/>
          </a:xfrm>
        </p:spPr>
        <p:txBody>
          <a:bodyPr>
            <a:normAutofit/>
          </a:bodyPr>
          <a:lstStyle/>
          <a:p>
            <a:r>
              <a:rPr lang="es-MX" sz="2000">
                <a:solidFill>
                  <a:srgbClr val="000000"/>
                </a:solidFill>
              </a:rPr>
              <a:t>El modelo de la MIB es limitado y no soporta operaciones complejas como consultas basadas en valores o tipos de objetos.</a:t>
            </a:r>
          </a:p>
          <a:p>
            <a:r>
              <a:rPr lang="es-MX" sz="2000">
                <a:solidFill>
                  <a:srgbClr val="000000"/>
                </a:solidFill>
              </a:rPr>
              <a:t>No soporta comunicaciones gestor-gestor, de tal manera que por ejemplo una máquina gestora no puede obtener información sobre dispositivos o redes de otras máquinas gestoras.</a:t>
            </a:r>
          </a:p>
          <a:p>
            <a:r>
              <a:rPr lang="es-MX" sz="2000">
                <a:solidFill>
                  <a:srgbClr val="000000"/>
                </a:solidFill>
              </a:rPr>
              <a:t>Como ya dijimos, algunas de estas limitaciones se han mejorado con extensiones como RMON o SNMPv2.</a:t>
            </a:r>
          </a:p>
        </p:txBody>
      </p:sp>
    </p:spTree>
    <p:extLst>
      <p:ext uri="{BB962C8B-B14F-4D97-AF65-F5344CB8AC3E}">
        <p14:creationId xmlns:p14="http://schemas.microsoft.com/office/powerpoint/2010/main" val="312981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7FF548A-1CC0-49A5-A113-F42205F7F28E}"/>
              </a:ext>
            </a:extLst>
          </p:cNvPr>
          <p:cNvSpPr>
            <a:spLocks noGrp="1"/>
          </p:cNvSpPr>
          <p:nvPr>
            <p:ph type="title"/>
          </p:nvPr>
        </p:nvSpPr>
        <p:spPr>
          <a:xfrm>
            <a:off x="1179226" y="826680"/>
            <a:ext cx="9833548" cy="1325563"/>
          </a:xfrm>
        </p:spPr>
        <p:txBody>
          <a:bodyPr>
            <a:normAutofit/>
          </a:bodyPr>
          <a:lstStyle/>
          <a:p>
            <a:pPr algn="ctr"/>
            <a:r>
              <a:rPr lang="es-MX" sz="4000">
                <a:solidFill>
                  <a:srgbClr val="FFFFFF"/>
                </a:solidFill>
              </a:rPr>
              <a:t>SNMPv2</a:t>
            </a:r>
          </a:p>
        </p:txBody>
      </p:sp>
      <p:sp>
        <p:nvSpPr>
          <p:cNvPr id="3" name="Marcador de contenido 2">
            <a:extLst>
              <a:ext uri="{FF2B5EF4-FFF2-40B4-BE49-F238E27FC236}">
                <a16:creationId xmlns:a16="http://schemas.microsoft.com/office/drawing/2014/main" id="{7989CE98-1CB5-4C80-9BA3-EB7528CC3D71}"/>
              </a:ext>
            </a:extLst>
          </p:cNvPr>
          <p:cNvSpPr>
            <a:spLocks noGrp="1"/>
          </p:cNvSpPr>
          <p:nvPr>
            <p:ph idx="1"/>
          </p:nvPr>
        </p:nvSpPr>
        <p:spPr>
          <a:xfrm>
            <a:off x="1179226" y="3092970"/>
            <a:ext cx="9833548" cy="2693976"/>
          </a:xfrm>
        </p:spPr>
        <p:txBody>
          <a:bodyPr>
            <a:normAutofit/>
          </a:bodyPr>
          <a:lstStyle/>
          <a:p>
            <a:r>
              <a:rPr lang="es-MX" sz="2000">
                <a:solidFill>
                  <a:srgbClr val="000000"/>
                </a:solidFill>
              </a:rPr>
              <a:t>Mejora SNMP en:</a:t>
            </a:r>
          </a:p>
          <a:p>
            <a:pPr lvl="1"/>
            <a:r>
              <a:rPr lang="es-MX" sz="2000">
                <a:solidFill>
                  <a:srgbClr val="000000"/>
                </a:solidFill>
              </a:rPr>
              <a:t>Estructura de la Información gestionada (SMI)</a:t>
            </a:r>
          </a:p>
          <a:p>
            <a:pPr lvl="1"/>
            <a:r>
              <a:rPr lang="es-MX" sz="2000">
                <a:solidFill>
                  <a:srgbClr val="000000"/>
                </a:solidFill>
              </a:rPr>
              <a:t>Primitivas del protocolo</a:t>
            </a:r>
          </a:p>
          <a:p>
            <a:pPr lvl="1"/>
            <a:r>
              <a:rPr lang="es-MX" sz="2000">
                <a:solidFill>
                  <a:srgbClr val="000000"/>
                </a:solidFill>
              </a:rPr>
              <a:t>Capacidad de comunicación gestor a gestor</a:t>
            </a:r>
          </a:p>
          <a:p>
            <a:pPr lvl="1"/>
            <a:r>
              <a:rPr lang="es-MX" sz="2000">
                <a:solidFill>
                  <a:srgbClr val="000000"/>
                </a:solidFill>
              </a:rPr>
              <a:t>Seguridad</a:t>
            </a:r>
          </a:p>
        </p:txBody>
      </p:sp>
    </p:spTree>
    <p:extLst>
      <p:ext uri="{BB962C8B-B14F-4D97-AF65-F5344CB8AC3E}">
        <p14:creationId xmlns:p14="http://schemas.microsoft.com/office/powerpoint/2010/main" val="297482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7FF548A-1CC0-49A5-A113-F42205F7F28E}"/>
              </a:ext>
            </a:extLst>
          </p:cNvPr>
          <p:cNvSpPr>
            <a:spLocks noGrp="1"/>
          </p:cNvSpPr>
          <p:nvPr>
            <p:ph type="title"/>
          </p:nvPr>
        </p:nvSpPr>
        <p:spPr>
          <a:xfrm>
            <a:off x="1179226" y="826680"/>
            <a:ext cx="9833548" cy="1325563"/>
          </a:xfrm>
        </p:spPr>
        <p:txBody>
          <a:bodyPr>
            <a:normAutofit/>
          </a:bodyPr>
          <a:lstStyle/>
          <a:p>
            <a:pPr algn="ctr"/>
            <a:r>
              <a:rPr lang="es-MX" sz="4000">
                <a:solidFill>
                  <a:srgbClr val="FFFFFF"/>
                </a:solidFill>
              </a:rPr>
              <a:t>SNMPv2</a:t>
            </a:r>
          </a:p>
        </p:txBody>
      </p:sp>
      <p:sp>
        <p:nvSpPr>
          <p:cNvPr id="3" name="Marcador de contenido 2">
            <a:extLst>
              <a:ext uri="{FF2B5EF4-FFF2-40B4-BE49-F238E27FC236}">
                <a16:creationId xmlns:a16="http://schemas.microsoft.com/office/drawing/2014/main" id="{7989CE98-1CB5-4C80-9BA3-EB7528CC3D71}"/>
              </a:ext>
            </a:extLst>
          </p:cNvPr>
          <p:cNvSpPr>
            <a:spLocks noGrp="1"/>
          </p:cNvSpPr>
          <p:nvPr>
            <p:ph idx="1"/>
          </p:nvPr>
        </p:nvSpPr>
        <p:spPr>
          <a:xfrm>
            <a:off x="1179226" y="3092970"/>
            <a:ext cx="9833548" cy="2693976"/>
          </a:xfrm>
        </p:spPr>
        <p:txBody>
          <a:bodyPr>
            <a:normAutofit/>
          </a:bodyPr>
          <a:lstStyle/>
          <a:p>
            <a:r>
              <a:rPr lang="es-MX" sz="2000">
                <a:solidFill>
                  <a:srgbClr val="000000"/>
                </a:solidFill>
              </a:rPr>
              <a:t>Las dos primeras permiten la definición y acceso a tipos de datos complejos no soportados por SNMP. También permite un acceso más eficiente a los datos (tablas, etc.) que sí soportaba SNMP.</a:t>
            </a:r>
          </a:p>
          <a:p>
            <a:r>
              <a:rPr lang="es-MX" sz="2000">
                <a:solidFill>
                  <a:srgbClr val="000000"/>
                </a:solidFill>
              </a:rPr>
              <a:t>En seguridad se introduce cifrado con clave pública y firma digital.</a:t>
            </a:r>
          </a:p>
        </p:txBody>
      </p:sp>
    </p:spTree>
    <p:extLst>
      <p:ext uri="{BB962C8B-B14F-4D97-AF65-F5344CB8AC3E}">
        <p14:creationId xmlns:p14="http://schemas.microsoft.com/office/powerpoint/2010/main" val="1535389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7FF548A-1CC0-49A5-A113-F42205F7F28E}"/>
              </a:ext>
            </a:extLst>
          </p:cNvPr>
          <p:cNvSpPr>
            <a:spLocks noGrp="1"/>
          </p:cNvSpPr>
          <p:nvPr>
            <p:ph type="title"/>
          </p:nvPr>
        </p:nvSpPr>
        <p:spPr>
          <a:xfrm>
            <a:off x="1179226" y="826680"/>
            <a:ext cx="9833548" cy="1325563"/>
          </a:xfrm>
        </p:spPr>
        <p:txBody>
          <a:bodyPr>
            <a:normAutofit/>
          </a:bodyPr>
          <a:lstStyle/>
          <a:p>
            <a:pPr algn="ctr"/>
            <a:r>
              <a:rPr lang="es-MX" sz="4000" dirty="0">
                <a:solidFill>
                  <a:srgbClr val="FFFFFF"/>
                </a:solidFill>
              </a:rPr>
              <a:t>SNMPv3</a:t>
            </a:r>
          </a:p>
        </p:txBody>
      </p:sp>
      <p:sp>
        <p:nvSpPr>
          <p:cNvPr id="3" name="Marcador de contenido 2">
            <a:extLst>
              <a:ext uri="{FF2B5EF4-FFF2-40B4-BE49-F238E27FC236}">
                <a16:creationId xmlns:a16="http://schemas.microsoft.com/office/drawing/2014/main" id="{7989CE98-1CB5-4C80-9BA3-EB7528CC3D71}"/>
              </a:ext>
            </a:extLst>
          </p:cNvPr>
          <p:cNvSpPr>
            <a:spLocks noGrp="1"/>
          </p:cNvSpPr>
          <p:nvPr>
            <p:ph idx="1"/>
          </p:nvPr>
        </p:nvSpPr>
        <p:spPr>
          <a:xfrm>
            <a:off x="1179226" y="3092970"/>
            <a:ext cx="9833548" cy="2693976"/>
          </a:xfrm>
        </p:spPr>
        <p:txBody>
          <a:bodyPr>
            <a:normAutofit/>
          </a:bodyPr>
          <a:lstStyle/>
          <a:p>
            <a:r>
              <a:rPr lang="es-MX" sz="2000" dirty="0">
                <a:solidFill>
                  <a:srgbClr val="000000"/>
                </a:solidFill>
              </a:rPr>
              <a:t>SNMPv3 no reemplaza las versiones anteriores, solo define una nueva serie de capacidades de seguridad y administración.</a:t>
            </a:r>
          </a:p>
          <a:p>
            <a:r>
              <a:rPr lang="es-MX" sz="2000" dirty="0">
                <a:solidFill>
                  <a:srgbClr val="000000"/>
                </a:solidFill>
              </a:rPr>
              <a:t>Las nuevas prestaciones de seguridad, incluyen autentificación, privacidad y control de acceso.</a:t>
            </a:r>
          </a:p>
          <a:p>
            <a:r>
              <a:rPr lang="es-MX" sz="2000" dirty="0">
                <a:solidFill>
                  <a:srgbClr val="000000"/>
                </a:solidFill>
              </a:rPr>
              <a:t>Mejora la administración de protocolo, con una mayor modularidad y la posibilidad de configuración remota.</a:t>
            </a:r>
          </a:p>
        </p:txBody>
      </p:sp>
    </p:spTree>
    <p:extLst>
      <p:ext uri="{BB962C8B-B14F-4D97-AF65-F5344CB8AC3E}">
        <p14:creationId xmlns:p14="http://schemas.microsoft.com/office/powerpoint/2010/main" val="3242250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7FF548A-1CC0-49A5-A113-F42205F7F28E}"/>
              </a:ext>
            </a:extLst>
          </p:cNvPr>
          <p:cNvSpPr>
            <a:spLocks noGrp="1"/>
          </p:cNvSpPr>
          <p:nvPr>
            <p:ph type="title"/>
          </p:nvPr>
        </p:nvSpPr>
        <p:spPr>
          <a:xfrm>
            <a:off x="1179226" y="826680"/>
            <a:ext cx="9833548" cy="1325563"/>
          </a:xfrm>
        </p:spPr>
        <p:txBody>
          <a:bodyPr>
            <a:normAutofit/>
          </a:bodyPr>
          <a:lstStyle/>
          <a:p>
            <a:pPr algn="ctr"/>
            <a:r>
              <a:rPr lang="es-MX" sz="4000" dirty="0">
                <a:solidFill>
                  <a:srgbClr val="FFFFFF"/>
                </a:solidFill>
              </a:rPr>
              <a:t>SNMPv3</a:t>
            </a:r>
          </a:p>
        </p:txBody>
      </p:sp>
      <p:sp>
        <p:nvSpPr>
          <p:cNvPr id="3" name="Marcador de contenido 2">
            <a:extLst>
              <a:ext uri="{FF2B5EF4-FFF2-40B4-BE49-F238E27FC236}">
                <a16:creationId xmlns:a16="http://schemas.microsoft.com/office/drawing/2014/main" id="{7989CE98-1CB5-4C80-9BA3-EB7528CC3D71}"/>
              </a:ext>
            </a:extLst>
          </p:cNvPr>
          <p:cNvSpPr>
            <a:spLocks noGrp="1"/>
          </p:cNvSpPr>
          <p:nvPr>
            <p:ph idx="1"/>
          </p:nvPr>
        </p:nvSpPr>
        <p:spPr>
          <a:xfrm>
            <a:off x="1179226" y="3092970"/>
            <a:ext cx="9833548" cy="2693976"/>
          </a:xfrm>
        </p:spPr>
        <p:txBody>
          <a:bodyPr>
            <a:normAutofit/>
          </a:bodyPr>
          <a:lstStyle/>
          <a:p>
            <a:r>
              <a:rPr lang="es-MX" dirty="0">
                <a:solidFill>
                  <a:srgbClr val="000000"/>
                </a:solidFill>
              </a:rPr>
              <a:t>Usa el modelo de seguridad basado en usuario (USM) donde</a:t>
            </a:r>
          </a:p>
          <a:p>
            <a:pPr lvl="1"/>
            <a:r>
              <a:rPr lang="es-MX" sz="2000" dirty="0">
                <a:solidFill>
                  <a:srgbClr val="000000"/>
                </a:solidFill>
              </a:rPr>
              <a:t>El mensaje emitido fue transmitido por la entidad que dice ser.</a:t>
            </a:r>
          </a:p>
          <a:p>
            <a:pPr lvl="1"/>
            <a:r>
              <a:rPr lang="es-MX" sz="2000" dirty="0">
                <a:solidFill>
                  <a:srgbClr val="000000"/>
                </a:solidFill>
              </a:rPr>
              <a:t>El mensaje no fue alterado durante su transmisión.</a:t>
            </a:r>
          </a:p>
          <a:p>
            <a:pPr lvl="1"/>
            <a:r>
              <a:rPr lang="es-MX" sz="2000" dirty="0">
                <a:solidFill>
                  <a:srgbClr val="000000"/>
                </a:solidFill>
              </a:rPr>
              <a:t>No fue artificialmente retardado o repetido.</a:t>
            </a:r>
          </a:p>
        </p:txBody>
      </p:sp>
    </p:spTree>
    <p:extLst>
      <p:ext uri="{BB962C8B-B14F-4D97-AF65-F5344CB8AC3E}">
        <p14:creationId xmlns:p14="http://schemas.microsoft.com/office/powerpoint/2010/main" val="3017810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07B06D1-5A83-4E3E-ADD5-CE6204278494}"/>
              </a:ext>
            </a:extLst>
          </p:cNvPr>
          <p:cNvSpPr>
            <a:spLocks noGrp="1"/>
          </p:cNvSpPr>
          <p:nvPr>
            <p:ph type="title"/>
          </p:nvPr>
        </p:nvSpPr>
        <p:spPr>
          <a:xfrm>
            <a:off x="640079" y="2053641"/>
            <a:ext cx="3669161" cy="2760098"/>
          </a:xfrm>
        </p:spPr>
        <p:txBody>
          <a:bodyPr>
            <a:normAutofit/>
          </a:bodyPr>
          <a:lstStyle/>
          <a:p>
            <a:r>
              <a:rPr lang="es-MX">
                <a:solidFill>
                  <a:srgbClr val="FFFFFF"/>
                </a:solidFill>
              </a:rPr>
              <a:t>Arquitectura</a:t>
            </a:r>
          </a:p>
        </p:txBody>
      </p:sp>
      <p:sp>
        <p:nvSpPr>
          <p:cNvPr id="3" name="Marcador de contenido 2">
            <a:extLst>
              <a:ext uri="{FF2B5EF4-FFF2-40B4-BE49-F238E27FC236}">
                <a16:creationId xmlns:a16="http://schemas.microsoft.com/office/drawing/2014/main" id="{B3396BB6-473F-4861-ABD7-C162E073AD39}"/>
              </a:ext>
            </a:extLst>
          </p:cNvPr>
          <p:cNvSpPr>
            <a:spLocks noGrp="1"/>
          </p:cNvSpPr>
          <p:nvPr>
            <p:ph idx="1"/>
          </p:nvPr>
        </p:nvSpPr>
        <p:spPr>
          <a:xfrm>
            <a:off x="6090574" y="801866"/>
            <a:ext cx="5306084" cy="5230634"/>
          </a:xfrm>
        </p:spPr>
        <p:txBody>
          <a:bodyPr anchor="ctr">
            <a:normAutofit/>
          </a:bodyPr>
          <a:lstStyle/>
          <a:p>
            <a:r>
              <a:rPr lang="es-MX" sz="2400">
                <a:solidFill>
                  <a:srgbClr val="000000"/>
                </a:solidFill>
              </a:rPr>
              <a:t>Estructura clásica ya vista</a:t>
            </a:r>
          </a:p>
          <a:p>
            <a:pPr lvl="1"/>
            <a:r>
              <a:rPr lang="es-MX">
                <a:solidFill>
                  <a:srgbClr val="000000"/>
                </a:solidFill>
              </a:rPr>
              <a:t>Estación de gestión</a:t>
            </a:r>
          </a:p>
          <a:p>
            <a:pPr lvl="1"/>
            <a:r>
              <a:rPr lang="es-MX">
                <a:solidFill>
                  <a:srgbClr val="000000"/>
                </a:solidFill>
              </a:rPr>
              <a:t>Agentes de gestión (incluidos agentes proxy)</a:t>
            </a:r>
          </a:p>
          <a:p>
            <a:pPr lvl="1"/>
            <a:r>
              <a:rPr lang="es-MX">
                <a:solidFill>
                  <a:srgbClr val="000000"/>
                </a:solidFill>
              </a:rPr>
              <a:t>Base de información de gestión (MIB)</a:t>
            </a:r>
          </a:p>
          <a:p>
            <a:pPr lvl="1"/>
            <a:r>
              <a:rPr lang="es-MX">
                <a:solidFill>
                  <a:srgbClr val="000000"/>
                </a:solidFill>
              </a:rPr>
              <a:t>Protocolo de gestión de red</a:t>
            </a:r>
          </a:p>
          <a:p>
            <a:pPr lvl="1"/>
            <a:endParaRPr lang="es-MX">
              <a:solidFill>
                <a:srgbClr val="000000"/>
              </a:solidFill>
            </a:endParaRPr>
          </a:p>
          <a:p>
            <a:pPr lvl="1"/>
            <a:endParaRPr lang="es-MX">
              <a:solidFill>
                <a:srgbClr val="000000"/>
              </a:solidFill>
            </a:endParaRPr>
          </a:p>
        </p:txBody>
      </p:sp>
    </p:spTree>
    <p:extLst>
      <p:ext uri="{BB962C8B-B14F-4D97-AF65-F5344CB8AC3E}">
        <p14:creationId xmlns:p14="http://schemas.microsoft.com/office/powerpoint/2010/main" val="1083436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549FD10-E044-4FE2-8C98-D54C30A3E669}"/>
              </a:ext>
            </a:extLst>
          </p:cNvPr>
          <p:cNvSpPr>
            <a:spLocks noGrp="1"/>
          </p:cNvSpPr>
          <p:nvPr>
            <p:ph type="title"/>
          </p:nvPr>
        </p:nvSpPr>
        <p:spPr>
          <a:xfrm>
            <a:off x="1179226" y="826680"/>
            <a:ext cx="9833548" cy="1325563"/>
          </a:xfrm>
        </p:spPr>
        <p:txBody>
          <a:bodyPr>
            <a:normAutofit/>
          </a:bodyPr>
          <a:lstStyle/>
          <a:p>
            <a:pPr algn="ctr"/>
            <a:r>
              <a:rPr lang="es-MX" sz="4000">
                <a:solidFill>
                  <a:srgbClr val="FFFFFF"/>
                </a:solidFill>
              </a:rPr>
              <a:t>Sobre los agentes</a:t>
            </a:r>
          </a:p>
        </p:txBody>
      </p:sp>
      <p:sp>
        <p:nvSpPr>
          <p:cNvPr id="3" name="Marcador de contenido 2">
            <a:extLst>
              <a:ext uri="{FF2B5EF4-FFF2-40B4-BE49-F238E27FC236}">
                <a16:creationId xmlns:a16="http://schemas.microsoft.com/office/drawing/2014/main" id="{F6024828-CEB1-4EE6-ACFE-B62DB41CB7B4}"/>
              </a:ext>
            </a:extLst>
          </p:cNvPr>
          <p:cNvSpPr>
            <a:spLocks noGrp="1"/>
          </p:cNvSpPr>
          <p:nvPr>
            <p:ph idx="1"/>
          </p:nvPr>
        </p:nvSpPr>
        <p:spPr>
          <a:xfrm>
            <a:off x="1179226" y="3092970"/>
            <a:ext cx="9833548" cy="2693976"/>
          </a:xfrm>
        </p:spPr>
        <p:txBody>
          <a:bodyPr>
            <a:normAutofit/>
          </a:bodyPr>
          <a:lstStyle/>
          <a:p>
            <a:r>
              <a:rPr lang="es-MX" sz="2000">
                <a:solidFill>
                  <a:srgbClr val="000000"/>
                </a:solidFill>
              </a:rPr>
              <a:t>Los agentes mantendrán una MIB local </a:t>
            </a:r>
          </a:p>
          <a:p>
            <a:r>
              <a:rPr lang="es-MX" sz="2000">
                <a:solidFill>
                  <a:srgbClr val="000000"/>
                </a:solidFill>
              </a:rPr>
              <a:t>Atenderán solicitudes de la estación de gestión</a:t>
            </a:r>
          </a:p>
          <a:p>
            <a:r>
              <a:rPr lang="es-MX" sz="2000">
                <a:solidFill>
                  <a:srgbClr val="000000"/>
                </a:solidFill>
              </a:rPr>
              <a:t>Pueden enviar señales de forma asíncrona para informar de eventos importantes</a:t>
            </a:r>
          </a:p>
          <a:p>
            <a:r>
              <a:rPr lang="es-MX" sz="2000">
                <a:solidFill>
                  <a:srgbClr val="000000"/>
                </a:solidFill>
              </a:rPr>
              <a:t>Soportar los dos mecanismos de comunicación agente-gestor</a:t>
            </a:r>
          </a:p>
        </p:txBody>
      </p:sp>
    </p:spTree>
    <p:extLst>
      <p:ext uri="{BB962C8B-B14F-4D97-AF65-F5344CB8AC3E}">
        <p14:creationId xmlns:p14="http://schemas.microsoft.com/office/powerpoint/2010/main" val="2128578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845CB55F-DCB2-421A-9688-D008CE2D3842}"/>
              </a:ext>
            </a:extLst>
          </p:cNvPr>
          <p:cNvSpPr>
            <a:spLocks noGrp="1"/>
          </p:cNvSpPr>
          <p:nvPr>
            <p:ph type="title"/>
          </p:nvPr>
        </p:nvSpPr>
        <p:spPr>
          <a:xfrm>
            <a:off x="1179226" y="826680"/>
            <a:ext cx="9833548" cy="1325563"/>
          </a:xfrm>
        </p:spPr>
        <p:txBody>
          <a:bodyPr>
            <a:normAutofit/>
          </a:bodyPr>
          <a:lstStyle/>
          <a:p>
            <a:pPr algn="ctr"/>
            <a:r>
              <a:rPr lang="es-MX" sz="4000">
                <a:solidFill>
                  <a:srgbClr val="FFFFFF"/>
                </a:solidFill>
              </a:rPr>
              <a:t>La MIB local</a:t>
            </a:r>
          </a:p>
        </p:txBody>
      </p:sp>
      <p:sp>
        <p:nvSpPr>
          <p:cNvPr id="3" name="Marcador de contenido 2">
            <a:extLst>
              <a:ext uri="{FF2B5EF4-FFF2-40B4-BE49-F238E27FC236}">
                <a16:creationId xmlns:a16="http://schemas.microsoft.com/office/drawing/2014/main" id="{9019B04A-570F-4BF8-92E1-42DA9BCDEDA4}"/>
              </a:ext>
            </a:extLst>
          </p:cNvPr>
          <p:cNvSpPr>
            <a:spLocks noGrp="1"/>
          </p:cNvSpPr>
          <p:nvPr>
            <p:ph idx="1"/>
          </p:nvPr>
        </p:nvSpPr>
        <p:spPr>
          <a:xfrm>
            <a:off x="1179226" y="3092970"/>
            <a:ext cx="9833548" cy="2693976"/>
          </a:xfrm>
        </p:spPr>
        <p:txBody>
          <a:bodyPr>
            <a:normAutofit/>
          </a:bodyPr>
          <a:lstStyle/>
          <a:p>
            <a:r>
              <a:rPr lang="es-MX" sz="2000">
                <a:solidFill>
                  <a:srgbClr val="000000"/>
                </a:solidFill>
              </a:rPr>
              <a:t>Mantiene información de cada objeto del recurso que gestiona en forma de pares atributo-valor</a:t>
            </a:r>
          </a:p>
          <a:p>
            <a:r>
              <a:rPr lang="es-MX" sz="2000">
                <a:solidFill>
                  <a:srgbClr val="000000"/>
                </a:solidFill>
              </a:rPr>
              <a:t>Los objetos están estandarizados para recursos del mismo tipo. Por ejemplo, los concentradores tendrán el mismo tipo de objetos.</a:t>
            </a:r>
          </a:p>
          <a:p>
            <a:endParaRPr lang="es-MX" sz="2000">
              <a:solidFill>
                <a:srgbClr val="000000"/>
              </a:solidFill>
            </a:endParaRPr>
          </a:p>
        </p:txBody>
      </p:sp>
    </p:spTree>
    <p:extLst>
      <p:ext uri="{BB962C8B-B14F-4D97-AF65-F5344CB8AC3E}">
        <p14:creationId xmlns:p14="http://schemas.microsoft.com/office/powerpoint/2010/main" val="375665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b="1" kern="1200">
                <a:solidFill>
                  <a:srgbClr val="FFFFFF"/>
                </a:solidFill>
                <a:latin typeface="+mj-lt"/>
                <a:ea typeface="+mj-ea"/>
                <a:cs typeface="+mj-cs"/>
              </a:rPr>
              <a:t>Antecedentes</a:t>
            </a:r>
            <a:endParaRPr lang="en-US" sz="4000" kern="1200">
              <a:solidFill>
                <a:srgbClr val="FFFFFF"/>
              </a:solidFill>
              <a:latin typeface="+mj-lt"/>
              <a:ea typeface="+mj-ea"/>
              <a:cs typeface="+mj-cs"/>
            </a:endParaRPr>
          </a:p>
        </p:txBody>
      </p:sp>
      <p:sp>
        <p:nvSpPr>
          <p:cNvPr id="3" name="2 Marcador de contenido"/>
          <p:cNvSpPr txBox="1">
            <a:spLocks/>
          </p:cNvSpPr>
          <p:nvPr/>
        </p:nvSpPr>
        <p:spPr>
          <a:xfrm>
            <a:off x="548640" y="2753936"/>
            <a:ext cx="10464134" cy="3520656"/>
          </a:xfrm>
          <a:prstGeom prst="rect">
            <a:avLst/>
          </a:prstGeom>
        </p:spPr>
        <p:txBody>
          <a:bodyPr vert="horz" lIns="91440" tIns="45720" rIns="9144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indent="-228600">
              <a:buFont typeface="Arial" panose="020B0604020202020204" pitchFamily="34" charset="0"/>
              <a:buChar char="•"/>
            </a:pPr>
            <a:r>
              <a:rPr lang="en-US" sz="2400">
                <a:solidFill>
                  <a:srgbClr val="000000"/>
                </a:solidFill>
              </a:rPr>
              <a:t>En los años 80 surgen tres propuestas de estándar de protocolo de gestión para TCP/IP:</a:t>
            </a:r>
          </a:p>
          <a:p>
            <a:pPr indent="-228600">
              <a:buFont typeface="Arial" panose="020B0604020202020204" pitchFamily="34" charset="0"/>
              <a:buChar char="•"/>
            </a:pPr>
            <a:r>
              <a:rPr lang="en-US" sz="2400">
                <a:solidFill>
                  <a:srgbClr val="000000"/>
                </a:solidFill>
              </a:rPr>
              <a:t>HEMS(High-level entity-management system), que es una generalización del que fue quizás el primer protocolo de gestión usado en Internet (HMP)</a:t>
            </a:r>
          </a:p>
          <a:p>
            <a:pPr indent="-228600">
              <a:buFont typeface="Arial" panose="020B0604020202020204" pitchFamily="34" charset="0"/>
              <a:buChar char="•"/>
            </a:pPr>
            <a:r>
              <a:rPr lang="en-US" sz="2400">
                <a:solidFill>
                  <a:srgbClr val="000000"/>
                </a:solidFill>
              </a:rPr>
              <a:t>SNMP(Simple network management protocol), que es una versión mejorada de SGMP (Simple gateway-monitoring protocol)</a:t>
            </a:r>
          </a:p>
          <a:p>
            <a:pPr indent="-228600">
              <a:buFont typeface="Arial" panose="020B0604020202020204" pitchFamily="34" charset="0"/>
              <a:buChar char="•"/>
            </a:pPr>
            <a:r>
              <a:rPr lang="en-US" sz="2400">
                <a:solidFill>
                  <a:srgbClr val="000000"/>
                </a:solidFill>
              </a:rPr>
              <a:t>CMOT(CMIP over TCP/IP), que intenta incorporar, hasta donde sea posible, el protocolo (common management information protocol), servicios y estructura de base de dato que se están estandarizando por ISO</a:t>
            </a:r>
          </a:p>
        </p:txBody>
      </p:sp>
    </p:spTree>
    <p:extLst>
      <p:ext uri="{BB962C8B-B14F-4D97-AF65-F5344CB8AC3E}">
        <p14:creationId xmlns:p14="http://schemas.microsoft.com/office/powerpoint/2010/main" val="561313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0340357-C5A9-49B0-8225-620647F7EA9C}"/>
              </a:ext>
            </a:extLst>
          </p:cNvPr>
          <p:cNvSpPr>
            <a:spLocks noGrp="1"/>
          </p:cNvSpPr>
          <p:nvPr>
            <p:ph type="title"/>
          </p:nvPr>
        </p:nvSpPr>
        <p:spPr>
          <a:xfrm>
            <a:off x="1179226" y="826680"/>
            <a:ext cx="9833548" cy="1325563"/>
          </a:xfrm>
        </p:spPr>
        <p:txBody>
          <a:bodyPr>
            <a:normAutofit/>
          </a:bodyPr>
          <a:lstStyle/>
          <a:p>
            <a:pPr algn="ctr"/>
            <a:r>
              <a:rPr lang="es-MX" sz="4000">
                <a:solidFill>
                  <a:srgbClr val="FFFFFF"/>
                </a:solidFill>
              </a:rPr>
              <a:t>El MIB debe cumplir</a:t>
            </a:r>
          </a:p>
        </p:txBody>
      </p:sp>
      <p:sp>
        <p:nvSpPr>
          <p:cNvPr id="3" name="Marcador de contenido 2">
            <a:extLst>
              <a:ext uri="{FF2B5EF4-FFF2-40B4-BE49-F238E27FC236}">
                <a16:creationId xmlns:a16="http://schemas.microsoft.com/office/drawing/2014/main" id="{B450BA95-ED0D-4EFF-9F07-8F79C57F3015}"/>
              </a:ext>
            </a:extLst>
          </p:cNvPr>
          <p:cNvSpPr>
            <a:spLocks noGrp="1"/>
          </p:cNvSpPr>
          <p:nvPr>
            <p:ph idx="1"/>
          </p:nvPr>
        </p:nvSpPr>
        <p:spPr>
          <a:xfrm>
            <a:off x="1179226" y="3092970"/>
            <a:ext cx="9833548" cy="2693976"/>
          </a:xfrm>
        </p:spPr>
        <p:txBody>
          <a:bodyPr>
            <a:normAutofit/>
          </a:bodyPr>
          <a:lstStyle/>
          <a:p>
            <a:r>
              <a:rPr lang="es-MX" sz="2000" dirty="0">
                <a:solidFill>
                  <a:srgbClr val="000000"/>
                </a:solidFill>
              </a:rPr>
              <a:t>El objeto u objetos usados para representar un recurso concreto deben ser los mismos en cada nodo (por ejemplo, el número de conexiones TCP abiertas durante un período de tiempo está formado por sesione activas y pasivas).</a:t>
            </a:r>
          </a:p>
          <a:p>
            <a:r>
              <a:rPr lang="es-MX" sz="2000" dirty="0">
                <a:solidFill>
                  <a:srgbClr val="000000"/>
                </a:solidFill>
              </a:rPr>
              <a:t>Guardando dos de los tres posibles valores (sesiones activas, pasivas o totales) podemos obtener el tercero. Pero si almacenamos en cada nodo dos distintos, es difícil diseñar un protocolo simple para acceder a esa información).</a:t>
            </a:r>
          </a:p>
        </p:txBody>
      </p:sp>
    </p:spTree>
    <p:extLst>
      <p:ext uri="{BB962C8B-B14F-4D97-AF65-F5344CB8AC3E}">
        <p14:creationId xmlns:p14="http://schemas.microsoft.com/office/powerpoint/2010/main" val="2823941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0340357-C5A9-49B0-8225-620647F7EA9C}"/>
              </a:ext>
            </a:extLst>
          </p:cNvPr>
          <p:cNvSpPr>
            <a:spLocks noGrp="1"/>
          </p:cNvSpPr>
          <p:nvPr>
            <p:ph type="title"/>
          </p:nvPr>
        </p:nvSpPr>
        <p:spPr>
          <a:xfrm>
            <a:off x="1179226" y="826680"/>
            <a:ext cx="9833548" cy="1325563"/>
          </a:xfrm>
        </p:spPr>
        <p:txBody>
          <a:bodyPr>
            <a:normAutofit/>
          </a:bodyPr>
          <a:lstStyle/>
          <a:p>
            <a:pPr algn="ctr"/>
            <a:r>
              <a:rPr lang="es-MX" sz="4000">
                <a:solidFill>
                  <a:srgbClr val="FFFFFF"/>
                </a:solidFill>
              </a:rPr>
              <a:t>El MIB debe cumplir</a:t>
            </a:r>
          </a:p>
        </p:txBody>
      </p:sp>
      <p:sp>
        <p:nvSpPr>
          <p:cNvPr id="3" name="Marcador de contenido 2">
            <a:extLst>
              <a:ext uri="{FF2B5EF4-FFF2-40B4-BE49-F238E27FC236}">
                <a16:creationId xmlns:a16="http://schemas.microsoft.com/office/drawing/2014/main" id="{B450BA95-ED0D-4EFF-9F07-8F79C57F3015}"/>
              </a:ext>
            </a:extLst>
          </p:cNvPr>
          <p:cNvSpPr>
            <a:spLocks noGrp="1"/>
          </p:cNvSpPr>
          <p:nvPr>
            <p:ph idx="1"/>
          </p:nvPr>
        </p:nvSpPr>
        <p:spPr>
          <a:xfrm>
            <a:off x="1179226" y="3092970"/>
            <a:ext cx="9833548" cy="2693976"/>
          </a:xfrm>
        </p:spPr>
        <p:txBody>
          <a:bodyPr>
            <a:normAutofit/>
          </a:bodyPr>
          <a:lstStyle/>
          <a:p>
            <a:r>
              <a:rPr lang="es-MX" sz="2400">
                <a:solidFill>
                  <a:srgbClr val="000000"/>
                </a:solidFill>
              </a:rPr>
              <a:t>Se debe utilizar un esquema común de representación de la información para permitir la inter-operatividad. Esto se consigue en SNMP mediante la </a:t>
            </a:r>
            <a:r>
              <a:rPr lang="en-US" sz="2400">
                <a:solidFill>
                  <a:srgbClr val="000000"/>
                </a:solidFill>
              </a:rPr>
              <a:t>definición SMI (structure of management información, RFC 1155).</a:t>
            </a:r>
            <a:endParaRPr lang="es-MX" sz="2400">
              <a:solidFill>
                <a:srgbClr val="000000"/>
              </a:solidFill>
            </a:endParaRPr>
          </a:p>
        </p:txBody>
      </p:sp>
    </p:spTree>
    <p:extLst>
      <p:ext uri="{BB962C8B-B14F-4D97-AF65-F5344CB8AC3E}">
        <p14:creationId xmlns:p14="http://schemas.microsoft.com/office/powerpoint/2010/main" val="1386425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52F42A-C66B-468B-9B13-34479B38ACB4}"/>
              </a:ext>
            </a:extLst>
          </p:cNvPr>
          <p:cNvSpPr>
            <a:spLocks noGrp="1"/>
          </p:cNvSpPr>
          <p:nvPr>
            <p:ph type="title"/>
          </p:nvPr>
        </p:nvSpPr>
        <p:spPr/>
        <p:txBody>
          <a:bodyPr/>
          <a:lstStyle/>
          <a:p>
            <a:r>
              <a:rPr lang="es-MX" dirty="0"/>
              <a:t>Estructura de la MIB (SMI)</a:t>
            </a:r>
          </a:p>
        </p:txBody>
      </p:sp>
      <p:sp>
        <p:nvSpPr>
          <p:cNvPr id="3" name="Marcador de contenido 2">
            <a:extLst>
              <a:ext uri="{FF2B5EF4-FFF2-40B4-BE49-F238E27FC236}">
                <a16:creationId xmlns:a16="http://schemas.microsoft.com/office/drawing/2014/main" id="{A2499F82-10FC-4EBD-AE09-9EDEFD830B12}"/>
              </a:ext>
            </a:extLst>
          </p:cNvPr>
          <p:cNvSpPr>
            <a:spLocks noGrp="1"/>
          </p:cNvSpPr>
          <p:nvPr>
            <p:ph idx="1"/>
          </p:nvPr>
        </p:nvSpPr>
        <p:spPr/>
        <p:txBody>
          <a:bodyPr>
            <a:normAutofit/>
          </a:bodyPr>
          <a:lstStyle/>
          <a:p>
            <a:r>
              <a:rPr lang="es-MX" dirty="0"/>
              <a:t>Identifica los tipos de datos que se pueden utilizar y cómo los recursos se representan y nombran en la MIB.</a:t>
            </a:r>
          </a:p>
          <a:p>
            <a:r>
              <a:rPr lang="es-MX" dirty="0"/>
              <a:t>La filosofía de SMI es:</a:t>
            </a:r>
          </a:p>
          <a:p>
            <a:pPr lvl="1"/>
            <a:r>
              <a:rPr lang="es-MX" b="1" dirty="0"/>
              <a:t>Simplicidad</a:t>
            </a:r>
            <a:r>
              <a:rPr lang="es-MX" dirty="0"/>
              <a:t>: sólo tipos de datos simples: escalares y </a:t>
            </a:r>
            <a:r>
              <a:rPr lang="es-MX" dirty="0" err="1"/>
              <a:t>arrays</a:t>
            </a:r>
            <a:r>
              <a:rPr lang="es-MX" dirty="0"/>
              <a:t> de dos dimensiones de escalares. El protocolo sólo puede acceder a escalares, incluyendo elementos individuales de una tabla.</a:t>
            </a:r>
          </a:p>
          <a:p>
            <a:pPr lvl="1"/>
            <a:r>
              <a:rPr lang="es-MX" b="1" dirty="0"/>
              <a:t>Posibilidad de extensión</a:t>
            </a:r>
            <a:r>
              <a:rPr lang="es-MX" dirty="0"/>
              <a:t>: para poder introducir nuevos objetos, dependientes o independientes del fabricante. La introducción de objetos dependientes del fabricante afectará a la inter-operatividad.</a:t>
            </a:r>
          </a:p>
        </p:txBody>
      </p:sp>
    </p:spTree>
    <p:extLst>
      <p:ext uri="{BB962C8B-B14F-4D97-AF65-F5344CB8AC3E}">
        <p14:creationId xmlns:p14="http://schemas.microsoft.com/office/powerpoint/2010/main" val="2788240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52F42A-C66B-468B-9B13-34479B38ACB4}"/>
              </a:ext>
            </a:extLst>
          </p:cNvPr>
          <p:cNvSpPr>
            <a:spLocks noGrp="1"/>
          </p:cNvSpPr>
          <p:nvPr>
            <p:ph type="title"/>
          </p:nvPr>
        </p:nvSpPr>
        <p:spPr/>
        <p:txBody>
          <a:bodyPr/>
          <a:lstStyle/>
          <a:p>
            <a:r>
              <a:rPr lang="es-MX" dirty="0"/>
              <a:t>Estructura de la MIB (SMI)</a:t>
            </a:r>
          </a:p>
        </p:txBody>
      </p:sp>
      <p:sp>
        <p:nvSpPr>
          <p:cNvPr id="3" name="Marcador de contenido 2">
            <a:extLst>
              <a:ext uri="{FF2B5EF4-FFF2-40B4-BE49-F238E27FC236}">
                <a16:creationId xmlns:a16="http://schemas.microsoft.com/office/drawing/2014/main" id="{A2499F82-10FC-4EBD-AE09-9EDEFD830B12}"/>
              </a:ext>
            </a:extLst>
          </p:cNvPr>
          <p:cNvSpPr>
            <a:spLocks noGrp="1"/>
          </p:cNvSpPr>
          <p:nvPr>
            <p:ph idx="1"/>
          </p:nvPr>
        </p:nvSpPr>
        <p:spPr/>
        <p:txBody>
          <a:bodyPr>
            <a:normAutofit/>
          </a:bodyPr>
          <a:lstStyle/>
          <a:p>
            <a:r>
              <a:rPr lang="es-MX" dirty="0"/>
              <a:t>El SMI define:</a:t>
            </a:r>
          </a:p>
          <a:p>
            <a:pPr lvl="1"/>
            <a:r>
              <a:rPr lang="es-MX" dirty="0"/>
              <a:t>La estructura de la MIB (en ASN.1).</a:t>
            </a:r>
          </a:p>
          <a:p>
            <a:pPr lvl="1"/>
            <a:r>
              <a:rPr lang="es-MX" dirty="0"/>
              <a:t>Sintaxis y tipos de valores para objetos individuales (en ASN.1).</a:t>
            </a:r>
          </a:p>
          <a:p>
            <a:pPr lvl="1"/>
            <a:r>
              <a:rPr lang="es-MX" dirty="0"/>
              <a:t>Codificación de los valores de los objetos (en ASN.1).</a:t>
            </a:r>
            <a:endParaRPr lang="es-MX" sz="2177" dirty="0"/>
          </a:p>
          <a:p>
            <a:r>
              <a:rPr lang="es-MX" sz="2177" dirty="0"/>
              <a:t>Cada tipo concreto de objeto tiene un identificador único que sirve para nombrarlo. Además como el valor asociado a cada identificador es jerárquico (una secuencia de enteros), dichos identificadores también definen la estructura de la MIB (es una estructura en forma de árbol).</a:t>
            </a:r>
          </a:p>
        </p:txBody>
      </p:sp>
    </p:spTree>
    <p:extLst>
      <p:ext uri="{BB962C8B-B14F-4D97-AF65-F5344CB8AC3E}">
        <p14:creationId xmlns:p14="http://schemas.microsoft.com/office/powerpoint/2010/main" val="283099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52F42A-C66B-468B-9B13-34479B38ACB4}"/>
              </a:ext>
            </a:extLst>
          </p:cNvPr>
          <p:cNvSpPr>
            <a:spLocks noGrp="1"/>
          </p:cNvSpPr>
          <p:nvPr>
            <p:ph type="title"/>
          </p:nvPr>
        </p:nvSpPr>
        <p:spPr/>
        <p:txBody>
          <a:bodyPr/>
          <a:lstStyle/>
          <a:p>
            <a:r>
              <a:rPr lang="es-MX" dirty="0"/>
              <a:t>Estructura de la MIB (SMI)</a:t>
            </a:r>
          </a:p>
        </p:txBody>
      </p:sp>
      <p:sp>
        <p:nvSpPr>
          <p:cNvPr id="3" name="Marcador de contenido 2">
            <a:extLst>
              <a:ext uri="{FF2B5EF4-FFF2-40B4-BE49-F238E27FC236}">
                <a16:creationId xmlns:a16="http://schemas.microsoft.com/office/drawing/2014/main" id="{A2499F82-10FC-4EBD-AE09-9EDEFD830B12}"/>
              </a:ext>
            </a:extLst>
          </p:cNvPr>
          <p:cNvSpPr>
            <a:spLocks noGrp="1"/>
          </p:cNvSpPr>
          <p:nvPr>
            <p:ph idx="1"/>
          </p:nvPr>
        </p:nvSpPr>
        <p:spPr/>
        <p:txBody>
          <a:bodyPr>
            <a:normAutofit/>
          </a:bodyPr>
          <a:lstStyle/>
          <a:p>
            <a:r>
              <a:rPr lang="es-MX" dirty="0"/>
              <a:t>Empezando por la raíz, existen tres nodos de primer nivel: </a:t>
            </a:r>
            <a:r>
              <a:rPr lang="es-MX" b="1" dirty="0" err="1"/>
              <a:t>iso</a:t>
            </a:r>
            <a:r>
              <a:rPr lang="es-MX" dirty="0"/>
              <a:t>, </a:t>
            </a:r>
            <a:r>
              <a:rPr lang="es-MX" b="1" dirty="0" err="1"/>
              <a:t>ccitt</a:t>
            </a:r>
            <a:r>
              <a:rPr lang="es-MX" b="1" dirty="0"/>
              <a:t> </a:t>
            </a:r>
            <a:r>
              <a:rPr lang="es-MX" dirty="0"/>
              <a:t>y </a:t>
            </a:r>
            <a:r>
              <a:rPr lang="es-MX" b="1" dirty="0" err="1"/>
              <a:t>join-iso-ccitt</a:t>
            </a:r>
            <a:r>
              <a:rPr lang="es-MX" dirty="0"/>
              <a:t>. Como ejemplo, bajo </a:t>
            </a:r>
            <a:r>
              <a:rPr lang="es-MX" b="1" dirty="0" err="1"/>
              <a:t>iso</a:t>
            </a:r>
            <a:r>
              <a:rPr lang="es-MX" dirty="0"/>
              <a:t>, un subárbol se reserva para uso de otras organizaciones, y una de ellas es el departamento de defensa de EEUU (</a:t>
            </a:r>
            <a:r>
              <a:rPr lang="es-MX" b="1" dirty="0" err="1"/>
              <a:t>dod</a:t>
            </a:r>
            <a:r>
              <a:rPr lang="es-MX" dirty="0"/>
              <a:t>). El RFC 1155 reserva un subárbol de </a:t>
            </a:r>
            <a:r>
              <a:rPr lang="es-MX" b="1" dirty="0" err="1"/>
              <a:t>dod</a:t>
            </a:r>
            <a:r>
              <a:rPr lang="es-MX" b="1" dirty="0"/>
              <a:t> </a:t>
            </a:r>
            <a:r>
              <a:rPr lang="es-MX" dirty="0"/>
              <a:t>para la Internet </a:t>
            </a:r>
            <a:r>
              <a:rPr lang="es-MX" dirty="0" err="1"/>
              <a:t>Activities</a:t>
            </a:r>
            <a:r>
              <a:rPr lang="es-MX" dirty="0"/>
              <a:t> </a:t>
            </a:r>
            <a:r>
              <a:rPr lang="es-MX" dirty="0" err="1"/>
              <a:t>Board</a:t>
            </a:r>
            <a:r>
              <a:rPr lang="es-MX" dirty="0"/>
              <a:t> (IAB) de la siguiente manera:</a:t>
            </a:r>
          </a:p>
          <a:p>
            <a:pPr lvl="1"/>
            <a:r>
              <a:rPr lang="fr-FR" dirty="0"/>
              <a:t>internet OBJECT IDENTIFIER ::= { iso.org(3).</a:t>
            </a:r>
            <a:r>
              <a:rPr lang="fr-FR" dirty="0" err="1"/>
              <a:t>dod</a:t>
            </a:r>
            <a:r>
              <a:rPr lang="fr-FR" dirty="0"/>
              <a:t>(6).1 }</a:t>
            </a:r>
          </a:p>
          <a:p>
            <a:r>
              <a:rPr lang="es-MX" dirty="0"/>
              <a:t>Es decir, el nodo </a:t>
            </a:r>
            <a:r>
              <a:rPr lang="es-MX" b="1" dirty="0"/>
              <a:t>internet </a:t>
            </a:r>
            <a:r>
              <a:rPr lang="es-MX" dirty="0"/>
              <a:t>tiene el valor de identificador de objeto </a:t>
            </a:r>
            <a:r>
              <a:rPr lang="es-MX" b="1" dirty="0"/>
              <a:t>1.3.6.1</a:t>
            </a:r>
            <a:r>
              <a:rPr lang="es-MX" dirty="0"/>
              <a:t>, que valdrá como prefijo para nodos a niveles más bajos del árbol</a:t>
            </a:r>
          </a:p>
        </p:txBody>
      </p:sp>
    </p:spTree>
    <p:extLst>
      <p:ext uri="{BB962C8B-B14F-4D97-AF65-F5344CB8AC3E}">
        <p14:creationId xmlns:p14="http://schemas.microsoft.com/office/powerpoint/2010/main" val="3446090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B44BFC-194D-42BC-AC42-FF25BCCD4EC3}"/>
              </a:ext>
            </a:extLst>
          </p:cNvPr>
          <p:cNvSpPr>
            <a:spLocks noGrp="1"/>
          </p:cNvSpPr>
          <p:nvPr>
            <p:ph type="title"/>
          </p:nvPr>
        </p:nvSpPr>
        <p:spPr/>
        <p:txBody>
          <a:bodyPr/>
          <a:lstStyle/>
          <a:p>
            <a:r>
              <a:rPr lang="es-MX" dirty="0"/>
              <a:t>Estructura de la MIB (SMI)</a:t>
            </a:r>
          </a:p>
        </p:txBody>
      </p:sp>
      <p:pic>
        <p:nvPicPr>
          <p:cNvPr id="4" name="Imagen 3">
            <a:extLst>
              <a:ext uri="{FF2B5EF4-FFF2-40B4-BE49-F238E27FC236}">
                <a16:creationId xmlns:a16="http://schemas.microsoft.com/office/drawing/2014/main" id="{0A2CBB40-803D-4C4F-8A48-FB3C9E4E7AFB}"/>
              </a:ext>
            </a:extLst>
          </p:cNvPr>
          <p:cNvPicPr>
            <a:picLocks noChangeAspect="1"/>
          </p:cNvPicPr>
          <p:nvPr/>
        </p:nvPicPr>
        <p:blipFill>
          <a:blip r:embed="rId2"/>
          <a:stretch>
            <a:fillRect/>
          </a:stretch>
        </p:blipFill>
        <p:spPr>
          <a:xfrm>
            <a:off x="3091080" y="1469270"/>
            <a:ext cx="6748549" cy="5072213"/>
          </a:xfrm>
          <a:prstGeom prst="rect">
            <a:avLst/>
          </a:prstGeom>
        </p:spPr>
      </p:pic>
    </p:spTree>
    <p:extLst>
      <p:ext uri="{BB962C8B-B14F-4D97-AF65-F5344CB8AC3E}">
        <p14:creationId xmlns:p14="http://schemas.microsoft.com/office/powerpoint/2010/main" val="4231728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9B97166-4CB6-4D50-87C7-16931D5D6C49}"/>
              </a:ext>
            </a:extLst>
          </p:cNvPr>
          <p:cNvSpPr>
            <a:spLocks noGrp="1"/>
          </p:cNvSpPr>
          <p:nvPr>
            <p:ph type="title"/>
          </p:nvPr>
        </p:nvSpPr>
        <p:spPr>
          <a:xfrm>
            <a:off x="640079" y="2053641"/>
            <a:ext cx="3669161" cy="2760098"/>
          </a:xfrm>
        </p:spPr>
        <p:txBody>
          <a:bodyPr>
            <a:normAutofit/>
          </a:bodyPr>
          <a:lstStyle/>
          <a:p>
            <a:r>
              <a:rPr lang="es-MX">
                <a:solidFill>
                  <a:srgbClr val="FFFFFF"/>
                </a:solidFill>
              </a:rPr>
              <a:t>Elementos de gestión</a:t>
            </a:r>
          </a:p>
        </p:txBody>
      </p:sp>
      <p:sp>
        <p:nvSpPr>
          <p:cNvPr id="3" name="Marcador de contenido 2">
            <a:extLst>
              <a:ext uri="{FF2B5EF4-FFF2-40B4-BE49-F238E27FC236}">
                <a16:creationId xmlns:a16="http://schemas.microsoft.com/office/drawing/2014/main" id="{89D3A9DA-309B-4D07-BEF6-020ED4F7FB06}"/>
              </a:ext>
            </a:extLst>
          </p:cNvPr>
          <p:cNvSpPr>
            <a:spLocks noGrp="1"/>
          </p:cNvSpPr>
          <p:nvPr>
            <p:ph idx="1"/>
          </p:nvPr>
        </p:nvSpPr>
        <p:spPr>
          <a:xfrm>
            <a:off x="6090574" y="801866"/>
            <a:ext cx="5306084" cy="5230634"/>
          </a:xfrm>
        </p:spPr>
        <p:txBody>
          <a:bodyPr anchor="ctr">
            <a:normAutofit/>
          </a:bodyPr>
          <a:lstStyle/>
          <a:p>
            <a:r>
              <a:rPr lang="es-MX" sz="2400">
                <a:solidFill>
                  <a:srgbClr val="000000"/>
                </a:solidFill>
              </a:rPr>
              <a:t>Aplicaciones (para análisis de datos)</a:t>
            </a:r>
          </a:p>
          <a:p>
            <a:r>
              <a:rPr lang="es-MX" sz="2400">
                <a:solidFill>
                  <a:srgbClr val="000000"/>
                </a:solidFill>
              </a:rPr>
              <a:t>Interfaz de usuario</a:t>
            </a:r>
          </a:p>
          <a:p>
            <a:r>
              <a:rPr lang="es-MX" sz="2400">
                <a:solidFill>
                  <a:srgbClr val="000000"/>
                </a:solidFill>
              </a:rPr>
              <a:t>Capacidad de conversión de solicitudes del usuario a peticiones de monitorización y control de elementos remotos</a:t>
            </a:r>
          </a:p>
          <a:p>
            <a:r>
              <a:rPr lang="es-MX" sz="2400">
                <a:solidFill>
                  <a:srgbClr val="000000"/>
                </a:solidFill>
              </a:rPr>
              <a:t>Base de datos con información de las MIB de los elementos de la red de gestionada</a:t>
            </a:r>
          </a:p>
          <a:p>
            <a:endParaRPr lang="es-MX" sz="2400">
              <a:solidFill>
                <a:srgbClr val="000000"/>
              </a:solidFill>
            </a:endParaRPr>
          </a:p>
          <a:p>
            <a:pPr marL="0" indent="0">
              <a:buNone/>
            </a:pPr>
            <a:endParaRPr lang="es-MX" sz="2400">
              <a:solidFill>
                <a:srgbClr val="000000"/>
              </a:solidFill>
            </a:endParaRPr>
          </a:p>
          <a:p>
            <a:endParaRPr lang="es-MX" sz="2400">
              <a:solidFill>
                <a:srgbClr val="000000"/>
              </a:solidFill>
            </a:endParaRPr>
          </a:p>
          <a:p>
            <a:endParaRPr lang="es-MX" sz="2400">
              <a:solidFill>
                <a:srgbClr val="000000"/>
              </a:solidFill>
            </a:endParaRPr>
          </a:p>
        </p:txBody>
      </p:sp>
    </p:spTree>
    <p:extLst>
      <p:ext uri="{BB962C8B-B14F-4D97-AF65-F5344CB8AC3E}">
        <p14:creationId xmlns:p14="http://schemas.microsoft.com/office/powerpoint/2010/main" val="886553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solidFill>
            <a:srgbClr val="2C2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3">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Freeform: Shape 15">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magen 3">
            <a:extLst>
              <a:ext uri="{FF2B5EF4-FFF2-40B4-BE49-F238E27FC236}">
                <a16:creationId xmlns:a16="http://schemas.microsoft.com/office/drawing/2014/main" id="{85A43D92-6B5F-4C5B-A731-36124AC69497}"/>
              </a:ext>
            </a:extLst>
          </p:cNvPr>
          <p:cNvPicPr>
            <a:picLocks noGrp="1" noChangeAspect="1"/>
          </p:cNvPicPr>
          <p:nvPr>
            <p:ph idx="4294967295"/>
          </p:nvPr>
        </p:nvPicPr>
        <p:blipFill>
          <a:blip r:embed="rId3"/>
          <a:stretch>
            <a:fillRect/>
          </a:stretch>
        </p:blipFill>
        <p:spPr>
          <a:xfrm>
            <a:off x="3236181" y="1395583"/>
            <a:ext cx="5462546" cy="4110565"/>
          </a:xfrm>
          <a:prstGeom prst="rect">
            <a:avLst/>
          </a:prstGeom>
        </p:spPr>
      </p:pic>
    </p:spTree>
    <p:extLst>
      <p:ext uri="{BB962C8B-B14F-4D97-AF65-F5344CB8AC3E}">
        <p14:creationId xmlns:p14="http://schemas.microsoft.com/office/powerpoint/2010/main" val="2632399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1"/>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2" name="Shape 132"/>
          <p:cNvSpPr txBox="1">
            <a:spLocks noGrp="1"/>
          </p:cNvSpPr>
          <p:nvPr>
            <p:ph type="title"/>
          </p:nvPr>
        </p:nvSpPr>
        <p:spPr>
          <a:xfrm>
            <a:off x="640079" y="2053641"/>
            <a:ext cx="3669161" cy="2760098"/>
          </a:xfrm>
          <a:prstGeom prst="rect">
            <a:avLst/>
          </a:prstGeom>
        </p:spPr>
        <p:txBody>
          <a:bodyPr vert="horz" lIns="121900" tIns="121900" rIns="121900" bIns="121900" rtlCol="0" anchorCtr="0">
            <a:normAutofit/>
          </a:bodyPr>
          <a:lstStyle/>
          <a:p>
            <a:r>
              <a:rPr lang="es">
                <a:solidFill>
                  <a:srgbClr val="FFFFFF"/>
                </a:solidFill>
              </a:rPr>
              <a:t>Comandos Básicos SNMP	</a:t>
            </a:r>
          </a:p>
        </p:txBody>
      </p:sp>
      <p:sp>
        <p:nvSpPr>
          <p:cNvPr id="133" name="Shape 133"/>
          <p:cNvSpPr txBox="1">
            <a:spLocks noGrp="1"/>
          </p:cNvSpPr>
          <p:nvPr>
            <p:ph idx="1"/>
          </p:nvPr>
        </p:nvSpPr>
        <p:spPr>
          <a:xfrm>
            <a:off x="5314547" y="801866"/>
            <a:ext cx="6877451" cy="5598934"/>
          </a:xfrm>
          <a:prstGeom prst="rect">
            <a:avLst/>
          </a:prstGeom>
        </p:spPr>
        <p:txBody>
          <a:bodyPr vert="horz" lIns="121900" tIns="121900" rIns="121900" bIns="121900" rtlCol="0" anchor="ctr" anchorCtr="0">
            <a:normAutofit/>
          </a:bodyPr>
          <a:lstStyle/>
          <a:p>
            <a:r>
              <a:rPr lang="es-MX" sz="3200" dirty="0" err="1"/>
              <a:t>Get</a:t>
            </a:r>
            <a:r>
              <a:rPr lang="es-MX" sz="3200" dirty="0"/>
              <a:t>: permite a la estación gestora obtener valores de objetos de agentes</a:t>
            </a:r>
          </a:p>
          <a:p>
            <a:r>
              <a:rPr lang="es-MX" sz="3200" dirty="0"/>
              <a:t>Set: permite a la estación gestora modificar valores de objetos de agentes</a:t>
            </a:r>
          </a:p>
          <a:p>
            <a:r>
              <a:rPr lang="es-MX" sz="3200" dirty="0" err="1"/>
              <a:t>Trap</a:t>
            </a:r>
            <a:r>
              <a:rPr lang="es-MX" sz="3200" dirty="0"/>
              <a:t>: permite a un agente enviar de manera asíncrona la notificación de un evento importante a la estación gestión</a:t>
            </a:r>
          </a:p>
          <a:p>
            <a:pPr>
              <a:spcBef>
                <a:spcPts val="1867"/>
              </a:spcBef>
              <a:spcAft>
                <a:spcPts val="533"/>
              </a:spcAft>
              <a:buClr>
                <a:schemeClr val="dk1"/>
              </a:buClr>
              <a:buNone/>
            </a:pPr>
            <a:endParaRPr lang="es-ES" sz="2000" dirty="0">
              <a:solidFill>
                <a:srgbClr val="000000"/>
              </a:solidFill>
            </a:endParaRPr>
          </a:p>
          <a:p>
            <a:pPr>
              <a:buNone/>
            </a:pPr>
            <a:endParaRPr lang="es-ES" sz="2000" dirty="0">
              <a:solidFill>
                <a:srgbClr val="000000"/>
              </a:solidFill>
            </a:endParaRPr>
          </a:p>
        </p:txBody>
      </p:sp>
    </p:spTree>
    <p:extLst>
      <p:ext uri="{BB962C8B-B14F-4D97-AF65-F5344CB8AC3E}">
        <p14:creationId xmlns:p14="http://schemas.microsoft.com/office/powerpoint/2010/main" val="3024551987"/>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1"/>
        <p:cNvGrpSpPr/>
        <p:nvPr/>
      </p:nvGrpSpPr>
      <p:grpSpPr>
        <a:xfrm>
          <a:off x="0" y="0"/>
          <a:ext cx="0" cy="0"/>
          <a:chOff x="0" y="0"/>
          <a:chExt cx="0" cy="0"/>
        </a:xfrm>
      </p:grpSpPr>
      <p:sp>
        <p:nvSpPr>
          <p:cNvPr id="100" name="Rectangle 9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10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2" name="Shape 222"/>
          <p:cNvSpPr txBox="1">
            <a:spLocks noGrp="1"/>
          </p:cNvSpPr>
          <p:nvPr>
            <p:ph type="title"/>
          </p:nvPr>
        </p:nvSpPr>
        <p:spPr>
          <a:xfrm>
            <a:off x="1179226" y="826680"/>
            <a:ext cx="9833548" cy="1325563"/>
          </a:xfrm>
          <a:prstGeom prst="rect">
            <a:avLst/>
          </a:prstGeom>
        </p:spPr>
        <p:txBody>
          <a:bodyPr vert="horz" lIns="121900" tIns="121900" rIns="121900" bIns="121900" rtlCol="0" anchorCtr="0">
            <a:normAutofit/>
          </a:bodyPr>
          <a:lstStyle/>
          <a:p>
            <a:pPr algn="ctr"/>
            <a:r>
              <a:rPr lang="es" sz="4000">
                <a:solidFill>
                  <a:srgbClr val="FFFFFF"/>
                </a:solidFill>
              </a:rPr>
              <a:t>SNMP y seguridad</a:t>
            </a:r>
          </a:p>
        </p:txBody>
      </p:sp>
      <p:sp>
        <p:nvSpPr>
          <p:cNvPr id="223" name="Shape 223"/>
          <p:cNvSpPr txBox="1">
            <a:spLocks noGrp="1"/>
          </p:cNvSpPr>
          <p:nvPr>
            <p:ph idx="1"/>
          </p:nvPr>
        </p:nvSpPr>
        <p:spPr>
          <a:xfrm>
            <a:off x="1179226" y="3092970"/>
            <a:ext cx="9833548" cy="2693976"/>
          </a:xfrm>
          <a:prstGeom prst="rect">
            <a:avLst/>
          </a:prstGeom>
        </p:spPr>
        <p:txBody>
          <a:bodyPr vert="horz" lIns="121900" tIns="121900" rIns="121900" bIns="121900" rtlCol="0" anchorCtr="0">
            <a:normAutofit/>
          </a:bodyPr>
          <a:lstStyle/>
          <a:p>
            <a:pPr>
              <a:buNone/>
            </a:pPr>
            <a:r>
              <a:rPr lang="es" dirty="0">
                <a:solidFill>
                  <a:srgbClr val="000000"/>
                </a:solidFill>
              </a:rPr>
              <a:t>Permite el uso de capturas de autenticación y nombres de comunidad. </a:t>
            </a:r>
          </a:p>
          <a:p>
            <a:pPr>
              <a:buNone/>
            </a:pPr>
            <a:r>
              <a:rPr lang="es" dirty="0">
                <a:solidFill>
                  <a:srgbClr val="000000"/>
                </a:solidFill>
              </a:rPr>
              <a:t>Pueden restringirse las comunicaciones SNMP para el agente, lo que permite comunicarse únicamente con una lista especificada de sistemas de administración SNMP. </a:t>
            </a:r>
          </a:p>
        </p:txBody>
      </p:sp>
    </p:spTree>
    <p:extLst>
      <p:ext uri="{BB962C8B-B14F-4D97-AF65-F5344CB8AC3E}">
        <p14:creationId xmlns:p14="http://schemas.microsoft.com/office/powerpoint/2010/main" val="2626765252"/>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ítulo 1"/>
          <p:cNvSpPr>
            <a:spLocks noGrp="1"/>
          </p:cNvSpPr>
          <p:nvPr>
            <p:ph type="title"/>
          </p:nvPr>
        </p:nvSpPr>
        <p:spPr>
          <a:xfrm>
            <a:off x="1179226" y="826680"/>
            <a:ext cx="9833548" cy="1325563"/>
          </a:xfrm>
        </p:spPr>
        <p:txBody>
          <a:bodyPr>
            <a:normAutofit/>
          </a:bodyPr>
          <a:lstStyle/>
          <a:p>
            <a:pPr algn="ctr"/>
            <a:r>
              <a:rPr lang="en" sz="4000" b="1">
                <a:solidFill>
                  <a:srgbClr val="FFFFFF"/>
                </a:solidFill>
              </a:rPr>
              <a:t>Antecedentes</a:t>
            </a:r>
            <a:endParaRPr lang="es-MX" sz="4000">
              <a:solidFill>
                <a:srgbClr val="FFFFFF"/>
              </a:solidFill>
            </a:endParaRPr>
          </a:p>
        </p:txBody>
      </p:sp>
      <p:sp>
        <p:nvSpPr>
          <p:cNvPr id="3" name="2 Marcador de contenido"/>
          <p:cNvSpPr>
            <a:spLocks noGrp="1"/>
          </p:cNvSpPr>
          <p:nvPr>
            <p:ph idx="1"/>
          </p:nvPr>
        </p:nvSpPr>
        <p:spPr>
          <a:xfrm>
            <a:off x="777240" y="3092970"/>
            <a:ext cx="10235534" cy="3569742"/>
          </a:xfrm>
        </p:spPr>
        <p:txBody>
          <a:bodyPr>
            <a:normAutofit/>
          </a:bodyPr>
          <a:lstStyle/>
          <a:p>
            <a:r>
              <a:rPr lang="es-MX" dirty="0">
                <a:solidFill>
                  <a:srgbClr val="000000"/>
                </a:solidFill>
              </a:rPr>
              <a:t>SNMP se estandariza en los años 90/91, y aunque era una solución simple a corto plazo, el retraso en la aparición de redes OSI y la gran cantidad de redes TCP/IP, le augura una larga vida, mientras que los trabajos en CMOT se ralentizan.</a:t>
            </a:r>
          </a:p>
          <a:p>
            <a:pPr marL="525780" indent="-457200"/>
            <a:r>
              <a:rPr lang="es-MX" dirty="0">
                <a:solidFill>
                  <a:srgbClr val="000000"/>
                </a:solidFill>
              </a:rPr>
              <a:t>Actualmente es un estándar utilizado   universalmente y se está ampliando a todo tipo de redes (no sólo TCP/IP) incluido OSI.</a:t>
            </a:r>
          </a:p>
          <a:p>
            <a:pPr marL="525780" indent="-457200"/>
            <a:r>
              <a:rPr lang="es-MX" dirty="0">
                <a:solidFill>
                  <a:srgbClr val="000000"/>
                </a:solidFill>
              </a:rPr>
              <a:t>El RFC que estandariza todo esto es el : RFC-1157</a:t>
            </a:r>
          </a:p>
        </p:txBody>
      </p:sp>
      <p:sp>
        <p:nvSpPr>
          <p:cNvPr id="2" name="1 Elipse"/>
          <p:cNvSpPr/>
          <p:nvPr/>
        </p:nvSpPr>
        <p:spPr>
          <a:xfrm>
            <a:off x="9838456" y="6230664"/>
            <a:ext cx="360040" cy="43204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1186738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7"/>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10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8" name="Shape 228"/>
          <p:cNvSpPr txBox="1">
            <a:spLocks noGrp="1"/>
          </p:cNvSpPr>
          <p:nvPr>
            <p:ph type="title"/>
          </p:nvPr>
        </p:nvSpPr>
        <p:spPr>
          <a:xfrm>
            <a:off x="640079" y="2053641"/>
            <a:ext cx="3669161" cy="2760098"/>
          </a:xfrm>
          <a:prstGeom prst="rect">
            <a:avLst/>
          </a:prstGeom>
        </p:spPr>
        <p:txBody>
          <a:bodyPr vert="horz" lIns="91440" tIns="45720" rIns="91440" bIns="45720" rtlCol="0" anchor="ctr" anchorCtr="0">
            <a:normAutofit/>
          </a:bodyPr>
          <a:lstStyle/>
          <a:p>
            <a:pPr>
              <a:spcBef>
                <a:spcPct val="0"/>
              </a:spcBef>
            </a:pPr>
            <a:r>
              <a:rPr lang="en-US" kern="1200">
                <a:solidFill>
                  <a:srgbClr val="FFFFFF"/>
                </a:solidFill>
                <a:latin typeface="+mj-lt"/>
                <a:ea typeface="+mj-ea"/>
                <a:cs typeface="+mj-cs"/>
              </a:rPr>
              <a:t>Configuración SNMP para seguridad</a:t>
            </a:r>
          </a:p>
        </p:txBody>
      </p:sp>
      <p:sp>
        <p:nvSpPr>
          <p:cNvPr id="229" name="Shape 229"/>
          <p:cNvSpPr txBox="1">
            <a:spLocks noGrp="1"/>
          </p:cNvSpPr>
          <p:nvPr>
            <p:ph type="body" idx="1"/>
          </p:nvPr>
        </p:nvSpPr>
        <p:spPr>
          <a:xfrm>
            <a:off x="6090574" y="801866"/>
            <a:ext cx="5306084" cy="5230634"/>
          </a:xfrm>
          <a:prstGeom prst="rect">
            <a:avLst/>
          </a:prstGeom>
        </p:spPr>
        <p:txBody>
          <a:bodyPr vert="horz" lIns="91440" tIns="45720" rIns="91440" bIns="45720" rtlCol="0" anchor="ctr" anchorCtr="0">
            <a:normAutofit/>
          </a:bodyPr>
          <a:lstStyle/>
          <a:p>
            <a:pPr marL="609585">
              <a:spcAft>
                <a:spcPts val="600"/>
              </a:spcAft>
              <a:buClr>
                <a:schemeClr val="dk1"/>
              </a:buClr>
            </a:pPr>
            <a:r>
              <a:rPr lang="en-US" sz="2200" b="1" dirty="0" err="1">
                <a:solidFill>
                  <a:srgbClr val="000000"/>
                </a:solidFill>
              </a:rPr>
              <a:t>Nombres</a:t>
            </a:r>
            <a:r>
              <a:rPr lang="en-US" sz="2200" b="1" dirty="0">
                <a:solidFill>
                  <a:srgbClr val="000000"/>
                </a:solidFill>
              </a:rPr>
              <a:t> de </a:t>
            </a:r>
            <a:r>
              <a:rPr lang="en-US" sz="2200" b="1" dirty="0" err="1">
                <a:solidFill>
                  <a:srgbClr val="000000"/>
                </a:solidFill>
              </a:rPr>
              <a:t>comunidad</a:t>
            </a:r>
            <a:r>
              <a:rPr lang="en-US" sz="2200" b="1" dirty="0">
                <a:solidFill>
                  <a:srgbClr val="000000"/>
                </a:solidFill>
              </a:rPr>
              <a:t> </a:t>
            </a:r>
            <a:r>
              <a:rPr lang="en-US" sz="2200" b="1" dirty="0" err="1">
                <a:solidFill>
                  <a:srgbClr val="000000"/>
                </a:solidFill>
              </a:rPr>
              <a:t>aceptados</a:t>
            </a:r>
            <a:r>
              <a:rPr lang="en-US" sz="2200" dirty="0">
                <a:solidFill>
                  <a:srgbClr val="000000"/>
                </a:solidFill>
              </a:rPr>
              <a:t>.</a:t>
            </a:r>
          </a:p>
          <a:p>
            <a:pPr>
              <a:spcAft>
                <a:spcPts val="600"/>
              </a:spcAft>
            </a:pPr>
            <a:r>
              <a:rPr lang="en-US" sz="2200" dirty="0">
                <a:solidFill>
                  <a:srgbClr val="000000"/>
                </a:solidFill>
              </a:rPr>
              <a:t>(</a:t>
            </a:r>
            <a:r>
              <a:rPr lang="en-US" sz="2200" dirty="0" err="1">
                <a:solidFill>
                  <a:srgbClr val="000000"/>
                </a:solidFill>
              </a:rPr>
              <a:t>Comunidad</a:t>
            </a:r>
            <a:r>
              <a:rPr lang="en-US" sz="2200" dirty="0">
                <a:solidFill>
                  <a:srgbClr val="000000"/>
                </a:solidFill>
              </a:rPr>
              <a:t>: </a:t>
            </a:r>
            <a:r>
              <a:rPr lang="en-US" sz="2200" dirty="0" err="1">
                <a:solidFill>
                  <a:srgbClr val="000000"/>
                </a:solidFill>
              </a:rPr>
              <a:t>Nombre</a:t>
            </a:r>
            <a:r>
              <a:rPr lang="en-US" sz="2200" dirty="0">
                <a:solidFill>
                  <a:srgbClr val="000000"/>
                </a:solidFill>
              </a:rPr>
              <a:t> o palabra clave que se </a:t>
            </a:r>
            <a:r>
              <a:rPr lang="en-US" sz="2200" dirty="0" err="1">
                <a:solidFill>
                  <a:srgbClr val="000000"/>
                </a:solidFill>
              </a:rPr>
              <a:t>usa</a:t>
            </a:r>
            <a:r>
              <a:rPr lang="en-US" sz="2200" dirty="0">
                <a:solidFill>
                  <a:srgbClr val="000000"/>
                </a:solidFill>
              </a:rPr>
              <a:t> para la </a:t>
            </a:r>
            <a:r>
              <a:rPr lang="en-US" sz="2200" dirty="0" err="1">
                <a:solidFill>
                  <a:srgbClr val="000000"/>
                </a:solidFill>
              </a:rPr>
              <a:t>autenticación</a:t>
            </a:r>
            <a:r>
              <a:rPr lang="en-US" sz="2200" dirty="0">
                <a:solidFill>
                  <a:srgbClr val="000000"/>
                </a:solidFill>
              </a:rPr>
              <a:t>. </a:t>
            </a:r>
            <a:r>
              <a:rPr lang="en-US" sz="2200" dirty="0" err="1">
                <a:solidFill>
                  <a:srgbClr val="000000"/>
                </a:solidFill>
              </a:rPr>
              <a:t>Generalmente</a:t>
            </a:r>
            <a:r>
              <a:rPr lang="en-US" sz="2200" dirty="0">
                <a:solidFill>
                  <a:srgbClr val="000000"/>
                </a:solidFill>
              </a:rPr>
              <a:t> </a:t>
            </a:r>
            <a:r>
              <a:rPr lang="en-US" sz="2200" dirty="0" err="1">
                <a:solidFill>
                  <a:srgbClr val="000000"/>
                </a:solidFill>
              </a:rPr>
              <a:t>existe</a:t>
            </a:r>
            <a:r>
              <a:rPr lang="en-US" sz="2200" dirty="0">
                <a:solidFill>
                  <a:srgbClr val="000000"/>
                </a:solidFill>
              </a:rPr>
              <a:t> una </a:t>
            </a:r>
            <a:r>
              <a:rPr lang="en-US" sz="2200" dirty="0" err="1">
                <a:solidFill>
                  <a:srgbClr val="000000"/>
                </a:solidFill>
              </a:rPr>
              <a:t>comunidad</a:t>
            </a:r>
            <a:r>
              <a:rPr lang="en-US" sz="2200" dirty="0">
                <a:solidFill>
                  <a:srgbClr val="000000"/>
                </a:solidFill>
              </a:rPr>
              <a:t> de </a:t>
            </a:r>
            <a:r>
              <a:rPr lang="en-US" sz="2200" dirty="0" err="1">
                <a:solidFill>
                  <a:srgbClr val="000000"/>
                </a:solidFill>
              </a:rPr>
              <a:t>lectura</a:t>
            </a:r>
            <a:r>
              <a:rPr lang="en-US" sz="2200" dirty="0">
                <a:solidFill>
                  <a:srgbClr val="000000"/>
                </a:solidFill>
              </a:rPr>
              <a:t> </a:t>
            </a:r>
            <a:r>
              <a:rPr lang="en-US" sz="2200" dirty="0" err="1">
                <a:solidFill>
                  <a:srgbClr val="000000"/>
                </a:solidFill>
              </a:rPr>
              <a:t>llamada</a:t>
            </a:r>
            <a:r>
              <a:rPr lang="en-US" sz="2200" dirty="0">
                <a:solidFill>
                  <a:srgbClr val="000000"/>
                </a:solidFill>
              </a:rPr>
              <a:t> "public" y una </a:t>
            </a:r>
            <a:r>
              <a:rPr lang="en-US" sz="2200" dirty="0" err="1">
                <a:solidFill>
                  <a:srgbClr val="000000"/>
                </a:solidFill>
              </a:rPr>
              <a:t>comunidad</a:t>
            </a:r>
            <a:r>
              <a:rPr lang="en-US" sz="2200" dirty="0">
                <a:solidFill>
                  <a:srgbClr val="000000"/>
                </a:solidFill>
              </a:rPr>
              <a:t> de </a:t>
            </a:r>
            <a:r>
              <a:rPr lang="en-US" sz="2200" dirty="0" err="1">
                <a:solidFill>
                  <a:srgbClr val="000000"/>
                </a:solidFill>
              </a:rPr>
              <a:t>escritura</a:t>
            </a:r>
            <a:r>
              <a:rPr lang="en-US" sz="2200" dirty="0">
                <a:solidFill>
                  <a:srgbClr val="000000"/>
                </a:solidFill>
              </a:rPr>
              <a:t> </a:t>
            </a:r>
            <a:r>
              <a:rPr lang="en-US" sz="2200" dirty="0" err="1">
                <a:solidFill>
                  <a:srgbClr val="000000"/>
                </a:solidFill>
              </a:rPr>
              <a:t>llamada</a:t>
            </a:r>
            <a:r>
              <a:rPr lang="en-US" sz="2200" dirty="0">
                <a:solidFill>
                  <a:srgbClr val="000000"/>
                </a:solidFill>
              </a:rPr>
              <a:t> "private")</a:t>
            </a:r>
          </a:p>
          <a:p>
            <a:pPr>
              <a:spcAft>
                <a:spcPts val="600"/>
              </a:spcAft>
            </a:pPr>
            <a:endParaRPr lang="en-US" sz="2200" dirty="0">
              <a:solidFill>
                <a:srgbClr val="000000"/>
              </a:solidFill>
            </a:endParaRPr>
          </a:p>
          <a:p>
            <a:pPr marL="609585">
              <a:spcAft>
                <a:spcPts val="600"/>
              </a:spcAft>
              <a:buClr>
                <a:schemeClr val="dk1"/>
              </a:buClr>
            </a:pPr>
            <a:r>
              <a:rPr lang="en-US" sz="2200" b="1" dirty="0" err="1">
                <a:solidFill>
                  <a:srgbClr val="000000"/>
                </a:solidFill>
              </a:rPr>
              <a:t>Aceptar</a:t>
            </a:r>
            <a:r>
              <a:rPr lang="en-US" sz="2200" b="1" dirty="0">
                <a:solidFill>
                  <a:srgbClr val="000000"/>
                </a:solidFill>
              </a:rPr>
              <a:t> </a:t>
            </a:r>
            <a:r>
              <a:rPr lang="en-US" sz="2200" b="1" dirty="0" err="1">
                <a:solidFill>
                  <a:srgbClr val="000000"/>
                </a:solidFill>
              </a:rPr>
              <a:t>paquetes</a:t>
            </a:r>
            <a:r>
              <a:rPr lang="en-US" sz="2200" b="1" dirty="0">
                <a:solidFill>
                  <a:srgbClr val="000000"/>
                </a:solidFill>
              </a:rPr>
              <a:t> SNMP de </a:t>
            </a:r>
            <a:r>
              <a:rPr lang="en-US" sz="2200" b="1" dirty="0" err="1">
                <a:solidFill>
                  <a:srgbClr val="000000"/>
                </a:solidFill>
              </a:rPr>
              <a:t>cualquier</a:t>
            </a:r>
            <a:r>
              <a:rPr lang="en-US" sz="2200" b="1" dirty="0">
                <a:solidFill>
                  <a:srgbClr val="000000"/>
                </a:solidFill>
              </a:rPr>
              <a:t> host</a:t>
            </a:r>
            <a:r>
              <a:rPr lang="en-US" sz="2200" dirty="0">
                <a:solidFill>
                  <a:srgbClr val="000000"/>
                </a:solidFill>
              </a:rPr>
              <a:t>. </a:t>
            </a:r>
          </a:p>
          <a:p>
            <a:pPr>
              <a:spcAft>
                <a:spcPts val="600"/>
              </a:spcAft>
            </a:pPr>
            <a:endParaRPr lang="en-US" sz="2200" dirty="0">
              <a:solidFill>
                <a:srgbClr val="000000"/>
              </a:solidFill>
            </a:endParaRPr>
          </a:p>
          <a:p>
            <a:pPr marL="609585">
              <a:spcAft>
                <a:spcPts val="600"/>
              </a:spcAft>
              <a:buClr>
                <a:schemeClr val="dk1"/>
              </a:buClr>
            </a:pPr>
            <a:r>
              <a:rPr lang="en-US" sz="2200" b="1" dirty="0" err="1">
                <a:solidFill>
                  <a:srgbClr val="000000"/>
                </a:solidFill>
              </a:rPr>
              <a:t>Aceptar</a:t>
            </a:r>
            <a:r>
              <a:rPr lang="en-US" sz="2200" b="1" dirty="0">
                <a:solidFill>
                  <a:srgbClr val="000000"/>
                </a:solidFill>
              </a:rPr>
              <a:t> </a:t>
            </a:r>
            <a:r>
              <a:rPr lang="en-US" sz="2200" b="1" dirty="0" err="1">
                <a:solidFill>
                  <a:srgbClr val="000000"/>
                </a:solidFill>
              </a:rPr>
              <a:t>paquetes</a:t>
            </a:r>
            <a:r>
              <a:rPr lang="en-US" sz="2200" b="1" dirty="0">
                <a:solidFill>
                  <a:srgbClr val="000000"/>
                </a:solidFill>
              </a:rPr>
              <a:t> SNMP de </a:t>
            </a:r>
            <a:r>
              <a:rPr lang="en-US" sz="2200" b="1" dirty="0" err="1">
                <a:solidFill>
                  <a:srgbClr val="000000"/>
                </a:solidFill>
              </a:rPr>
              <a:t>estos</a:t>
            </a:r>
            <a:r>
              <a:rPr lang="en-US" sz="2200" b="1" dirty="0">
                <a:solidFill>
                  <a:srgbClr val="000000"/>
                </a:solidFill>
              </a:rPr>
              <a:t> hosts</a:t>
            </a:r>
            <a:r>
              <a:rPr lang="en-US" sz="2200" dirty="0">
                <a:solidFill>
                  <a:srgbClr val="000000"/>
                </a:solidFill>
              </a:rPr>
              <a:t>. </a:t>
            </a:r>
          </a:p>
          <a:p>
            <a:pPr>
              <a:spcAft>
                <a:spcPts val="600"/>
              </a:spcAft>
            </a:pPr>
            <a:endParaRPr lang="en-US" sz="2200" dirty="0">
              <a:solidFill>
                <a:srgbClr val="000000"/>
              </a:solidFill>
            </a:endParaRPr>
          </a:p>
          <a:p>
            <a:pPr marL="609585">
              <a:spcAft>
                <a:spcPts val="600"/>
              </a:spcAft>
              <a:buClr>
                <a:schemeClr val="dk1"/>
              </a:buClr>
            </a:pPr>
            <a:r>
              <a:rPr lang="en-US" sz="2200" b="1" dirty="0" err="1">
                <a:solidFill>
                  <a:srgbClr val="000000"/>
                </a:solidFill>
              </a:rPr>
              <a:t>Enviar</a:t>
            </a:r>
            <a:r>
              <a:rPr lang="en-US" sz="2200" b="1" dirty="0">
                <a:solidFill>
                  <a:srgbClr val="000000"/>
                </a:solidFill>
              </a:rPr>
              <a:t> </a:t>
            </a:r>
            <a:r>
              <a:rPr lang="en-US" sz="2200" b="1" dirty="0" err="1">
                <a:solidFill>
                  <a:srgbClr val="000000"/>
                </a:solidFill>
              </a:rPr>
              <a:t>captura</a:t>
            </a:r>
            <a:r>
              <a:rPr lang="en-US" sz="2200" b="1" dirty="0">
                <a:solidFill>
                  <a:srgbClr val="000000"/>
                </a:solidFill>
              </a:rPr>
              <a:t> de </a:t>
            </a:r>
            <a:r>
              <a:rPr lang="en-US" sz="2200" b="1" dirty="0" err="1">
                <a:solidFill>
                  <a:srgbClr val="000000"/>
                </a:solidFill>
              </a:rPr>
              <a:t>autenticación</a:t>
            </a:r>
            <a:r>
              <a:rPr lang="en-US" sz="2200" dirty="0">
                <a:solidFill>
                  <a:srgbClr val="000000"/>
                </a:solidFill>
              </a:rPr>
              <a:t>.</a:t>
            </a:r>
          </a:p>
        </p:txBody>
      </p:sp>
    </p:spTree>
    <p:extLst>
      <p:ext uri="{BB962C8B-B14F-4D97-AF65-F5344CB8AC3E}">
        <p14:creationId xmlns:p14="http://schemas.microsoft.com/office/powerpoint/2010/main" val="4198536488"/>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217" name="Rectangle 1">
            <a:extLst>
              <a:ext uri="{FF2B5EF4-FFF2-40B4-BE49-F238E27FC236}">
                <a16:creationId xmlns:a16="http://schemas.microsoft.com/office/drawing/2014/main" id="{DCBDFA5E-4E77-452D-B4FD-1474C4A5CA33}"/>
              </a:ext>
            </a:extLst>
          </p:cNvPr>
          <p:cNvSpPr>
            <a:spLocks noGrp="1" noChangeArrowheads="1"/>
          </p:cNvSpPr>
          <p:nvPr>
            <p:ph type="title"/>
          </p:nvPr>
        </p:nvSpPr>
        <p:spPr>
          <a:xfrm>
            <a:off x="1179226" y="826680"/>
            <a:ext cx="9833548" cy="1325563"/>
          </a:xfrm>
        </p:spPr>
        <p:txBody>
          <a:bodyPr vert="horz" lIns="91440" tIns="14747" rIns="91440" bIns="45720" rtlCol="0">
            <a:normAutofit/>
          </a:bodyPr>
          <a:lstStyle/>
          <a:p>
            <a:pPr algn="ct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n-US" altLang="es-MX" sz="4000">
                <a:solidFill>
                  <a:srgbClr val="FFFFFF"/>
                </a:solidFill>
              </a:rPr>
              <a:t>Extensiones de seguridad y funcionalidad</a:t>
            </a:r>
          </a:p>
        </p:txBody>
      </p:sp>
      <p:sp>
        <p:nvSpPr>
          <p:cNvPr id="9218" name="Rectangle 2">
            <a:extLst>
              <a:ext uri="{FF2B5EF4-FFF2-40B4-BE49-F238E27FC236}">
                <a16:creationId xmlns:a16="http://schemas.microsoft.com/office/drawing/2014/main" id="{95372CDE-9FCF-4709-B3C4-DC0AB5310D34}"/>
              </a:ext>
            </a:extLst>
          </p:cNvPr>
          <p:cNvSpPr>
            <a:spLocks noGrp="1" noChangeArrowheads="1"/>
          </p:cNvSpPr>
          <p:nvPr>
            <p:ph idx="1"/>
          </p:nvPr>
        </p:nvSpPr>
        <p:spPr>
          <a:xfrm>
            <a:off x="1179226" y="3092970"/>
            <a:ext cx="9833548" cy="2693976"/>
          </a:xfrm>
        </p:spPr>
        <p:txBody>
          <a:bodyPr>
            <a:normAutofit/>
          </a:bodyPr>
          <a:lstStyle/>
          <a:p>
            <a:pPr marL="195864" indent="-195864">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000">
                <a:solidFill>
                  <a:srgbClr val="000000"/>
                </a:solidFill>
              </a:rPr>
              <a:t>En 1992 se proponen tres documentos. No son compatibles con el SNMP original ya que cambia el formato de las cabeceras aunque no las PDU contenidas en los mensajes, ni el número de estos</a:t>
            </a:r>
          </a:p>
          <a:p>
            <a:pPr marL="195864" indent="-195864">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000">
                <a:solidFill>
                  <a:srgbClr val="000000"/>
                </a:solidFill>
              </a:rPr>
              <a:t>También en 1992, se propone SMP (Simple Management Protocol). Al mismo tiempo aparecen 4 implementaciones (2 comerciales y 2 públicas). SMP aumenta la funcionalidad y la seguridad, por tanto añade nuevos PDUs y los cambios de cabecera mensionados.</a:t>
            </a:r>
          </a:p>
        </p:txBody>
      </p:sp>
      <p:sp>
        <p:nvSpPr>
          <p:cNvPr id="4" name="Marcador de número de diapositiva 5">
            <a:extLst>
              <a:ext uri="{FF2B5EF4-FFF2-40B4-BE49-F238E27FC236}">
                <a16:creationId xmlns:a16="http://schemas.microsoft.com/office/drawing/2014/main" id="{8536EA2F-1228-4BF3-BE2E-FDF578CFAB26}"/>
              </a:ext>
            </a:extLst>
          </p:cNvPr>
          <p:cNvSpPr>
            <a:spLocks noGrp="1"/>
          </p:cNvSpPr>
          <p:nvPr>
            <p:ph type="sldNum" sz="quarter" idx="12"/>
          </p:nvPr>
        </p:nvSpPr>
        <p:spPr>
          <a:xfrm>
            <a:off x="10825930" y="6223702"/>
            <a:ext cx="570728" cy="314067"/>
          </a:xfrm>
        </p:spPr>
        <p:txBody>
          <a:bodyPr>
            <a:normAutofit/>
          </a:bodyPr>
          <a:lstStyle/>
          <a:p>
            <a:pPr>
              <a:spcAft>
                <a:spcPts val="600"/>
              </a:spcAft>
            </a:pPr>
            <a:fld id="{BD1AA2BF-7CDD-4F35-BF2F-9AB701FC8841}" type="slidenum">
              <a:rPr lang="en-US" altLang="es-MX" sz="1000">
                <a:solidFill>
                  <a:srgbClr val="898989"/>
                </a:solidFill>
              </a:rPr>
              <a:pPr>
                <a:spcAft>
                  <a:spcPts val="600"/>
                </a:spcAft>
              </a:pPr>
              <a:t>4</a:t>
            </a:fld>
            <a:endParaRPr lang="en-US" altLang="es-MX" sz="10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41" name="Rectangle 1">
            <a:extLst>
              <a:ext uri="{FF2B5EF4-FFF2-40B4-BE49-F238E27FC236}">
                <a16:creationId xmlns:a16="http://schemas.microsoft.com/office/drawing/2014/main" id="{F1FEB02B-43C0-4A66-9072-B0314AC2FF31}"/>
              </a:ext>
            </a:extLst>
          </p:cNvPr>
          <p:cNvSpPr>
            <a:spLocks noGrp="1" noChangeArrowheads="1"/>
          </p:cNvSpPr>
          <p:nvPr>
            <p:ph type="title"/>
          </p:nvPr>
        </p:nvSpPr>
        <p:spPr>
          <a:xfrm>
            <a:off x="1179226" y="826680"/>
            <a:ext cx="9833548" cy="1325563"/>
          </a:xfrm>
        </p:spPr>
        <p:txBody>
          <a:bodyPr vert="horz" lIns="91440" tIns="14747" rIns="91440" bIns="45720" rtlCol="0">
            <a:normAutofit/>
          </a:bodyPr>
          <a:lstStyle/>
          <a:p>
            <a:pPr algn="ct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n-US" altLang="es-MX" sz="4000">
                <a:solidFill>
                  <a:srgbClr val="FFFFFF"/>
                </a:solidFill>
              </a:rPr>
              <a:t>Extensiones de seguridad y funcionalidad</a:t>
            </a:r>
          </a:p>
        </p:txBody>
      </p:sp>
      <p:sp>
        <p:nvSpPr>
          <p:cNvPr id="10242" name="Rectangle 2">
            <a:extLst>
              <a:ext uri="{FF2B5EF4-FFF2-40B4-BE49-F238E27FC236}">
                <a16:creationId xmlns:a16="http://schemas.microsoft.com/office/drawing/2014/main" id="{56AF2C81-08B6-4231-BFD9-40FEEE87CA9A}"/>
              </a:ext>
            </a:extLst>
          </p:cNvPr>
          <p:cNvSpPr>
            <a:spLocks noGrp="1" noChangeArrowheads="1"/>
          </p:cNvSpPr>
          <p:nvPr>
            <p:ph idx="1"/>
          </p:nvPr>
        </p:nvSpPr>
        <p:spPr>
          <a:xfrm>
            <a:off x="1179226" y="3092970"/>
            <a:ext cx="9833548" cy="2693976"/>
          </a:xfrm>
        </p:spPr>
        <p:txBody>
          <a:bodyPr>
            <a:normAutofit/>
          </a:bodyPr>
          <a:lstStyle/>
          <a:p>
            <a:pPr marL="0" indent="0">
              <a:buSzPct val="45000"/>
              <a:buNone/>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n-US" altLang="es-MX" sz="2000">
                <a:solidFill>
                  <a:srgbClr val="000000"/>
                </a:solidFill>
              </a:rPr>
              <a:t>El IETF acepta SMP como base para la versión 2 de SNMP creando dos grupos de trabajo, uno centrado en la seguridad y otro en el resto de los aspectos</a:t>
            </a:r>
          </a:p>
          <a:p>
            <a:pPr marL="0" indent="0">
              <a:buSzPct val="45000"/>
              <a:buNone/>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n-US" altLang="es-MX" sz="2000">
                <a:solidFill>
                  <a:srgbClr val="000000"/>
                </a:solidFill>
              </a:rPr>
              <a:t>El resultado fueron doce documentos publicados en 1993, que, aunque no eran estándares finales ya erán soportados por varios fabricantes</a:t>
            </a:r>
          </a:p>
        </p:txBody>
      </p:sp>
      <p:sp>
        <p:nvSpPr>
          <p:cNvPr id="4" name="Marcador de número de diapositiva 5">
            <a:extLst>
              <a:ext uri="{FF2B5EF4-FFF2-40B4-BE49-F238E27FC236}">
                <a16:creationId xmlns:a16="http://schemas.microsoft.com/office/drawing/2014/main" id="{062763E0-F4E7-4EEA-A94B-0562D0F4DF9B}"/>
              </a:ext>
            </a:extLst>
          </p:cNvPr>
          <p:cNvSpPr>
            <a:spLocks noGrp="1"/>
          </p:cNvSpPr>
          <p:nvPr>
            <p:ph type="sldNum" sz="quarter" idx="12"/>
          </p:nvPr>
        </p:nvSpPr>
        <p:spPr>
          <a:xfrm>
            <a:off x="10825930" y="6223702"/>
            <a:ext cx="570728" cy="314067"/>
          </a:xfrm>
        </p:spPr>
        <p:txBody>
          <a:bodyPr>
            <a:normAutofit/>
          </a:bodyPr>
          <a:lstStyle/>
          <a:p>
            <a:pPr>
              <a:spcAft>
                <a:spcPts val="600"/>
              </a:spcAft>
            </a:pPr>
            <a:fld id="{9BAC20B6-2618-4407-9F1E-8E11AF163FCD}" type="slidenum">
              <a:rPr lang="en-US" altLang="es-MX" sz="1000">
                <a:solidFill>
                  <a:srgbClr val="898989"/>
                </a:solidFill>
              </a:rPr>
              <a:pPr>
                <a:spcAft>
                  <a:spcPts val="600"/>
                </a:spcAft>
              </a:pPr>
              <a:t>5</a:t>
            </a:fld>
            <a:endParaRPr lang="en-US" altLang="es-MX" sz="10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7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7" name="Rectangle 7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193" name="Rectangle 1">
            <a:extLst>
              <a:ext uri="{FF2B5EF4-FFF2-40B4-BE49-F238E27FC236}">
                <a16:creationId xmlns:a16="http://schemas.microsoft.com/office/drawing/2014/main" id="{E770D118-B215-4A27-896F-AD80EF79F9DC}"/>
              </a:ext>
            </a:extLst>
          </p:cNvPr>
          <p:cNvSpPr>
            <a:spLocks noGrp="1" noChangeArrowheads="1"/>
          </p:cNvSpPr>
          <p:nvPr>
            <p:ph type="title"/>
          </p:nvPr>
        </p:nvSpPr>
        <p:spPr>
          <a:xfrm>
            <a:off x="640079" y="2053641"/>
            <a:ext cx="3669161" cy="2760098"/>
          </a:xfrm>
        </p:spPr>
        <p:txBody>
          <a:bodyPr vert="horz" lIns="91440" tIns="14747" rIns="91440" bIns="45720" rtlCol="0">
            <a:normAutofit/>
          </a:bodyPr>
          <a:lstStyle/>
          <a:p>
            <a:pP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n-US" altLang="es-MX">
                <a:solidFill>
                  <a:srgbClr val="FFFFFF"/>
                </a:solidFill>
              </a:rPr>
              <a:t>Evoluciones mas importantes</a:t>
            </a:r>
          </a:p>
        </p:txBody>
      </p:sp>
      <p:sp>
        <p:nvSpPr>
          <p:cNvPr id="8194" name="Rectangle 2">
            <a:extLst>
              <a:ext uri="{FF2B5EF4-FFF2-40B4-BE49-F238E27FC236}">
                <a16:creationId xmlns:a16="http://schemas.microsoft.com/office/drawing/2014/main" id="{F40F9A4F-E2E2-4FB9-8488-F93ECF5CB35E}"/>
              </a:ext>
            </a:extLst>
          </p:cNvPr>
          <p:cNvSpPr>
            <a:spLocks noGrp="1" noChangeArrowheads="1"/>
          </p:cNvSpPr>
          <p:nvPr>
            <p:ph idx="1"/>
          </p:nvPr>
        </p:nvSpPr>
        <p:spPr>
          <a:xfrm>
            <a:off x="5577839" y="801866"/>
            <a:ext cx="6082109" cy="5230634"/>
          </a:xfrm>
        </p:spPr>
        <p:txBody>
          <a:bodyPr anchor="ctr">
            <a:normAutofit/>
          </a:bodyPr>
          <a:lstStyle/>
          <a:p>
            <a:pPr marL="195864" indent="-195864">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200" dirty="0">
                <a:solidFill>
                  <a:srgbClr val="000000"/>
                </a:solidFill>
              </a:rPr>
              <a:t>Extensiones de MIB</a:t>
            </a:r>
          </a:p>
          <a:p>
            <a:pPr marL="391729" lvl="1" indent="-195864">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200" dirty="0">
                <a:solidFill>
                  <a:srgbClr val="000000"/>
                </a:solidFill>
              </a:rPr>
              <a:t>RMON (</a:t>
            </a:r>
            <a:r>
              <a:rPr lang="es-MX" altLang="es-MX" sz="2200" dirty="0" err="1">
                <a:solidFill>
                  <a:srgbClr val="000000"/>
                </a:solidFill>
              </a:rPr>
              <a:t>remote</a:t>
            </a:r>
            <a:r>
              <a:rPr lang="es-MX" altLang="es-MX" sz="2200" dirty="0">
                <a:solidFill>
                  <a:srgbClr val="000000"/>
                </a:solidFill>
              </a:rPr>
              <a:t> </a:t>
            </a:r>
            <a:r>
              <a:rPr lang="es-MX" altLang="es-MX" sz="2200" dirty="0" err="1">
                <a:solidFill>
                  <a:srgbClr val="000000"/>
                </a:solidFill>
              </a:rPr>
              <a:t>monitoring</a:t>
            </a:r>
            <a:r>
              <a:rPr lang="es-MX" altLang="es-MX" sz="2200" dirty="0">
                <a:solidFill>
                  <a:srgbClr val="000000"/>
                </a:solidFill>
              </a:rPr>
              <a:t>), que permite monitorizar subredes como un todo, además de equipos individuales. Aunque es reciente, ya es ampliamente utilizado.</a:t>
            </a:r>
          </a:p>
          <a:p>
            <a:pPr marL="391729" lvl="1" indent="-195864">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200" dirty="0">
                <a:solidFill>
                  <a:srgbClr val="000000"/>
                </a:solidFill>
              </a:rPr>
              <a:t>Independencia de proveedores para soportar interfaces de otras redes como </a:t>
            </a:r>
            <a:r>
              <a:rPr lang="es-MX" altLang="es-MX" sz="2200" dirty="0" err="1">
                <a:solidFill>
                  <a:srgbClr val="000000"/>
                </a:solidFill>
              </a:rPr>
              <a:t>Toker</a:t>
            </a:r>
            <a:r>
              <a:rPr lang="es-MX" altLang="es-MX" sz="2200" dirty="0">
                <a:solidFill>
                  <a:srgbClr val="000000"/>
                </a:solidFill>
              </a:rPr>
              <a:t>-Ring o FDDI</a:t>
            </a:r>
          </a:p>
          <a:p>
            <a:pPr marL="391729" lvl="1" indent="-195864">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200" dirty="0">
                <a:solidFill>
                  <a:srgbClr val="000000"/>
                </a:solidFill>
              </a:rPr>
              <a:t>Dependencia de proveedores para soportar características específicas de sus desarrolladores</a:t>
            </a:r>
          </a:p>
          <a:p>
            <a:pPr marL="195864" indent="-195864">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200" dirty="0">
                <a:solidFill>
                  <a:srgbClr val="000000"/>
                </a:solidFill>
              </a:rPr>
              <a:t>Otras extensiones</a:t>
            </a:r>
          </a:p>
          <a:p>
            <a:pPr marL="391729" lvl="1" indent="-195864">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200" dirty="0">
                <a:solidFill>
                  <a:srgbClr val="000000"/>
                </a:solidFill>
              </a:rPr>
              <a:t>De funcionalidad </a:t>
            </a:r>
          </a:p>
          <a:p>
            <a:pPr marL="391729" lvl="1" indent="-195864">
              <a:buSzPct val="45000"/>
              <a:buFont typeface="Wingdings" panose="05000000000000000000" pitchFamily="2" charset="2"/>
              <a:buChar char=""/>
              <a:tabLst>
                <a:tab pos="407571" algn="l"/>
                <a:tab pos="815142" algn="l"/>
                <a:tab pos="1222713" algn="l"/>
                <a:tab pos="1630284" algn="l"/>
                <a:tab pos="2037855" algn="l"/>
                <a:tab pos="2445426" algn="l"/>
                <a:tab pos="2852997" algn="l"/>
                <a:tab pos="3260568" algn="l"/>
                <a:tab pos="3668139" algn="l"/>
                <a:tab pos="4075709" algn="l"/>
                <a:tab pos="4483281" algn="l"/>
                <a:tab pos="4890851" algn="l"/>
                <a:tab pos="5298423" algn="l"/>
                <a:tab pos="5705993" algn="l"/>
                <a:tab pos="6113565" algn="l"/>
                <a:tab pos="6521135" algn="l"/>
                <a:tab pos="6928706" algn="l"/>
                <a:tab pos="7336277" algn="l"/>
                <a:tab pos="7743848" algn="l"/>
                <a:tab pos="8151419" algn="l"/>
              </a:tabLst>
            </a:pPr>
            <a:r>
              <a:rPr lang="es-MX" altLang="es-MX" sz="2200" dirty="0">
                <a:solidFill>
                  <a:srgbClr val="000000"/>
                </a:solidFill>
              </a:rPr>
              <a:t>De seguridad</a:t>
            </a:r>
          </a:p>
        </p:txBody>
      </p:sp>
      <p:sp>
        <p:nvSpPr>
          <p:cNvPr id="4" name="Marcador de número de diapositiva 5">
            <a:extLst>
              <a:ext uri="{FF2B5EF4-FFF2-40B4-BE49-F238E27FC236}">
                <a16:creationId xmlns:a16="http://schemas.microsoft.com/office/drawing/2014/main" id="{A57E5DEF-A1EA-4F16-86EF-72223CB2E69E}"/>
              </a:ext>
            </a:extLst>
          </p:cNvPr>
          <p:cNvSpPr>
            <a:spLocks noGrp="1"/>
          </p:cNvSpPr>
          <p:nvPr>
            <p:ph type="sldNum" sz="quarter" idx="12"/>
          </p:nvPr>
        </p:nvSpPr>
        <p:spPr>
          <a:xfrm>
            <a:off x="10825930" y="6223702"/>
            <a:ext cx="570728" cy="314067"/>
          </a:xfrm>
        </p:spPr>
        <p:txBody>
          <a:bodyPr>
            <a:normAutofit/>
          </a:bodyPr>
          <a:lstStyle/>
          <a:p>
            <a:pPr>
              <a:spcAft>
                <a:spcPts val="600"/>
              </a:spcAft>
            </a:pPr>
            <a:fld id="{4688FB63-07A9-47E4-BA44-EAC54815310E}" type="slidenum">
              <a:rPr lang="en-US" altLang="es-MX" sz="1000">
                <a:solidFill>
                  <a:srgbClr val="898989"/>
                </a:solidFill>
              </a:rPr>
              <a:pPr>
                <a:spcAft>
                  <a:spcPts val="600"/>
                </a:spcAft>
              </a:pPr>
              <a:t>6</a:t>
            </a:fld>
            <a:endParaRPr lang="en-US" altLang="es-MX" sz="1000">
              <a:solidFill>
                <a:srgbClr val="898989"/>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
        <p:cNvGrpSpPr/>
        <p:nvPr/>
      </p:nvGrpSpPr>
      <p:grpSpPr>
        <a:xfrm>
          <a:off x="0" y="0"/>
          <a:ext cx="0" cy="0"/>
          <a:chOff x="0" y="0"/>
          <a:chExt cx="0" cy="0"/>
        </a:xfrm>
      </p:grpSpPr>
      <p:sp>
        <p:nvSpPr>
          <p:cNvPr id="50" name="Rectangle 5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6" name="Shape 46"/>
          <p:cNvSpPr txBox="1">
            <a:spLocks noGrp="1"/>
          </p:cNvSpPr>
          <p:nvPr>
            <p:ph type="title"/>
          </p:nvPr>
        </p:nvSpPr>
        <p:spPr>
          <a:xfrm>
            <a:off x="1179226" y="826680"/>
            <a:ext cx="9833548" cy="1325563"/>
          </a:xfrm>
          <a:prstGeom prst="rect">
            <a:avLst/>
          </a:prstGeom>
        </p:spPr>
        <p:txBody>
          <a:bodyPr vert="horz" lIns="91425" tIns="91425" rIns="91425" bIns="91425" rtlCol="0" anchorCtr="0">
            <a:normAutofit/>
          </a:bodyPr>
          <a:lstStyle/>
          <a:p>
            <a:pPr algn="ctr"/>
            <a:r>
              <a:rPr lang="en" sz="4000" b="1">
                <a:solidFill>
                  <a:srgbClr val="FFFFFF"/>
                </a:solidFill>
              </a:rPr>
              <a:t>Protocolo SNMP</a:t>
            </a:r>
          </a:p>
        </p:txBody>
      </p:sp>
      <p:graphicFrame>
        <p:nvGraphicFramePr>
          <p:cNvPr id="49" name="Shape 47">
            <a:extLst>
              <a:ext uri="{FF2B5EF4-FFF2-40B4-BE49-F238E27FC236}">
                <a16:creationId xmlns:a16="http://schemas.microsoft.com/office/drawing/2014/main" id="{D7D7C0CE-E04D-4F1B-B718-200BB5619E95}"/>
              </a:ext>
            </a:extLst>
          </p:cNvPr>
          <p:cNvGraphicFramePr>
            <a:graphicFrameLocks noGrp="1"/>
          </p:cNvGraphicFramePr>
          <p:nvPr>
            <p:ph idx="1"/>
            <p:extLst>
              <p:ext uri="{D42A27DB-BD31-4B8C-83A1-F6EECF244321}">
                <p14:modId xmlns:p14="http://schemas.microsoft.com/office/powerpoint/2010/main" val="2016784195"/>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65096423"/>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sp>
        <p:nvSpPr>
          <p:cNvPr id="65" name="Rectangle 6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7" name="Shape 57"/>
          <p:cNvSpPr txBox="1">
            <a:spLocks noGrp="1"/>
          </p:cNvSpPr>
          <p:nvPr>
            <p:ph type="title"/>
          </p:nvPr>
        </p:nvSpPr>
        <p:spPr>
          <a:xfrm>
            <a:off x="1179226" y="826680"/>
            <a:ext cx="9833548" cy="1325563"/>
          </a:xfrm>
          <a:prstGeom prst="rect">
            <a:avLst/>
          </a:prstGeom>
        </p:spPr>
        <p:txBody>
          <a:bodyPr vert="horz" lIns="91425" tIns="91425" rIns="91425" bIns="91425" rtlCol="0" anchorCtr="0">
            <a:normAutofit/>
          </a:bodyPr>
          <a:lstStyle/>
          <a:p>
            <a:pPr algn="ctr"/>
            <a:r>
              <a:rPr lang="en" sz="4000" b="1">
                <a:solidFill>
                  <a:srgbClr val="FFFFFF"/>
                </a:solidFill>
              </a:rPr>
              <a:t>Interacción entre Agentes y Administradores</a:t>
            </a:r>
          </a:p>
        </p:txBody>
      </p:sp>
      <p:graphicFrame>
        <p:nvGraphicFramePr>
          <p:cNvPr id="60" name="Shape 58">
            <a:extLst>
              <a:ext uri="{FF2B5EF4-FFF2-40B4-BE49-F238E27FC236}">
                <a16:creationId xmlns:a16="http://schemas.microsoft.com/office/drawing/2014/main" id="{578DFF88-A2C6-4779-B2E0-383768BC29A7}"/>
              </a:ext>
            </a:extLst>
          </p:cNvPr>
          <p:cNvGraphicFramePr>
            <a:graphicFrameLocks noGrp="1"/>
          </p:cNvGraphicFramePr>
          <p:nvPr>
            <p:ph idx="1"/>
            <p:extLst>
              <p:ext uri="{D42A27DB-BD31-4B8C-83A1-F6EECF244321}">
                <p14:modId xmlns:p14="http://schemas.microsoft.com/office/powerpoint/2010/main" val="832447051"/>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1736343"/>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
        <p:cNvGrpSpPr/>
        <p:nvPr/>
      </p:nvGrpSpPr>
      <p:grpSpPr>
        <a:xfrm>
          <a:off x="0" y="0"/>
          <a:ext cx="0" cy="0"/>
          <a:chOff x="0" y="0"/>
          <a:chExt cx="0" cy="0"/>
        </a:xfrm>
      </p:grpSpPr>
      <p:sp>
        <p:nvSpPr>
          <p:cNvPr id="59" name="Rectangle 5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ítulo 1"/>
          <p:cNvSpPr txBox="1">
            <a:spLocks/>
          </p:cNvSpPr>
          <p:nvPr/>
        </p:nvSpPr>
        <p:spPr>
          <a:xfrm>
            <a:off x="1179226" y="826680"/>
            <a:ext cx="9833548" cy="1325563"/>
          </a:xfrm>
          <a:prstGeom prst="rect">
            <a:avLst/>
          </a:prstGeom>
        </p:spPr>
        <p:txBody>
          <a:bodyPr vert="horz" lIns="91440" tIns="45720" rIns="91440" bIns="45720" rtlCol="0" anchor="ctr" anchorCtr="0">
            <a:normAutofit/>
          </a:bodyPr>
          <a:lstStyle>
            <a:lvl1pPr algn="l" defTabSz="914400" rtl="0" eaLnBrk="1" latinLnBrk="0" hangingPunct="1">
              <a:lnSpc>
                <a:spcPct val="80000"/>
              </a:lnSpc>
              <a:spcBef>
                <a:spcPts val="0"/>
              </a:spcBef>
              <a:buNone/>
              <a:defRPr sz="5000" kern="1200" cap="all" spc="100" baseline="0">
                <a:solidFill>
                  <a:schemeClr val="tx1">
                    <a:lumMod val="90000"/>
                    <a:lumOff val="10000"/>
                  </a:schemeClr>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lgn="ctr">
              <a:lnSpc>
                <a:spcPct val="90000"/>
              </a:lnSpc>
              <a:spcBef>
                <a:spcPct val="0"/>
              </a:spcBef>
              <a:spcAft>
                <a:spcPts val="600"/>
              </a:spcAft>
            </a:pPr>
            <a:r>
              <a:rPr lang="en-US" sz="4000" b="1" kern="1200">
                <a:solidFill>
                  <a:srgbClr val="FFFFFF"/>
                </a:solidFill>
                <a:latin typeface="+mj-lt"/>
                <a:ea typeface="+mj-ea"/>
                <a:cs typeface="+mj-cs"/>
              </a:rPr>
              <a:t>MIB</a:t>
            </a:r>
            <a:endParaRPr lang="en-US" sz="4000" kern="1200">
              <a:solidFill>
                <a:srgbClr val="FFFFFF"/>
              </a:solidFill>
              <a:latin typeface="+mj-lt"/>
              <a:ea typeface="+mj-ea"/>
              <a:cs typeface="+mj-cs"/>
            </a:endParaRPr>
          </a:p>
        </p:txBody>
      </p:sp>
      <p:graphicFrame>
        <p:nvGraphicFramePr>
          <p:cNvPr id="54" name="Shape 52">
            <a:extLst>
              <a:ext uri="{FF2B5EF4-FFF2-40B4-BE49-F238E27FC236}">
                <a16:creationId xmlns:a16="http://schemas.microsoft.com/office/drawing/2014/main" id="{50DC5B8A-41CF-4B86-AEBE-FCCC1C27FE2F}"/>
              </a:ext>
            </a:extLst>
          </p:cNvPr>
          <p:cNvGraphicFramePr/>
          <p:nvPr>
            <p:extLst>
              <p:ext uri="{D42A27DB-BD31-4B8C-83A1-F6EECF244321}">
                <p14:modId xmlns:p14="http://schemas.microsoft.com/office/powerpoint/2010/main" val="2402196811"/>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84709674"/>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1637</Words>
  <Application>Microsoft Office PowerPoint</Application>
  <PresentationFormat>Panorámica</PresentationFormat>
  <Paragraphs>130</Paragraphs>
  <Slides>30</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Arial</vt:lpstr>
      <vt:lpstr>Calibri</vt:lpstr>
      <vt:lpstr>Calibri Light</vt:lpstr>
      <vt:lpstr>Wingdings</vt:lpstr>
      <vt:lpstr>Tema de Office</vt:lpstr>
      <vt:lpstr>SNMP</vt:lpstr>
      <vt:lpstr>Antecedentes</vt:lpstr>
      <vt:lpstr>Antecedentes</vt:lpstr>
      <vt:lpstr>Extensiones de seguridad y funcionalidad</vt:lpstr>
      <vt:lpstr>Extensiones de seguridad y funcionalidad</vt:lpstr>
      <vt:lpstr>Evoluciones mas importantes</vt:lpstr>
      <vt:lpstr>Protocolo SNMP</vt:lpstr>
      <vt:lpstr>Interacción entre Agentes y Administradores</vt:lpstr>
      <vt:lpstr>Presentación de PowerPoint</vt:lpstr>
      <vt:lpstr>Versiones de SNMP</vt:lpstr>
      <vt:lpstr>Limitaciones de SNMP versión 1</vt:lpstr>
      <vt:lpstr>Limitaciones de SNMP versión 1</vt:lpstr>
      <vt:lpstr>SNMPv2</vt:lpstr>
      <vt:lpstr>SNMPv2</vt:lpstr>
      <vt:lpstr>SNMPv3</vt:lpstr>
      <vt:lpstr>SNMPv3</vt:lpstr>
      <vt:lpstr>Arquitectura</vt:lpstr>
      <vt:lpstr>Sobre los agentes</vt:lpstr>
      <vt:lpstr>La MIB local</vt:lpstr>
      <vt:lpstr>El MIB debe cumplir</vt:lpstr>
      <vt:lpstr>El MIB debe cumplir</vt:lpstr>
      <vt:lpstr>Estructura de la MIB (SMI)</vt:lpstr>
      <vt:lpstr>Estructura de la MIB (SMI)</vt:lpstr>
      <vt:lpstr>Estructura de la MIB (SMI)</vt:lpstr>
      <vt:lpstr>Estructura de la MIB (SMI)</vt:lpstr>
      <vt:lpstr>Elementos de gestión</vt:lpstr>
      <vt:lpstr>Presentación de PowerPoint</vt:lpstr>
      <vt:lpstr>Comandos Básicos SNMP </vt:lpstr>
      <vt:lpstr>SNMP y seguridad</vt:lpstr>
      <vt:lpstr>Configuración SNMP para seguridad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SNMP</dc:title>
  <dc:creator>Ricardo Mtz</dc:creator>
  <cp:lastModifiedBy>Ricardo Mtz</cp:lastModifiedBy>
  <cp:revision>3</cp:revision>
  <dcterms:created xsi:type="dcterms:W3CDTF">2019-09-30T11:31:31Z</dcterms:created>
  <dcterms:modified xsi:type="dcterms:W3CDTF">2020-04-27T14:23:59Z</dcterms:modified>
</cp:coreProperties>
</file>