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0"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C9934D29-0D5B-4549-A019-B78383A21597}"/>
    <pc:docChg chg="custSel modSld">
      <pc:chgData name="Ricardo Mtz" userId="28b94b4c2cc33072" providerId="LiveId" clId="{C9934D29-0D5B-4549-A019-B78383A21597}" dt="2020-05-07T00:54:19.630" v="39" actId="20577"/>
      <pc:docMkLst>
        <pc:docMk/>
      </pc:docMkLst>
      <pc:sldChg chg="modSp mod">
        <pc:chgData name="Ricardo Mtz" userId="28b94b4c2cc33072" providerId="LiveId" clId="{C9934D29-0D5B-4549-A019-B78383A21597}" dt="2020-05-06T19:18:33.796" v="8" actId="20577"/>
        <pc:sldMkLst>
          <pc:docMk/>
          <pc:sldMk cId="324710392" sldId="257"/>
        </pc:sldMkLst>
        <pc:spChg chg="mod">
          <ac:chgData name="Ricardo Mtz" userId="28b94b4c2cc33072" providerId="LiveId" clId="{C9934D29-0D5B-4549-A019-B78383A21597}" dt="2020-05-06T19:18:33.796" v="8" actId="20577"/>
          <ac:spMkLst>
            <pc:docMk/>
            <pc:sldMk cId="324710392" sldId="257"/>
            <ac:spMk id="5" creationId="{357785F6-A664-4D4B-97D7-668540A8F3FB}"/>
          </ac:spMkLst>
        </pc:spChg>
      </pc:sldChg>
      <pc:sldChg chg="modSp mod">
        <pc:chgData name="Ricardo Mtz" userId="28b94b4c2cc33072" providerId="LiveId" clId="{C9934D29-0D5B-4549-A019-B78383A21597}" dt="2020-05-06T19:20:15.769" v="21" actId="20577"/>
        <pc:sldMkLst>
          <pc:docMk/>
          <pc:sldMk cId="308227346" sldId="260"/>
        </pc:sldMkLst>
        <pc:graphicFrameChg chg="modGraphic">
          <ac:chgData name="Ricardo Mtz" userId="28b94b4c2cc33072" providerId="LiveId" clId="{C9934D29-0D5B-4549-A019-B78383A21597}" dt="2020-05-06T19:20:15.769" v="21" actId="20577"/>
          <ac:graphicFrameMkLst>
            <pc:docMk/>
            <pc:sldMk cId="308227346" sldId="260"/>
            <ac:graphicFrameMk id="4" creationId="{ECE5B909-0E5C-4573-B017-1F69110E38E9}"/>
          </ac:graphicFrameMkLst>
        </pc:graphicFrameChg>
      </pc:sldChg>
      <pc:sldChg chg="modSp mod">
        <pc:chgData name="Ricardo Mtz" userId="28b94b4c2cc33072" providerId="LiveId" clId="{C9934D29-0D5B-4549-A019-B78383A21597}" dt="2020-05-07T00:12:58.445" v="30" actId="20577"/>
        <pc:sldMkLst>
          <pc:docMk/>
          <pc:sldMk cId="338030230" sldId="276"/>
        </pc:sldMkLst>
        <pc:graphicFrameChg chg="modGraphic">
          <ac:chgData name="Ricardo Mtz" userId="28b94b4c2cc33072" providerId="LiveId" clId="{C9934D29-0D5B-4549-A019-B78383A21597}" dt="2020-05-07T00:12:58.445" v="30" actId="20577"/>
          <ac:graphicFrameMkLst>
            <pc:docMk/>
            <pc:sldMk cId="338030230" sldId="276"/>
            <ac:graphicFrameMk id="4" creationId="{1CB37CBF-0CF1-4493-8BE3-0CF6F3A4C118}"/>
          </ac:graphicFrameMkLst>
        </pc:graphicFrameChg>
      </pc:sldChg>
      <pc:sldChg chg="modSp mod">
        <pc:chgData name="Ricardo Mtz" userId="28b94b4c2cc33072" providerId="LiveId" clId="{C9934D29-0D5B-4549-A019-B78383A21597}" dt="2020-05-07T00:12:21.175" v="23" actId="20577"/>
        <pc:sldMkLst>
          <pc:docMk/>
          <pc:sldMk cId="2527635686" sldId="277"/>
        </pc:sldMkLst>
        <pc:graphicFrameChg chg="modGraphic">
          <ac:chgData name="Ricardo Mtz" userId="28b94b4c2cc33072" providerId="LiveId" clId="{C9934D29-0D5B-4549-A019-B78383A21597}" dt="2020-05-07T00:12:21.175" v="23" actId="20577"/>
          <ac:graphicFrameMkLst>
            <pc:docMk/>
            <pc:sldMk cId="2527635686" sldId="277"/>
            <ac:graphicFrameMk id="4" creationId="{1CB37CBF-0CF1-4493-8BE3-0CF6F3A4C118}"/>
          </ac:graphicFrameMkLst>
        </pc:graphicFrameChg>
      </pc:sldChg>
      <pc:sldChg chg="modSp mod">
        <pc:chgData name="Ricardo Mtz" userId="28b94b4c2cc33072" providerId="LiveId" clId="{C9934D29-0D5B-4549-A019-B78383A21597}" dt="2020-05-07T00:14:07.354" v="31" actId="20577"/>
        <pc:sldMkLst>
          <pc:docMk/>
          <pc:sldMk cId="2437161197" sldId="283"/>
        </pc:sldMkLst>
        <pc:graphicFrameChg chg="modGraphic">
          <ac:chgData name="Ricardo Mtz" userId="28b94b4c2cc33072" providerId="LiveId" clId="{C9934D29-0D5B-4549-A019-B78383A21597}" dt="2020-05-07T00:14:07.354" v="31" actId="20577"/>
          <ac:graphicFrameMkLst>
            <pc:docMk/>
            <pc:sldMk cId="2437161197" sldId="283"/>
            <ac:graphicFrameMk id="4" creationId="{9ACD0553-D218-4128-A50A-A1D4FB586FAA}"/>
          </ac:graphicFrameMkLst>
        </pc:graphicFrameChg>
      </pc:sldChg>
      <pc:sldChg chg="modSp mod">
        <pc:chgData name="Ricardo Mtz" userId="28b94b4c2cc33072" providerId="LiveId" clId="{C9934D29-0D5B-4549-A019-B78383A21597}" dt="2020-05-07T00:16:19.584" v="33" actId="33524"/>
        <pc:sldMkLst>
          <pc:docMk/>
          <pc:sldMk cId="3615855731" sldId="289"/>
        </pc:sldMkLst>
        <pc:spChg chg="mod">
          <ac:chgData name="Ricardo Mtz" userId="28b94b4c2cc33072" providerId="LiveId" clId="{C9934D29-0D5B-4549-A019-B78383A21597}" dt="2020-05-07T00:16:19.584" v="33" actId="33524"/>
          <ac:spMkLst>
            <pc:docMk/>
            <pc:sldMk cId="3615855731" sldId="289"/>
            <ac:spMk id="3" creationId="{682E5D06-7CEE-452A-A129-742DED6008B6}"/>
          </ac:spMkLst>
        </pc:spChg>
      </pc:sldChg>
      <pc:sldChg chg="modSp mod">
        <pc:chgData name="Ricardo Mtz" userId="28b94b4c2cc33072" providerId="LiveId" clId="{C9934D29-0D5B-4549-A019-B78383A21597}" dt="2020-05-07T00:54:19.630" v="39" actId="20577"/>
        <pc:sldMkLst>
          <pc:docMk/>
          <pc:sldMk cId="2766232575" sldId="295"/>
        </pc:sldMkLst>
        <pc:spChg chg="mod">
          <ac:chgData name="Ricardo Mtz" userId="28b94b4c2cc33072" providerId="LiveId" clId="{C9934D29-0D5B-4549-A019-B78383A21597}" dt="2020-05-07T00:54:19.630" v="39" actId="20577"/>
          <ac:spMkLst>
            <pc:docMk/>
            <pc:sldMk cId="2766232575" sldId="295"/>
            <ac:spMk id="3" creationId="{818F20FE-4919-4191-AC72-F6D23676F003}"/>
          </ac:spMkLst>
        </pc:spChg>
      </pc:sldChg>
    </pc:docChg>
  </pc:docChgLst>
  <pc:docChgLst>
    <pc:chgData name="Ricardo Mtz" userId="28b94b4c2cc33072" providerId="LiveId" clId="{D54576A8-C1B9-45A9-83BB-D1AF8962BD67}"/>
    <pc:docChg chg="custSel modSld">
      <pc:chgData name="Ricardo Mtz" userId="28b94b4c2cc33072" providerId="LiveId" clId="{D54576A8-C1B9-45A9-83BB-D1AF8962BD67}" dt="2019-10-10T11:59:16.149" v="90" actId="20577"/>
      <pc:docMkLst>
        <pc:docMk/>
      </pc:docMkLst>
      <pc:sldChg chg="modSp">
        <pc:chgData name="Ricardo Mtz" userId="28b94b4c2cc33072" providerId="LiveId" clId="{D54576A8-C1B9-45A9-83BB-D1AF8962BD67}" dt="2019-10-10T11:45:05.132" v="26" actId="20577"/>
        <pc:sldMkLst>
          <pc:docMk/>
          <pc:sldMk cId="324710392" sldId="257"/>
        </pc:sldMkLst>
        <pc:spChg chg="mod">
          <ac:chgData name="Ricardo Mtz" userId="28b94b4c2cc33072" providerId="LiveId" clId="{D54576A8-C1B9-45A9-83BB-D1AF8962BD67}" dt="2019-10-10T11:45:05.132" v="26" actId="20577"/>
          <ac:spMkLst>
            <pc:docMk/>
            <pc:sldMk cId="324710392" sldId="257"/>
            <ac:spMk id="5" creationId="{357785F6-A664-4D4B-97D7-668540A8F3FB}"/>
          </ac:spMkLst>
        </pc:spChg>
      </pc:sldChg>
      <pc:sldChg chg="modSp">
        <pc:chgData name="Ricardo Mtz" userId="28b94b4c2cc33072" providerId="LiveId" clId="{D54576A8-C1B9-45A9-83BB-D1AF8962BD67}" dt="2019-10-09T15:44:58.820" v="1" actId="33524"/>
        <pc:sldMkLst>
          <pc:docMk/>
          <pc:sldMk cId="2834348268" sldId="266"/>
        </pc:sldMkLst>
        <pc:spChg chg="mod">
          <ac:chgData name="Ricardo Mtz" userId="28b94b4c2cc33072" providerId="LiveId" clId="{D54576A8-C1B9-45A9-83BB-D1AF8962BD67}" dt="2019-10-09T15:44:58.820" v="1" actId="33524"/>
          <ac:spMkLst>
            <pc:docMk/>
            <pc:sldMk cId="2834348268" sldId="266"/>
            <ac:spMk id="3" creationId="{1905D9A4-9F00-48CB-808A-D0DFE3824E58}"/>
          </ac:spMkLst>
        </pc:spChg>
      </pc:sldChg>
      <pc:sldChg chg="modSp">
        <pc:chgData name="Ricardo Mtz" userId="28b94b4c2cc33072" providerId="LiveId" clId="{D54576A8-C1B9-45A9-83BB-D1AF8962BD67}" dt="2019-10-09T15:45:39.156" v="8" actId="20577"/>
        <pc:sldMkLst>
          <pc:docMk/>
          <pc:sldMk cId="1810637600" sldId="268"/>
        </pc:sldMkLst>
        <pc:spChg chg="mod">
          <ac:chgData name="Ricardo Mtz" userId="28b94b4c2cc33072" providerId="LiveId" clId="{D54576A8-C1B9-45A9-83BB-D1AF8962BD67}" dt="2019-10-09T15:45:39.156" v="8" actId="20577"/>
          <ac:spMkLst>
            <pc:docMk/>
            <pc:sldMk cId="1810637600" sldId="268"/>
            <ac:spMk id="5" creationId="{2C7F79FB-4BD2-4351-A22A-25659359F70B}"/>
          </ac:spMkLst>
        </pc:spChg>
      </pc:sldChg>
      <pc:sldChg chg="modSp">
        <pc:chgData name="Ricardo Mtz" userId="28b94b4c2cc33072" providerId="LiveId" clId="{D54576A8-C1B9-45A9-83BB-D1AF8962BD67}" dt="2019-10-10T11:52:31.065" v="44" actId="20577"/>
        <pc:sldMkLst>
          <pc:docMk/>
          <pc:sldMk cId="338030230" sldId="276"/>
        </pc:sldMkLst>
        <pc:graphicFrameChg chg="modGraphic">
          <ac:chgData name="Ricardo Mtz" userId="28b94b4c2cc33072" providerId="LiveId" clId="{D54576A8-C1B9-45A9-83BB-D1AF8962BD67}" dt="2019-10-10T11:52:31.065" v="44" actId="20577"/>
          <ac:graphicFrameMkLst>
            <pc:docMk/>
            <pc:sldMk cId="338030230" sldId="276"/>
            <ac:graphicFrameMk id="4" creationId="{1CB37CBF-0CF1-4493-8BE3-0CF6F3A4C118}"/>
          </ac:graphicFrameMkLst>
        </pc:graphicFrameChg>
      </pc:sldChg>
      <pc:sldChg chg="modSp">
        <pc:chgData name="Ricardo Mtz" userId="28b94b4c2cc33072" providerId="LiveId" clId="{D54576A8-C1B9-45A9-83BB-D1AF8962BD67}" dt="2019-10-10T11:57:24.626" v="63" actId="20577"/>
        <pc:sldMkLst>
          <pc:docMk/>
          <pc:sldMk cId="2941032321" sldId="291"/>
        </pc:sldMkLst>
        <pc:spChg chg="mod">
          <ac:chgData name="Ricardo Mtz" userId="28b94b4c2cc33072" providerId="LiveId" clId="{D54576A8-C1B9-45A9-83BB-D1AF8962BD67}" dt="2019-10-10T11:57:24.626" v="63" actId="20577"/>
          <ac:spMkLst>
            <pc:docMk/>
            <pc:sldMk cId="2941032321" sldId="291"/>
            <ac:spMk id="3" creationId="{6A6D699F-1AC6-4A2E-A46A-48C08198801E}"/>
          </ac:spMkLst>
        </pc:spChg>
      </pc:sldChg>
      <pc:sldChg chg="modSp">
        <pc:chgData name="Ricardo Mtz" userId="28b94b4c2cc33072" providerId="LiveId" clId="{D54576A8-C1B9-45A9-83BB-D1AF8962BD67}" dt="2019-10-10T11:57:09.498" v="56" actId="20577"/>
        <pc:sldMkLst>
          <pc:docMk/>
          <pc:sldMk cId="976853231" sldId="293"/>
        </pc:sldMkLst>
        <pc:spChg chg="mod">
          <ac:chgData name="Ricardo Mtz" userId="28b94b4c2cc33072" providerId="LiveId" clId="{D54576A8-C1B9-45A9-83BB-D1AF8962BD67}" dt="2019-10-10T11:57:09.498" v="56" actId="20577"/>
          <ac:spMkLst>
            <pc:docMk/>
            <pc:sldMk cId="976853231" sldId="293"/>
            <ac:spMk id="3" creationId="{3D5B86C1-43C5-4502-975C-D1F65EA84A15}"/>
          </ac:spMkLst>
        </pc:spChg>
      </pc:sldChg>
      <pc:sldChg chg="modSp">
        <pc:chgData name="Ricardo Mtz" userId="28b94b4c2cc33072" providerId="LiveId" clId="{D54576A8-C1B9-45A9-83BB-D1AF8962BD67}" dt="2019-10-10T11:57:48.573" v="74" actId="20577"/>
        <pc:sldMkLst>
          <pc:docMk/>
          <pc:sldMk cId="1994035659" sldId="294"/>
        </pc:sldMkLst>
        <pc:spChg chg="mod">
          <ac:chgData name="Ricardo Mtz" userId="28b94b4c2cc33072" providerId="LiveId" clId="{D54576A8-C1B9-45A9-83BB-D1AF8962BD67}" dt="2019-10-10T11:57:48.573" v="74" actId="20577"/>
          <ac:spMkLst>
            <pc:docMk/>
            <pc:sldMk cId="1994035659" sldId="294"/>
            <ac:spMk id="3" creationId="{1127754C-6364-4B67-89D7-AF644A973DE0}"/>
          </ac:spMkLst>
        </pc:spChg>
      </pc:sldChg>
      <pc:sldChg chg="modSp">
        <pc:chgData name="Ricardo Mtz" userId="28b94b4c2cc33072" providerId="LiveId" clId="{D54576A8-C1B9-45A9-83BB-D1AF8962BD67}" dt="2019-10-10T11:58:06.772" v="85" actId="20577"/>
        <pc:sldMkLst>
          <pc:docMk/>
          <pc:sldMk cId="2766232575" sldId="295"/>
        </pc:sldMkLst>
        <pc:spChg chg="mod">
          <ac:chgData name="Ricardo Mtz" userId="28b94b4c2cc33072" providerId="LiveId" clId="{D54576A8-C1B9-45A9-83BB-D1AF8962BD67}" dt="2019-10-10T11:58:06.772" v="85" actId="20577"/>
          <ac:spMkLst>
            <pc:docMk/>
            <pc:sldMk cId="2766232575" sldId="295"/>
            <ac:spMk id="3" creationId="{818F20FE-4919-4191-AC72-F6D23676F003}"/>
          </ac:spMkLst>
        </pc:spChg>
      </pc:sldChg>
      <pc:sldChg chg="modSp">
        <pc:chgData name="Ricardo Mtz" userId="28b94b4c2cc33072" providerId="LiveId" clId="{D54576A8-C1B9-45A9-83BB-D1AF8962BD67}" dt="2019-10-10T11:58:58.138" v="88" actId="20577"/>
        <pc:sldMkLst>
          <pc:docMk/>
          <pc:sldMk cId="3676595311" sldId="296"/>
        </pc:sldMkLst>
        <pc:spChg chg="mod">
          <ac:chgData name="Ricardo Mtz" userId="28b94b4c2cc33072" providerId="LiveId" clId="{D54576A8-C1B9-45A9-83BB-D1AF8962BD67}" dt="2019-10-10T11:58:58.138" v="88" actId="20577"/>
          <ac:spMkLst>
            <pc:docMk/>
            <pc:sldMk cId="3676595311" sldId="296"/>
            <ac:spMk id="3" creationId="{02701E49-A11A-442A-8195-C78812D73F33}"/>
          </ac:spMkLst>
        </pc:spChg>
      </pc:sldChg>
      <pc:sldChg chg="modSp">
        <pc:chgData name="Ricardo Mtz" userId="28b94b4c2cc33072" providerId="LiveId" clId="{D54576A8-C1B9-45A9-83BB-D1AF8962BD67}" dt="2019-10-10T11:59:16.149" v="90" actId="20577"/>
        <pc:sldMkLst>
          <pc:docMk/>
          <pc:sldMk cId="1599741778" sldId="297"/>
        </pc:sldMkLst>
        <pc:spChg chg="mod">
          <ac:chgData name="Ricardo Mtz" userId="28b94b4c2cc33072" providerId="LiveId" clId="{D54576A8-C1B9-45A9-83BB-D1AF8962BD67}" dt="2019-10-10T11:59:16.149" v="90" actId="20577"/>
          <ac:spMkLst>
            <pc:docMk/>
            <pc:sldMk cId="1599741778" sldId="297"/>
            <ac:spMk id="3" creationId="{7194A923-745B-4318-9BB5-32DD225B9681}"/>
          </ac:spMkLst>
        </pc:spChg>
      </pc:sldChg>
    </pc:docChg>
  </pc:docChgLst>
  <pc:docChgLst>
    <pc:chgData name="Ricardo Mtz" userId="28b94b4c2cc33072" providerId="LiveId" clId="{B2C4A062-A2D7-4C88-BF4A-138EACEC2F4F}"/>
    <pc:docChg chg="custSel modSld">
      <pc:chgData name="Ricardo Mtz" userId="28b94b4c2cc33072" providerId="LiveId" clId="{B2C4A062-A2D7-4C88-BF4A-138EACEC2F4F}" dt="2019-03-26T08:11:56.266" v="3" actId="20577"/>
      <pc:docMkLst>
        <pc:docMk/>
      </pc:docMkLst>
      <pc:sldChg chg="modSp">
        <pc:chgData name="Ricardo Mtz" userId="28b94b4c2cc33072" providerId="LiveId" clId="{B2C4A062-A2D7-4C88-BF4A-138EACEC2F4F}" dt="2019-03-26T08:11:56.266" v="3" actId="20577"/>
        <pc:sldMkLst>
          <pc:docMk/>
          <pc:sldMk cId="324710392" sldId="257"/>
        </pc:sldMkLst>
        <pc:spChg chg="mod">
          <ac:chgData name="Ricardo Mtz" userId="28b94b4c2cc33072" providerId="LiveId" clId="{B2C4A062-A2D7-4C88-BF4A-138EACEC2F4F}" dt="2019-03-26T08:11:56.266" v="3" actId="20577"/>
          <ac:spMkLst>
            <pc:docMk/>
            <pc:sldMk cId="324710392" sldId="257"/>
            <ac:spMk id="5" creationId="{357785F6-A664-4D4B-97D7-668540A8F3FB}"/>
          </ac:spMkLst>
        </pc:spChg>
      </pc:sldChg>
    </pc:docChg>
  </pc:docChgLst>
  <pc:docChgLst>
    <pc:chgData name="Ricardo Mtz" userId="28b94b4c2cc33072" providerId="LiveId" clId="{E96A68C7-2F5F-4237-A84A-284F48E08D50}"/>
    <pc:docChg chg="modSld">
      <pc:chgData name="Ricardo Mtz" userId="28b94b4c2cc33072" providerId="LiveId" clId="{E96A68C7-2F5F-4237-A84A-284F48E08D50}" dt="2021-11-25T11:58:18.220" v="0" actId="20577"/>
      <pc:docMkLst>
        <pc:docMk/>
      </pc:docMkLst>
      <pc:sldChg chg="modSp mod">
        <pc:chgData name="Ricardo Mtz" userId="28b94b4c2cc33072" providerId="LiveId" clId="{E96A68C7-2F5F-4237-A84A-284F48E08D50}" dt="2021-11-25T11:58:18.220" v="0" actId="20577"/>
        <pc:sldMkLst>
          <pc:docMk/>
          <pc:sldMk cId="4155348874" sldId="271"/>
        </pc:sldMkLst>
        <pc:spChg chg="mod">
          <ac:chgData name="Ricardo Mtz" userId="28b94b4c2cc33072" providerId="LiveId" clId="{E96A68C7-2F5F-4237-A84A-284F48E08D50}" dt="2021-11-25T11:58:18.220" v="0" actId="20577"/>
          <ac:spMkLst>
            <pc:docMk/>
            <pc:sldMk cId="4155348874" sldId="271"/>
            <ac:spMk id="2" creationId="{DAF9F401-9A0A-4E45-86AE-F3430006D4BC}"/>
          </ac:spMkLst>
        </pc:spChg>
      </pc:sldChg>
    </pc:docChg>
  </pc:docChgLst>
  <pc:docChgLst>
    <pc:chgData name="Ricardo Mtz" userId="28b94b4c2cc33072" providerId="LiveId" clId="{5AAEBBC8-6647-448A-A108-D121C756418E}"/>
    <pc:docChg chg="undo redo custSel mod addSld modSld sldOrd">
      <pc:chgData name="Ricardo Mtz" userId="28b94b4c2cc33072" providerId="LiveId" clId="{5AAEBBC8-6647-448A-A108-D121C756418E}" dt="2019-04-02T12:59:12.996" v="7476" actId="14100"/>
      <pc:docMkLst>
        <pc:docMk/>
      </pc:docMkLst>
      <pc:sldChg chg="addSp delSp modSp add mod setBg">
        <pc:chgData name="Ricardo Mtz" userId="28b94b4c2cc33072" providerId="LiveId" clId="{5AAEBBC8-6647-448A-A108-D121C756418E}" dt="2019-03-23T01:26:18.628" v="2511" actId="26606"/>
        <pc:sldMkLst>
          <pc:docMk/>
          <pc:sldMk cId="1477705481" sldId="256"/>
        </pc:sldMkLst>
        <pc:spChg chg="mod">
          <ac:chgData name="Ricardo Mtz" userId="28b94b4c2cc33072" providerId="LiveId" clId="{5AAEBBC8-6647-448A-A108-D121C756418E}" dt="2019-03-23T01:26:18.628" v="2511" actId="26606"/>
          <ac:spMkLst>
            <pc:docMk/>
            <pc:sldMk cId="1477705481" sldId="256"/>
            <ac:spMk id="2" creationId="{814CA73B-7851-4A5F-871B-9D5E792AE28E}"/>
          </ac:spMkLst>
        </pc:spChg>
        <pc:spChg chg="mod">
          <ac:chgData name="Ricardo Mtz" userId="28b94b4c2cc33072" providerId="LiveId" clId="{5AAEBBC8-6647-448A-A108-D121C756418E}" dt="2019-03-23T01:26:18.628" v="2511" actId="26606"/>
          <ac:spMkLst>
            <pc:docMk/>
            <pc:sldMk cId="1477705481" sldId="256"/>
            <ac:spMk id="3" creationId="{B002373B-BE89-45C0-8942-A825F035E880}"/>
          </ac:spMkLst>
        </pc:spChg>
        <pc:spChg chg="add del">
          <ac:chgData name="Ricardo Mtz" userId="28b94b4c2cc33072" providerId="LiveId" clId="{5AAEBBC8-6647-448A-A108-D121C756418E}" dt="2019-03-23T01:26:18.612" v="2510" actId="26606"/>
          <ac:spMkLst>
            <pc:docMk/>
            <pc:sldMk cId="1477705481" sldId="256"/>
            <ac:spMk id="8" creationId="{4609862E-48F9-45AC-8D44-67A0268A7935}"/>
          </ac:spMkLst>
        </pc:spChg>
        <pc:spChg chg="add">
          <ac:chgData name="Ricardo Mtz" userId="28b94b4c2cc33072" providerId="LiveId" clId="{5AAEBBC8-6647-448A-A108-D121C756418E}" dt="2019-03-23T01:26:18.628" v="2511" actId="26606"/>
          <ac:spMkLst>
            <pc:docMk/>
            <pc:sldMk cId="1477705481" sldId="256"/>
            <ac:spMk id="17" creationId="{4609862E-48F9-45AC-8D44-67A0268A7935}"/>
          </ac:spMkLst>
        </pc:spChg>
        <pc:spChg chg="add">
          <ac:chgData name="Ricardo Mtz" userId="28b94b4c2cc33072" providerId="LiveId" clId="{5AAEBBC8-6647-448A-A108-D121C756418E}" dt="2019-03-23T01:26:18.628" v="2511" actId="26606"/>
          <ac:spMkLst>
            <pc:docMk/>
            <pc:sldMk cId="1477705481" sldId="256"/>
            <ac:spMk id="18" creationId="{2D5EEA8B-2D86-4D1D-96B3-6B8290303786}"/>
          </ac:spMkLst>
        </pc:spChg>
        <pc:grpChg chg="add del">
          <ac:chgData name="Ricardo Mtz" userId="28b94b4c2cc33072" providerId="LiveId" clId="{5AAEBBC8-6647-448A-A108-D121C756418E}" dt="2019-03-23T01:26:18.612" v="2510" actId="26606"/>
          <ac:grpSpMkLst>
            <pc:docMk/>
            <pc:sldMk cId="1477705481" sldId="256"/>
            <ac:grpSpMk id="10" creationId="{C97986E7-0E3C-4F64-886E-935DDCB83AA7}"/>
          </ac:grpSpMkLst>
        </pc:grpChg>
      </pc:sldChg>
      <pc:sldChg chg="addSp delSp modSp add">
        <pc:chgData name="Ricardo Mtz" userId="28b94b4c2cc33072" providerId="LiveId" clId="{5AAEBBC8-6647-448A-A108-D121C756418E}" dt="2019-03-23T05:29:06.159" v="422" actId="20577"/>
        <pc:sldMkLst>
          <pc:docMk/>
          <pc:sldMk cId="324710392" sldId="257"/>
        </pc:sldMkLst>
        <pc:spChg chg="del">
          <ac:chgData name="Ricardo Mtz" userId="28b94b4c2cc33072" providerId="LiveId" clId="{5AAEBBC8-6647-448A-A108-D121C756418E}" dt="2019-03-23T05:25:28.128" v="44"/>
          <ac:spMkLst>
            <pc:docMk/>
            <pc:sldMk cId="324710392" sldId="257"/>
            <ac:spMk id="2" creationId="{8E002649-A01B-494D-9088-2F066B1E6273}"/>
          </ac:spMkLst>
        </pc:spChg>
        <pc:spChg chg="del">
          <ac:chgData name="Ricardo Mtz" userId="28b94b4c2cc33072" providerId="LiveId" clId="{5AAEBBC8-6647-448A-A108-D121C756418E}" dt="2019-03-23T05:25:28.128" v="44"/>
          <ac:spMkLst>
            <pc:docMk/>
            <pc:sldMk cId="324710392" sldId="257"/>
            <ac:spMk id="3" creationId="{DBA77220-13AB-4912-9778-A3FDA2F17D84}"/>
          </ac:spMkLst>
        </pc:spChg>
        <pc:spChg chg="add mod">
          <ac:chgData name="Ricardo Mtz" userId="28b94b4c2cc33072" providerId="LiveId" clId="{5AAEBBC8-6647-448A-A108-D121C756418E}" dt="2019-03-23T05:25:45.288" v="51" actId="20577"/>
          <ac:spMkLst>
            <pc:docMk/>
            <pc:sldMk cId="324710392" sldId="257"/>
            <ac:spMk id="4" creationId="{011A6EEE-6860-4031-A535-69D7A91A4A57}"/>
          </ac:spMkLst>
        </pc:spChg>
        <pc:spChg chg="add mod">
          <ac:chgData name="Ricardo Mtz" userId="28b94b4c2cc33072" providerId="LiveId" clId="{5AAEBBC8-6647-448A-A108-D121C756418E}" dt="2019-03-23T05:29:06.159" v="422" actId="20577"/>
          <ac:spMkLst>
            <pc:docMk/>
            <pc:sldMk cId="324710392" sldId="257"/>
            <ac:spMk id="5" creationId="{357785F6-A664-4D4B-97D7-668540A8F3FB}"/>
          </ac:spMkLst>
        </pc:spChg>
      </pc:sldChg>
      <pc:sldChg chg="addSp delSp modSp add mod setBg">
        <pc:chgData name="Ricardo Mtz" userId="28b94b4c2cc33072" providerId="LiveId" clId="{5AAEBBC8-6647-448A-A108-D121C756418E}" dt="2019-03-23T01:26:29.797" v="2512" actId="26606"/>
        <pc:sldMkLst>
          <pc:docMk/>
          <pc:sldMk cId="1942369010" sldId="258"/>
        </pc:sldMkLst>
        <pc:spChg chg="mod">
          <ac:chgData name="Ricardo Mtz" userId="28b94b4c2cc33072" providerId="LiveId" clId="{5AAEBBC8-6647-448A-A108-D121C756418E}" dt="2019-03-23T01:26:29.797" v="2512" actId="26606"/>
          <ac:spMkLst>
            <pc:docMk/>
            <pc:sldMk cId="1942369010" sldId="258"/>
            <ac:spMk id="2" creationId="{C8A17462-2DEC-438E-8D86-C9F3595CD45E}"/>
          </ac:spMkLst>
        </pc:spChg>
        <pc:spChg chg="del mod">
          <ac:chgData name="Ricardo Mtz" userId="28b94b4c2cc33072" providerId="LiveId" clId="{5AAEBBC8-6647-448A-A108-D121C756418E}" dt="2019-03-23T01:26:29.797" v="2512" actId="26606"/>
          <ac:spMkLst>
            <pc:docMk/>
            <pc:sldMk cId="1942369010" sldId="258"/>
            <ac:spMk id="3" creationId="{A5FD45C0-2388-4A81-936F-8CA3F3C218BF}"/>
          </ac:spMkLst>
        </pc:spChg>
        <pc:spChg chg="add del">
          <ac:chgData name="Ricardo Mtz" userId="28b94b4c2cc33072" providerId="LiveId" clId="{5AAEBBC8-6647-448A-A108-D121C756418E}" dt="2019-03-23T05:43:04.317" v="873"/>
          <ac:spMkLst>
            <pc:docMk/>
            <pc:sldMk cId="1942369010" sldId="258"/>
            <ac:spMk id="4" creationId="{75E6C1A2-A734-4A70-872F-38B45C7CE6F4}"/>
          </ac:spMkLst>
        </pc:spChg>
        <pc:spChg chg="add del mod">
          <ac:chgData name="Ricardo Mtz" userId="28b94b4c2cc33072" providerId="LiveId" clId="{5AAEBBC8-6647-448A-A108-D121C756418E}" dt="2019-03-23T05:43:30.477" v="878"/>
          <ac:spMkLst>
            <pc:docMk/>
            <pc:sldMk cId="1942369010" sldId="258"/>
            <ac:spMk id="5" creationId="{E8E45262-3CC4-424D-AB7F-AAB6CDCF1C91}"/>
          </ac:spMkLst>
        </pc:spChg>
        <pc:graphicFrameChg chg="add">
          <ac:chgData name="Ricardo Mtz" userId="28b94b4c2cc33072" providerId="LiveId" clId="{5AAEBBC8-6647-448A-A108-D121C756418E}" dt="2019-03-23T01:26:29.797" v="2512" actId="26606"/>
          <ac:graphicFrameMkLst>
            <pc:docMk/>
            <pc:sldMk cId="1942369010" sldId="258"/>
            <ac:graphicFrameMk id="6" creationId="{C1089BF2-86A5-462D-B0AF-8A51E71E6E57}"/>
          </ac:graphicFrameMkLst>
        </pc:graphicFrameChg>
      </pc:sldChg>
      <pc:sldChg chg="addSp delSp modSp add mod setBg setClrOvrMap">
        <pc:chgData name="Ricardo Mtz" userId="28b94b4c2cc33072" providerId="LiveId" clId="{5AAEBBC8-6647-448A-A108-D121C756418E}" dt="2019-03-26T12:33:37.851" v="2548" actId="20577"/>
        <pc:sldMkLst>
          <pc:docMk/>
          <pc:sldMk cId="2609181943" sldId="259"/>
        </pc:sldMkLst>
        <pc:spChg chg="mod">
          <ac:chgData name="Ricardo Mtz" userId="28b94b4c2cc33072" providerId="LiveId" clId="{5AAEBBC8-6647-448A-A108-D121C756418E}" dt="2019-03-25T17:24:04.095" v="2536" actId="26606"/>
          <ac:spMkLst>
            <pc:docMk/>
            <pc:sldMk cId="2609181943" sldId="259"/>
            <ac:spMk id="2" creationId="{F748D9D1-E174-44AF-B83F-1043C1B6980D}"/>
          </ac:spMkLst>
        </pc:spChg>
        <pc:spChg chg="mod">
          <ac:chgData name="Ricardo Mtz" userId="28b94b4c2cc33072" providerId="LiveId" clId="{5AAEBBC8-6647-448A-A108-D121C756418E}" dt="2019-03-23T05:30:26.394" v="576"/>
          <ac:spMkLst>
            <pc:docMk/>
            <pc:sldMk cId="2609181943" sldId="259"/>
            <ac:spMk id="3" creationId="{BAA1A65B-5A50-4FB3-A2C5-6ECC2A7F07CD}"/>
          </ac:spMkLst>
        </pc:spChg>
        <pc:spChg chg="add del">
          <ac:chgData name="Ricardo Mtz" userId="28b94b4c2cc33072" providerId="LiveId" clId="{5AAEBBC8-6647-448A-A108-D121C756418E}" dt="2019-03-25T17:23:41.063" v="2527" actId="26606"/>
          <ac:spMkLst>
            <pc:docMk/>
            <pc:sldMk cId="2609181943" sldId="259"/>
            <ac:spMk id="6" creationId="{23327293-B345-44BA-8C2C-F29B147A9567}"/>
          </ac:spMkLst>
        </pc:spChg>
        <pc:spChg chg="add del">
          <ac:chgData name="Ricardo Mtz" userId="28b94b4c2cc33072" providerId="LiveId" clId="{5AAEBBC8-6647-448A-A108-D121C756418E}" dt="2019-03-25T17:23:41.063" v="2527" actId="26606"/>
          <ac:spMkLst>
            <pc:docMk/>
            <pc:sldMk cId="2609181943" sldId="259"/>
            <ac:spMk id="7" creationId="{F533C448-7423-454D-83CD-9ED061EE13C3}"/>
          </ac:spMkLst>
        </pc:spChg>
        <pc:spChg chg="add del">
          <ac:chgData name="Ricardo Mtz" userId="28b94b4c2cc33072" providerId="LiveId" clId="{5AAEBBC8-6647-448A-A108-D121C756418E}" dt="2019-03-23T01:26:42.443" v="2514" actId="26606"/>
          <ac:spMkLst>
            <pc:docMk/>
            <pc:sldMk cId="2609181943" sldId="259"/>
            <ac:spMk id="9" creationId="{1F1760D6-F64B-4C42-89AF-D06F35146462}"/>
          </ac:spMkLst>
        </pc:spChg>
        <pc:spChg chg="add del">
          <ac:chgData name="Ricardo Mtz" userId="28b94b4c2cc33072" providerId="LiveId" clId="{5AAEBBC8-6647-448A-A108-D121C756418E}" dt="2019-03-23T01:26:42.443" v="2514" actId="26606"/>
          <ac:spMkLst>
            <pc:docMk/>
            <pc:sldMk cId="2609181943" sldId="259"/>
            <ac:spMk id="11" creationId="{1AC6A598-279A-4E7C-BD46-96CE505599D2}"/>
          </ac:spMkLst>
        </pc:spChg>
        <pc:spChg chg="add del">
          <ac:chgData name="Ricardo Mtz" userId="28b94b4c2cc33072" providerId="LiveId" clId="{5AAEBBC8-6647-448A-A108-D121C756418E}" dt="2019-03-23T01:26:48.254" v="2518" actId="26606"/>
          <ac:spMkLst>
            <pc:docMk/>
            <pc:sldMk cId="2609181943" sldId="259"/>
            <ac:spMk id="19" creationId="{93CDDB32-E00B-4ED1-A2B4-EB989FDAF44B}"/>
          </ac:spMkLst>
        </pc:spChg>
        <pc:spChg chg="add del">
          <ac:chgData name="Ricardo Mtz" userId="28b94b4c2cc33072" providerId="LiveId" clId="{5AAEBBC8-6647-448A-A108-D121C756418E}" dt="2019-03-23T01:26:43.942" v="2516" actId="26606"/>
          <ac:spMkLst>
            <pc:docMk/>
            <pc:sldMk cId="2609181943" sldId="259"/>
            <ac:spMk id="20" creationId="{012C2063-C1C6-4349-B3F3-79EF310793C9}"/>
          </ac:spMkLst>
        </pc:spChg>
        <pc:spChg chg="add del">
          <ac:chgData name="Ricardo Mtz" userId="28b94b4c2cc33072" providerId="LiveId" clId="{5AAEBBC8-6647-448A-A108-D121C756418E}" dt="2019-03-23T01:26:43.942" v="2516" actId="26606"/>
          <ac:spMkLst>
            <pc:docMk/>
            <pc:sldMk cId="2609181943" sldId="259"/>
            <ac:spMk id="21" creationId="{57171819-DE84-45D2-B9E8-BD1D7AA6D2CC}"/>
          </ac:spMkLst>
        </pc:spChg>
        <pc:spChg chg="add del">
          <ac:chgData name="Ricardo Mtz" userId="28b94b4c2cc33072" providerId="LiveId" clId="{5AAEBBC8-6647-448A-A108-D121C756418E}" dt="2019-03-25T17:23:43.343" v="2529" actId="26606"/>
          <ac:spMkLst>
            <pc:docMk/>
            <pc:sldMk cId="2609181943" sldId="259"/>
            <ac:spMk id="24" creationId="{7CE65B02-3F8A-4DEB-A3A6-98FAEBA0624A}"/>
          </ac:spMkLst>
        </pc:spChg>
        <pc:spChg chg="add del">
          <ac:chgData name="Ricardo Mtz" userId="28b94b4c2cc33072" providerId="LiveId" clId="{5AAEBBC8-6647-448A-A108-D121C756418E}" dt="2019-03-25T17:23:43.343" v="2529" actId="26606"/>
          <ac:spMkLst>
            <pc:docMk/>
            <pc:sldMk cId="2609181943" sldId="259"/>
            <ac:spMk id="25" creationId="{362E1109-B479-438B-BD38-6AA21FFAB3BE}"/>
          </ac:spMkLst>
        </pc:spChg>
        <pc:spChg chg="add del">
          <ac:chgData name="Ricardo Mtz" userId="28b94b4c2cc33072" providerId="LiveId" clId="{5AAEBBC8-6647-448A-A108-D121C756418E}" dt="2019-03-23T01:26:48.254" v="2518" actId="26606"/>
          <ac:spMkLst>
            <pc:docMk/>
            <pc:sldMk cId="2609181943" sldId="259"/>
            <ac:spMk id="32" creationId="{B4A6ED9F-9D25-4D8F-9091-035629C05181}"/>
          </ac:spMkLst>
        </pc:spChg>
        <pc:spChg chg="add del">
          <ac:chgData name="Ricardo Mtz" userId="28b94b4c2cc33072" providerId="LiveId" clId="{5AAEBBC8-6647-448A-A108-D121C756418E}" dt="2019-03-25T17:23:44.837" v="2531" actId="26606"/>
          <ac:spMkLst>
            <pc:docMk/>
            <pc:sldMk cId="2609181943" sldId="259"/>
            <ac:spMk id="33" creationId="{7CE65B02-3F8A-4DEB-A3A6-98FAEBA0624A}"/>
          </ac:spMkLst>
        </pc:spChg>
        <pc:spChg chg="add del">
          <ac:chgData name="Ricardo Mtz" userId="28b94b4c2cc33072" providerId="LiveId" clId="{5AAEBBC8-6647-448A-A108-D121C756418E}" dt="2019-03-23T01:26:54.096" v="2520" actId="26606"/>
          <ac:spMkLst>
            <pc:docMk/>
            <pc:sldMk cId="2609181943" sldId="259"/>
            <ac:spMk id="34" creationId="{23327293-B345-44BA-8C2C-F29B147A9567}"/>
          </ac:spMkLst>
        </pc:spChg>
        <pc:spChg chg="add del">
          <ac:chgData name="Ricardo Mtz" userId="28b94b4c2cc33072" providerId="LiveId" clId="{5AAEBBC8-6647-448A-A108-D121C756418E}" dt="2019-03-23T01:26:54.096" v="2520" actId="26606"/>
          <ac:spMkLst>
            <pc:docMk/>
            <pc:sldMk cId="2609181943" sldId="259"/>
            <ac:spMk id="35" creationId="{F533C448-7423-454D-83CD-9ED061EE13C3}"/>
          </ac:spMkLst>
        </pc:spChg>
        <pc:spChg chg="add del">
          <ac:chgData name="Ricardo Mtz" userId="28b94b4c2cc33072" providerId="LiveId" clId="{5AAEBBC8-6647-448A-A108-D121C756418E}" dt="2019-03-25T17:23:44.837" v="2531" actId="26606"/>
          <ac:spMkLst>
            <pc:docMk/>
            <pc:sldMk cId="2609181943" sldId="259"/>
            <ac:spMk id="37" creationId="{362E1109-B479-438B-BD38-6AA21FFAB3BE}"/>
          </ac:spMkLst>
        </pc:spChg>
        <pc:spChg chg="add del">
          <ac:chgData name="Ricardo Mtz" userId="28b94b4c2cc33072" providerId="LiveId" clId="{5AAEBBC8-6647-448A-A108-D121C756418E}" dt="2019-03-25T17:24:04.095" v="2536" actId="26606"/>
          <ac:spMkLst>
            <pc:docMk/>
            <pc:sldMk cId="2609181943" sldId="259"/>
            <ac:spMk id="42" creationId="{7CE65B02-3F8A-4DEB-A3A6-98FAEBA0624A}"/>
          </ac:spMkLst>
        </pc:spChg>
        <pc:spChg chg="add del">
          <ac:chgData name="Ricardo Mtz" userId="28b94b4c2cc33072" providerId="LiveId" clId="{5AAEBBC8-6647-448A-A108-D121C756418E}" dt="2019-03-25T17:24:04.095" v="2536" actId="26606"/>
          <ac:spMkLst>
            <pc:docMk/>
            <pc:sldMk cId="2609181943" sldId="259"/>
            <ac:spMk id="43" creationId="{362E1109-B479-438B-BD38-6AA21FFAB3BE}"/>
          </ac:spMkLst>
        </pc:spChg>
        <pc:spChg chg="add del">
          <ac:chgData name="Ricardo Mtz" userId="28b94b4c2cc33072" providerId="LiveId" clId="{5AAEBBC8-6647-448A-A108-D121C756418E}" dt="2019-03-25T17:24:04.073" v="2535" actId="26606"/>
          <ac:spMkLst>
            <pc:docMk/>
            <pc:sldMk cId="2609181943" sldId="259"/>
            <ac:spMk id="51" creationId="{355AB109-0F2F-444B-B434-E8E40DB5A270}"/>
          </ac:spMkLst>
        </pc:spChg>
        <pc:spChg chg="add del">
          <ac:chgData name="Ricardo Mtz" userId="28b94b4c2cc33072" providerId="LiveId" clId="{5AAEBBC8-6647-448A-A108-D121C756418E}" dt="2019-03-25T17:24:04.073" v="2535" actId="26606"/>
          <ac:spMkLst>
            <pc:docMk/>
            <pc:sldMk cId="2609181943" sldId="259"/>
            <ac:spMk id="53" creationId="{62FD2897-B3D7-4593-8F5F-609D9E7658AE}"/>
          </ac:spMkLst>
        </pc:spChg>
        <pc:spChg chg="add">
          <ac:chgData name="Ricardo Mtz" userId="28b94b4c2cc33072" providerId="LiveId" clId="{5AAEBBC8-6647-448A-A108-D121C756418E}" dt="2019-03-25T17:24:04.095" v="2536" actId="26606"/>
          <ac:spMkLst>
            <pc:docMk/>
            <pc:sldMk cId="2609181943" sldId="259"/>
            <ac:spMk id="62" creationId="{0C7DCED8-1C76-4B74-964D-144D4161051A}"/>
          </ac:spMkLst>
        </pc:spChg>
        <pc:grpChg chg="add del">
          <ac:chgData name="Ricardo Mtz" userId="28b94b4c2cc33072" providerId="LiveId" clId="{5AAEBBC8-6647-448A-A108-D121C756418E}" dt="2019-03-25T17:23:41.063" v="2527" actId="26606"/>
          <ac:grpSpMkLst>
            <pc:docMk/>
            <pc:sldMk cId="2609181943" sldId="259"/>
            <ac:grpSpMk id="8" creationId="{6DEC9407-28A6-4040-90C7-3FDA38C7EC07}"/>
          </ac:grpSpMkLst>
        </pc:grpChg>
        <pc:grpChg chg="add del">
          <ac:chgData name="Ricardo Mtz" userId="28b94b4c2cc33072" providerId="LiveId" clId="{5AAEBBC8-6647-448A-A108-D121C756418E}" dt="2019-03-23T01:26:42.443" v="2514" actId="26606"/>
          <ac:grpSpMkLst>
            <pc:docMk/>
            <pc:sldMk cId="2609181943" sldId="259"/>
            <ac:grpSpMk id="13" creationId="{9E6C7C77-E574-40F3-92DB-FDC6C5D9FE13}"/>
          </ac:grpSpMkLst>
        </pc:grpChg>
        <pc:grpChg chg="add del">
          <ac:chgData name="Ricardo Mtz" userId="28b94b4c2cc33072" providerId="LiveId" clId="{5AAEBBC8-6647-448A-A108-D121C756418E}" dt="2019-03-23T01:26:43.942" v="2516" actId="26606"/>
          <ac:grpSpMkLst>
            <pc:docMk/>
            <pc:sldMk cId="2609181943" sldId="259"/>
            <ac:grpSpMk id="22" creationId="{3938A37F-4357-4644-BE84-E65D9447923D}"/>
          </ac:grpSpMkLst>
        </pc:grpChg>
        <pc:grpChg chg="add del">
          <ac:chgData name="Ricardo Mtz" userId="28b94b4c2cc33072" providerId="LiveId" clId="{5AAEBBC8-6647-448A-A108-D121C756418E}" dt="2019-03-23T01:26:48.254" v="2518" actId="26606"/>
          <ac:grpSpMkLst>
            <pc:docMk/>
            <pc:sldMk cId="2609181943" sldId="259"/>
            <ac:grpSpMk id="23" creationId="{C806AEF5-72E7-459B-82B8-FAC4B2B11C6F}"/>
          </ac:grpSpMkLst>
        </pc:grpChg>
        <pc:grpChg chg="add del">
          <ac:chgData name="Ricardo Mtz" userId="28b94b4c2cc33072" providerId="LiveId" clId="{5AAEBBC8-6647-448A-A108-D121C756418E}" dt="2019-03-25T17:23:43.343" v="2529" actId="26606"/>
          <ac:grpSpMkLst>
            <pc:docMk/>
            <pc:sldMk cId="2609181943" sldId="259"/>
            <ac:grpSpMk id="26" creationId="{D92DD96F-7103-424B-BF4F-B3A49D53CA75}"/>
          </ac:grpSpMkLst>
        </pc:grpChg>
        <pc:grpChg chg="add del">
          <ac:chgData name="Ricardo Mtz" userId="28b94b4c2cc33072" providerId="LiveId" clId="{5AAEBBC8-6647-448A-A108-D121C756418E}" dt="2019-03-23T01:26:54.096" v="2520" actId="26606"/>
          <ac:grpSpMkLst>
            <pc:docMk/>
            <pc:sldMk cId="2609181943" sldId="259"/>
            <ac:grpSpMk id="36" creationId="{6DEC9407-28A6-4040-90C7-3FDA38C7EC07}"/>
          </ac:grpSpMkLst>
        </pc:grpChg>
        <pc:grpChg chg="add del">
          <ac:chgData name="Ricardo Mtz" userId="28b94b4c2cc33072" providerId="LiveId" clId="{5AAEBBC8-6647-448A-A108-D121C756418E}" dt="2019-03-25T17:23:44.837" v="2531" actId="26606"/>
          <ac:grpSpMkLst>
            <pc:docMk/>
            <pc:sldMk cId="2609181943" sldId="259"/>
            <ac:grpSpMk id="38" creationId="{D92DD96F-7103-424B-BF4F-B3A49D53CA75}"/>
          </ac:grpSpMkLst>
        </pc:grpChg>
        <pc:grpChg chg="add del">
          <ac:chgData name="Ricardo Mtz" userId="28b94b4c2cc33072" providerId="LiveId" clId="{5AAEBBC8-6647-448A-A108-D121C756418E}" dt="2019-03-25T17:24:04.095" v="2536" actId="26606"/>
          <ac:grpSpMkLst>
            <pc:docMk/>
            <pc:sldMk cId="2609181943" sldId="259"/>
            <ac:grpSpMk id="44" creationId="{D92DD96F-7103-424B-BF4F-B3A49D53CA75}"/>
          </ac:grpSpMkLst>
        </pc:grpChg>
        <pc:grpChg chg="add del">
          <ac:chgData name="Ricardo Mtz" userId="28b94b4c2cc33072" providerId="LiveId" clId="{5AAEBBC8-6647-448A-A108-D121C756418E}" dt="2019-03-25T17:24:04.073" v="2535" actId="26606"/>
          <ac:grpSpMkLst>
            <pc:docMk/>
            <pc:sldMk cId="2609181943" sldId="259"/>
            <ac:grpSpMk id="55" creationId="{A880575A-9D3E-4072-B5A3-34B9564855ED}"/>
          </ac:grpSpMkLst>
        </pc:grpChg>
        <pc:graphicFrameChg chg="add mod modGraphic">
          <ac:chgData name="Ricardo Mtz" userId="28b94b4c2cc33072" providerId="LiveId" clId="{5AAEBBC8-6647-448A-A108-D121C756418E}" dt="2019-03-26T12:33:37.851" v="2548" actId="20577"/>
          <ac:graphicFrameMkLst>
            <pc:docMk/>
            <pc:sldMk cId="2609181943" sldId="259"/>
            <ac:graphicFrameMk id="4" creationId="{ECE5B909-0E5C-4573-B017-1F69110E38E9}"/>
          </ac:graphicFrameMkLst>
        </pc:graphicFrameChg>
        <pc:cxnChg chg="add del">
          <ac:chgData name="Ricardo Mtz" userId="28b94b4c2cc33072" providerId="LiveId" clId="{5AAEBBC8-6647-448A-A108-D121C756418E}" dt="2019-03-23T01:26:48.254" v="2518" actId="26606"/>
          <ac:cxnSpMkLst>
            <pc:docMk/>
            <pc:sldMk cId="2609181943" sldId="259"/>
            <ac:cxnSpMk id="15" creationId="{2D4A8B3C-3BB5-4D9A-81A3-FD8ED08925CB}"/>
          </ac:cxnSpMkLst>
        </pc:cxnChg>
        <pc:cxnChg chg="add del">
          <ac:chgData name="Ricardo Mtz" userId="28b94b4c2cc33072" providerId="LiveId" clId="{5AAEBBC8-6647-448A-A108-D121C756418E}" dt="2019-03-23T01:26:48.254" v="2518" actId="26606"/>
          <ac:cxnSpMkLst>
            <pc:docMk/>
            <pc:sldMk cId="2609181943" sldId="259"/>
            <ac:cxnSpMk id="17" creationId="{C8FA0702-C0EC-4C0F-AC50-F23C4991F529}"/>
          </ac:cxnSpMkLst>
        </pc:cxnChg>
        <pc:cxnChg chg="add del">
          <ac:chgData name="Ricardo Mtz" userId="28b94b4c2cc33072" providerId="LiveId" clId="{5AAEBBC8-6647-448A-A108-D121C756418E}" dt="2019-03-23T01:26:48.254" v="2518" actId="26606"/>
          <ac:cxnSpMkLst>
            <pc:docMk/>
            <pc:sldMk cId="2609181943" sldId="259"/>
            <ac:cxnSpMk id="29" creationId="{AFC21D6F-F1DC-4D97-98EF-2D5AEE59345D}"/>
          </ac:cxnSpMkLst>
        </pc:cxnChg>
        <pc:cxnChg chg="add del">
          <ac:chgData name="Ricardo Mtz" userId="28b94b4c2cc33072" providerId="LiveId" clId="{5AAEBBC8-6647-448A-A108-D121C756418E}" dt="2019-03-23T01:26:48.254" v="2518" actId="26606"/>
          <ac:cxnSpMkLst>
            <pc:docMk/>
            <pc:sldMk cId="2609181943" sldId="259"/>
            <ac:cxnSpMk id="30" creationId="{ED1287EB-8679-44C2-98EB-76E3437F365E}"/>
          </ac:cxnSpMkLst>
        </pc:cxnChg>
        <pc:cxnChg chg="add del">
          <ac:chgData name="Ricardo Mtz" userId="28b94b4c2cc33072" providerId="LiveId" clId="{5AAEBBC8-6647-448A-A108-D121C756418E}" dt="2019-03-23T01:26:48.254" v="2518" actId="26606"/>
          <ac:cxnSpMkLst>
            <pc:docMk/>
            <pc:sldMk cId="2609181943" sldId="259"/>
            <ac:cxnSpMk id="31" creationId="{8EB8FA5D-B9B3-4627-B544-CDCF527540F8}"/>
          </ac:cxnSpMkLst>
        </pc:cxnChg>
      </pc:sldChg>
      <pc:sldChg chg="addSp delSp modSp add mod ord setBg setClrOvrMap">
        <pc:chgData name="Ricardo Mtz" userId="28b94b4c2cc33072" providerId="LiveId" clId="{5AAEBBC8-6647-448A-A108-D121C756418E}" dt="2019-03-25T17:25:34.586" v="2545" actId="26606"/>
        <pc:sldMkLst>
          <pc:docMk/>
          <pc:sldMk cId="308227346" sldId="260"/>
        </pc:sldMkLst>
        <pc:spChg chg="mod">
          <ac:chgData name="Ricardo Mtz" userId="28b94b4c2cc33072" providerId="LiveId" clId="{5AAEBBC8-6647-448A-A108-D121C756418E}" dt="2019-03-25T17:25:34.586" v="2545" actId="26606"/>
          <ac:spMkLst>
            <pc:docMk/>
            <pc:sldMk cId="308227346" sldId="260"/>
            <ac:spMk id="2" creationId="{F748D9D1-E174-44AF-B83F-1043C1B6980D}"/>
          </ac:spMkLst>
        </pc:spChg>
        <pc:spChg chg="add del">
          <ac:chgData name="Ricardo Mtz" userId="28b94b4c2cc33072" providerId="LiveId" clId="{5AAEBBC8-6647-448A-A108-D121C756418E}" dt="2019-03-25T17:25:34.586" v="2545" actId="26606"/>
          <ac:spMkLst>
            <pc:docMk/>
            <pc:sldMk cId="308227346" sldId="260"/>
            <ac:spMk id="6" creationId="{355AB109-0F2F-444B-B434-E8E40DB5A270}"/>
          </ac:spMkLst>
        </pc:spChg>
        <pc:spChg chg="add del">
          <ac:chgData name="Ricardo Mtz" userId="28b94b4c2cc33072" providerId="LiveId" clId="{5AAEBBC8-6647-448A-A108-D121C756418E}" dt="2019-03-25T17:25:34.586" v="2545" actId="26606"/>
          <ac:spMkLst>
            <pc:docMk/>
            <pc:sldMk cId="308227346" sldId="260"/>
            <ac:spMk id="7" creationId="{62FD2897-B3D7-4593-8F5F-609D9E7658AE}"/>
          </ac:spMkLst>
        </pc:spChg>
        <pc:spChg chg="add del">
          <ac:chgData name="Ricardo Mtz" userId="28b94b4c2cc33072" providerId="LiveId" clId="{5AAEBBC8-6647-448A-A108-D121C756418E}" dt="2019-03-25T17:24:51.253" v="2539" actId="26606"/>
          <ac:spMkLst>
            <pc:docMk/>
            <pc:sldMk cId="308227346" sldId="260"/>
            <ac:spMk id="9" creationId="{355AB109-0F2F-444B-B434-E8E40DB5A270}"/>
          </ac:spMkLst>
        </pc:spChg>
        <pc:spChg chg="add del">
          <ac:chgData name="Ricardo Mtz" userId="28b94b4c2cc33072" providerId="LiveId" clId="{5AAEBBC8-6647-448A-A108-D121C756418E}" dt="2019-03-25T17:24:51.253" v="2539" actId="26606"/>
          <ac:spMkLst>
            <pc:docMk/>
            <pc:sldMk cId="308227346" sldId="260"/>
            <ac:spMk id="11" creationId="{62FD2897-B3D7-4593-8F5F-609D9E7658AE}"/>
          </ac:spMkLst>
        </pc:spChg>
        <pc:grpChg chg="add del">
          <ac:chgData name="Ricardo Mtz" userId="28b94b4c2cc33072" providerId="LiveId" clId="{5AAEBBC8-6647-448A-A108-D121C756418E}" dt="2019-03-25T17:25:34.586" v="2545" actId="26606"/>
          <ac:grpSpMkLst>
            <pc:docMk/>
            <pc:sldMk cId="308227346" sldId="260"/>
            <ac:grpSpMk id="8" creationId="{A880575A-9D3E-4072-B5A3-34B9564855ED}"/>
          </ac:grpSpMkLst>
        </pc:grpChg>
        <pc:grpChg chg="add del">
          <ac:chgData name="Ricardo Mtz" userId="28b94b4c2cc33072" providerId="LiveId" clId="{5AAEBBC8-6647-448A-A108-D121C756418E}" dt="2019-03-25T17:24:51.253" v="2539" actId="26606"/>
          <ac:grpSpMkLst>
            <pc:docMk/>
            <pc:sldMk cId="308227346" sldId="260"/>
            <ac:grpSpMk id="13" creationId="{A880575A-9D3E-4072-B5A3-34B9564855ED}"/>
          </ac:grpSpMkLst>
        </pc:grpChg>
        <pc:graphicFrameChg chg="add mod modGraphic">
          <ac:chgData name="Ricardo Mtz" userId="28b94b4c2cc33072" providerId="LiveId" clId="{5AAEBBC8-6647-448A-A108-D121C756418E}" dt="2019-03-25T17:25:34.586" v="2545" actId="26606"/>
          <ac:graphicFrameMkLst>
            <pc:docMk/>
            <pc:sldMk cId="308227346" sldId="260"/>
            <ac:graphicFrameMk id="4" creationId="{ECE5B909-0E5C-4573-B017-1F69110E38E9}"/>
          </ac:graphicFrameMkLst>
        </pc:graphicFrameChg>
      </pc:sldChg>
      <pc:sldChg chg="addSp delSp modSp add mod setBg setClrOvrMap">
        <pc:chgData name="Ricardo Mtz" userId="28b94b4c2cc33072" providerId="LiveId" clId="{5AAEBBC8-6647-448A-A108-D121C756418E}" dt="2019-03-25T17:25:12.505" v="2541"/>
        <pc:sldMkLst>
          <pc:docMk/>
          <pc:sldMk cId="1218875982" sldId="261"/>
        </pc:sldMkLst>
        <pc:spChg chg="mod">
          <ac:chgData name="Ricardo Mtz" userId="28b94b4c2cc33072" providerId="LiveId" clId="{5AAEBBC8-6647-448A-A108-D121C756418E}" dt="2019-03-25T17:24:56.786" v="2540" actId="26606"/>
          <ac:spMkLst>
            <pc:docMk/>
            <pc:sldMk cId="1218875982" sldId="261"/>
            <ac:spMk id="2" creationId="{F748D9D1-E174-44AF-B83F-1043C1B6980D}"/>
          </ac:spMkLst>
        </pc:spChg>
        <pc:spChg chg="add del">
          <ac:chgData name="Ricardo Mtz" userId="28b94b4c2cc33072" providerId="LiveId" clId="{5AAEBBC8-6647-448A-A108-D121C756418E}" dt="2019-03-25T17:23:56.136" v="2533" actId="26606"/>
          <ac:spMkLst>
            <pc:docMk/>
            <pc:sldMk cId="1218875982" sldId="261"/>
            <ac:spMk id="9" creationId="{0C7DCED8-1C76-4B74-964D-144D4161051A}"/>
          </ac:spMkLst>
        </pc:spChg>
        <pc:spChg chg="add del">
          <ac:chgData name="Ricardo Mtz" userId="28b94b4c2cc33072" providerId="LiveId" clId="{5AAEBBC8-6647-448A-A108-D121C756418E}" dt="2019-03-25T17:24:10.143" v="2537" actId="26606"/>
          <ac:spMkLst>
            <pc:docMk/>
            <pc:sldMk cId="1218875982" sldId="261"/>
            <ac:spMk id="14" creationId="{23327293-B345-44BA-8C2C-F29B147A9567}"/>
          </ac:spMkLst>
        </pc:spChg>
        <pc:spChg chg="add del">
          <ac:chgData name="Ricardo Mtz" userId="28b94b4c2cc33072" providerId="LiveId" clId="{5AAEBBC8-6647-448A-A108-D121C756418E}" dt="2019-03-25T17:24:10.143" v="2537" actId="26606"/>
          <ac:spMkLst>
            <pc:docMk/>
            <pc:sldMk cId="1218875982" sldId="261"/>
            <ac:spMk id="16" creationId="{F533C448-7423-454D-83CD-9ED061EE13C3}"/>
          </ac:spMkLst>
        </pc:spChg>
        <pc:spChg chg="add del">
          <ac:chgData name="Ricardo Mtz" userId="28b94b4c2cc33072" providerId="LiveId" clId="{5AAEBBC8-6647-448A-A108-D121C756418E}" dt="2019-03-25T17:24:56.786" v="2540" actId="26606"/>
          <ac:spMkLst>
            <pc:docMk/>
            <pc:sldMk cId="1218875982" sldId="261"/>
            <ac:spMk id="28" creationId="{355AB109-0F2F-444B-B434-E8E40DB5A270}"/>
          </ac:spMkLst>
        </pc:spChg>
        <pc:spChg chg="add del">
          <ac:chgData name="Ricardo Mtz" userId="28b94b4c2cc33072" providerId="LiveId" clId="{5AAEBBC8-6647-448A-A108-D121C756418E}" dt="2019-03-25T17:24:56.786" v="2540" actId="26606"/>
          <ac:spMkLst>
            <pc:docMk/>
            <pc:sldMk cId="1218875982" sldId="261"/>
            <ac:spMk id="30" creationId="{62FD2897-B3D7-4593-8F5F-609D9E7658AE}"/>
          </ac:spMkLst>
        </pc:spChg>
        <pc:spChg chg="add">
          <ac:chgData name="Ricardo Mtz" userId="28b94b4c2cc33072" providerId="LiveId" clId="{5AAEBBC8-6647-448A-A108-D121C756418E}" dt="2019-03-25T17:24:56.786" v="2540" actId="26606"/>
          <ac:spMkLst>
            <pc:docMk/>
            <pc:sldMk cId="1218875982" sldId="261"/>
            <ac:spMk id="42" creationId="{0C7DCED8-1C76-4B74-964D-144D4161051A}"/>
          </ac:spMkLst>
        </pc:spChg>
        <pc:grpChg chg="add del">
          <ac:chgData name="Ricardo Mtz" userId="28b94b4c2cc33072" providerId="LiveId" clId="{5AAEBBC8-6647-448A-A108-D121C756418E}" dt="2019-03-25T17:24:10.143" v="2537" actId="26606"/>
          <ac:grpSpMkLst>
            <pc:docMk/>
            <pc:sldMk cId="1218875982" sldId="261"/>
            <ac:grpSpMk id="18" creationId="{6DEC9407-28A6-4040-90C7-3FDA38C7EC07}"/>
          </ac:grpSpMkLst>
        </pc:grpChg>
        <pc:grpChg chg="add del">
          <ac:chgData name="Ricardo Mtz" userId="28b94b4c2cc33072" providerId="LiveId" clId="{5AAEBBC8-6647-448A-A108-D121C756418E}" dt="2019-03-25T17:24:56.786" v="2540" actId="26606"/>
          <ac:grpSpMkLst>
            <pc:docMk/>
            <pc:sldMk cId="1218875982" sldId="261"/>
            <ac:grpSpMk id="32" creationId="{A880575A-9D3E-4072-B5A3-34B9564855ED}"/>
          </ac:grpSpMkLst>
        </pc:grpChg>
        <pc:graphicFrameChg chg="mod modGraphic">
          <ac:chgData name="Ricardo Mtz" userId="28b94b4c2cc33072" providerId="LiveId" clId="{5AAEBBC8-6647-448A-A108-D121C756418E}" dt="2019-03-25T17:25:12.505" v="2541"/>
          <ac:graphicFrameMkLst>
            <pc:docMk/>
            <pc:sldMk cId="1218875982" sldId="261"/>
            <ac:graphicFrameMk id="4" creationId="{ECE5B909-0E5C-4573-B017-1F69110E38E9}"/>
          </ac:graphicFrameMkLst>
        </pc:graphicFrameChg>
      </pc:sldChg>
      <pc:sldChg chg="modSp add">
        <pc:chgData name="Ricardo Mtz" userId="28b94b4c2cc33072" providerId="LiveId" clId="{5AAEBBC8-6647-448A-A108-D121C756418E}" dt="2019-03-26T12:35:53.024" v="2562" actId="20577"/>
        <pc:sldMkLst>
          <pc:docMk/>
          <pc:sldMk cId="1471614970" sldId="262"/>
        </pc:sldMkLst>
        <pc:spChg chg="mod">
          <ac:chgData name="Ricardo Mtz" userId="28b94b4c2cc33072" providerId="LiveId" clId="{5AAEBBC8-6647-448A-A108-D121C756418E}" dt="2019-03-23T00:25:23.116" v="934" actId="20577"/>
          <ac:spMkLst>
            <pc:docMk/>
            <pc:sldMk cId="1471614970" sldId="262"/>
            <ac:spMk id="2" creationId="{1DED0C1A-A1EE-437F-97C9-0ABC1A7CC5AA}"/>
          </ac:spMkLst>
        </pc:spChg>
        <pc:spChg chg="mod">
          <ac:chgData name="Ricardo Mtz" userId="28b94b4c2cc33072" providerId="LiveId" clId="{5AAEBBC8-6647-448A-A108-D121C756418E}" dt="2019-03-26T12:35:53.024" v="2562" actId="20577"/>
          <ac:spMkLst>
            <pc:docMk/>
            <pc:sldMk cId="1471614970" sldId="262"/>
            <ac:spMk id="3" creationId="{A19237A9-DA7F-41E4-87E0-9A59C5B6F7BD}"/>
          </ac:spMkLst>
        </pc:spChg>
      </pc:sldChg>
      <pc:sldChg chg="addSp delSp modSp add">
        <pc:chgData name="Ricardo Mtz" userId="28b94b4c2cc33072" providerId="LiveId" clId="{5AAEBBC8-6647-448A-A108-D121C756418E}" dt="2019-03-23T00:37:33.715" v="1829"/>
        <pc:sldMkLst>
          <pc:docMk/>
          <pc:sldMk cId="724934222" sldId="263"/>
        </pc:sldMkLst>
        <pc:spChg chg="mod">
          <ac:chgData name="Ricardo Mtz" userId="28b94b4c2cc33072" providerId="LiveId" clId="{5AAEBBC8-6647-448A-A108-D121C756418E}" dt="2019-03-23T00:29:59.291" v="1275" actId="20577"/>
          <ac:spMkLst>
            <pc:docMk/>
            <pc:sldMk cId="724934222" sldId="263"/>
            <ac:spMk id="2" creationId="{B62E821F-38E1-4C53-BD36-764DC3EF233C}"/>
          </ac:spMkLst>
        </pc:spChg>
        <pc:spChg chg="mod">
          <ac:chgData name="Ricardo Mtz" userId="28b94b4c2cc33072" providerId="LiveId" clId="{5AAEBBC8-6647-448A-A108-D121C756418E}" dt="2019-03-23T00:37:21.156" v="1826" actId="20577"/>
          <ac:spMkLst>
            <pc:docMk/>
            <pc:sldMk cId="724934222" sldId="263"/>
            <ac:spMk id="3" creationId="{CC25CED3-6412-4AB6-8358-1CC3F65AD1E5}"/>
          </ac:spMkLst>
        </pc:spChg>
        <pc:spChg chg="add del mod">
          <ac:chgData name="Ricardo Mtz" userId="28b94b4c2cc33072" providerId="LiveId" clId="{5AAEBBC8-6647-448A-A108-D121C756418E}" dt="2019-03-23T00:37:33.715" v="1829"/>
          <ac:spMkLst>
            <pc:docMk/>
            <pc:sldMk cId="724934222" sldId="263"/>
            <ac:spMk id="4" creationId="{91E47164-7873-4B78-A2B4-8C7A72FCD6F3}"/>
          </ac:spMkLst>
        </pc:spChg>
      </pc:sldChg>
      <pc:sldChg chg="addSp delSp modSp add">
        <pc:chgData name="Ricardo Mtz" userId="28b94b4c2cc33072" providerId="LiveId" clId="{5AAEBBC8-6647-448A-A108-D121C756418E}" dt="2019-03-23T00:43:39.109" v="2133" actId="20577"/>
        <pc:sldMkLst>
          <pc:docMk/>
          <pc:sldMk cId="1279109349" sldId="264"/>
        </pc:sldMkLst>
        <pc:spChg chg="mod">
          <ac:chgData name="Ricardo Mtz" userId="28b94b4c2cc33072" providerId="LiveId" clId="{5AAEBBC8-6647-448A-A108-D121C756418E}" dt="2019-03-23T00:43:19.067" v="2108" actId="6549"/>
          <ac:spMkLst>
            <pc:docMk/>
            <pc:sldMk cId="1279109349" sldId="264"/>
            <ac:spMk id="2" creationId="{D1B9C979-E4A2-4A42-A3E2-9915E7223249}"/>
          </ac:spMkLst>
        </pc:spChg>
        <pc:spChg chg="add del mod">
          <ac:chgData name="Ricardo Mtz" userId="28b94b4c2cc33072" providerId="LiveId" clId="{5AAEBBC8-6647-448A-A108-D121C756418E}" dt="2019-03-23T00:43:39.109" v="2133" actId="20577"/>
          <ac:spMkLst>
            <pc:docMk/>
            <pc:sldMk cId="1279109349" sldId="264"/>
            <ac:spMk id="3" creationId="{500B9AC4-01D4-460D-B764-55746B587DDD}"/>
          </ac:spMkLst>
        </pc:spChg>
        <pc:spChg chg="add del">
          <ac:chgData name="Ricardo Mtz" userId="28b94b4c2cc33072" providerId="LiveId" clId="{5AAEBBC8-6647-448A-A108-D121C756418E}" dt="2019-03-23T00:38:18.550" v="1850"/>
          <ac:spMkLst>
            <pc:docMk/>
            <pc:sldMk cId="1279109349" sldId="264"/>
            <ac:spMk id="4" creationId="{2674FE4D-B179-458B-9786-8F35005F9F5F}"/>
          </ac:spMkLst>
        </pc:spChg>
        <pc:spChg chg="add del mod">
          <ac:chgData name="Ricardo Mtz" userId="28b94b4c2cc33072" providerId="LiveId" clId="{5AAEBBC8-6647-448A-A108-D121C756418E}" dt="2019-03-23T00:39:15.631" v="1876"/>
          <ac:spMkLst>
            <pc:docMk/>
            <pc:sldMk cId="1279109349" sldId="264"/>
            <ac:spMk id="5" creationId="{E391F4AB-90B0-4E63-90A6-27F298C914EB}"/>
          </ac:spMkLst>
        </pc:spChg>
        <pc:spChg chg="add del">
          <ac:chgData name="Ricardo Mtz" userId="28b94b4c2cc33072" providerId="LiveId" clId="{5AAEBBC8-6647-448A-A108-D121C756418E}" dt="2019-03-23T00:39:15.600" v="1874"/>
          <ac:spMkLst>
            <pc:docMk/>
            <pc:sldMk cId="1279109349" sldId="264"/>
            <ac:spMk id="6" creationId="{143FFEA9-BF75-4E60-8F9B-2B9BFDC43591}"/>
          </ac:spMkLst>
        </pc:spChg>
        <pc:spChg chg="add del mod">
          <ac:chgData name="Ricardo Mtz" userId="28b94b4c2cc33072" providerId="LiveId" clId="{5AAEBBC8-6647-448A-A108-D121C756418E}" dt="2019-03-23T00:42:53.683" v="2092" actId="47"/>
          <ac:spMkLst>
            <pc:docMk/>
            <pc:sldMk cId="1279109349" sldId="264"/>
            <ac:spMk id="7" creationId="{BD201754-06C9-4A65-B8A3-94AAB72AB819}"/>
          </ac:spMkLst>
        </pc:spChg>
        <pc:spChg chg="add del">
          <ac:chgData name="Ricardo Mtz" userId="28b94b4c2cc33072" providerId="LiveId" clId="{5AAEBBC8-6647-448A-A108-D121C756418E}" dt="2019-03-23T00:39:21.583" v="1879"/>
          <ac:spMkLst>
            <pc:docMk/>
            <pc:sldMk cId="1279109349" sldId="264"/>
            <ac:spMk id="8" creationId="{64FA77E6-EF59-46C4-84FD-A58F3F786008}"/>
          </ac:spMkLst>
        </pc:spChg>
        <pc:spChg chg="add mod">
          <ac:chgData name="Ricardo Mtz" userId="28b94b4c2cc33072" providerId="LiveId" clId="{5AAEBBC8-6647-448A-A108-D121C756418E}" dt="2019-03-23T00:39:31.346" v="1880"/>
          <ac:spMkLst>
            <pc:docMk/>
            <pc:sldMk cId="1279109349" sldId="264"/>
            <ac:spMk id="9" creationId="{67B20590-9F90-43B8-AE82-97D574D3E37A}"/>
          </ac:spMkLst>
        </pc:spChg>
      </pc:sldChg>
      <pc:sldChg chg="modSp add ord">
        <pc:chgData name="Ricardo Mtz" userId="28b94b4c2cc33072" providerId="LiveId" clId="{5AAEBBC8-6647-448A-A108-D121C756418E}" dt="2019-03-23T01:27:36.234" v="2525" actId="14100"/>
        <pc:sldMkLst>
          <pc:docMk/>
          <pc:sldMk cId="1480638733" sldId="265"/>
        </pc:sldMkLst>
        <pc:spChg chg="mod">
          <ac:chgData name="Ricardo Mtz" userId="28b94b4c2cc33072" providerId="LiveId" clId="{5AAEBBC8-6647-448A-A108-D121C756418E}" dt="2019-03-23T01:27:36.234" v="2525" actId="14100"/>
          <ac:spMkLst>
            <pc:docMk/>
            <pc:sldMk cId="1480638733" sldId="265"/>
            <ac:spMk id="3" creationId="{500B9AC4-01D4-460D-B764-55746B587DDD}"/>
          </ac:spMkLst>
        </pc:spChg>
      </pc:sldChg>
      <pc:sldChg chg="modSp add">
        <pc:chgData name="Ricardo Mtz" userId="28b94b4c2cc33072" providerId="LiveId" clId="{5AAEBBC8-6647-448A-A108-D121C756418E}" dt="2019-03-23T00:46:34.291" v="2507" actId="20577"/>
        <pc:sldMkLst>
          <pc:docMk/>
          <pc:sldMk cId="2834348268" sldId="266"/>
        </pc:sldMkLst>
        <pc:spChg chg="mod">
          <ac:chgData name="Ricardo Mtz" userId="28b94b4c2cc33072" providerId="LiveId" clId="{5AAEBBC8-6647-448A-A108-D121C756418E}" dt="2019-03-23T00:43:55.059" v="2155" actId="20577"/>
          <ac:spMkLst>
            <pc:docMk/>
            <pc:sldMk cId="2834348268" sldId="266"/>
            <ac:spMk id="2" creationId="{C813491F-5478-4197-A827-B0DF9EE045BD}"/>
          </ac:spMkLst>
        </pc:spChg>
        <pc:spChg chg="mod">
          <ac:chgData name="Ricardo Mtz" userId="28b94b4c2cc33072" providerId="LiveId" clId="{5AAEBBC8-6647-448A-A108-D121C756418E}" dt="2019-03-23T00:46:34.291" v="2507" actId="20577"/>
          <ac:spMkLst>
            <pc:docMk/>
            <pc:sldMk cId="2834348268" sldId="266"/>
            <ac:spMk id="3" creationId="{1905D9A4-9F00-48CB-808A-D0DFE3824E58}"/>
          </ac:spMkLst>
        </pc:spChg>
      </pc:sldChg>
      <pc:sldChg chg="addSp delSp modSp add">
        <pc:chgData name="Ricardo Mtz" userId="28b94b4c2cc33072" providerId="LiveId" clId="{5AAEBBC8-6647-448A-A108-D121C756418E}" dt="2019-04-01T17:46:36.596" v="2628" actId="20577"/>
        <pc:sldMkLst>
          <pc:docMk/>
          <pc:sldMk cId="2612074057" sldId="267"/>
        </pc:sldMkLst>
        <pc:spChg chg="del">
          <ac:chgData name="Ricardo Mtz" userId="28b94b4c2cc33072" providerId="LiveId" clId="{5AAEBBC8-6647-448A-A108-D121C756418E}" dt="2019-04-01T17:46:06.053" v="2564"/>
          <ac:spMkLst>
            <pc:docMk/>
            <pc:sldMk cId="2612074057" sldId="267"/>
            <ac:spMk id="2" creationId="{7C7515D6-394D-4B66-8994-61C4C8680E93}"/>
          </ac:spMkLst>
        </pc:spChg>
        <pc:spChg chg="del">
          <ac:chgData name="Ricardo Mtz" userId="28b94b4c2cc33072" providerId="LiveId" clId="{5AAEBBC8-6647-448A-A108-D121C756418E}" dt="2019-04-01T17:46:06.053" v="2564"/>
          <ac:spMkLst>
            <pc:docMk/>
            <pc:sldMk cId="2612074057" sldId="267"/>
            <ac:spMk id="3" creationId="{1C5E6041-9ADB-4369-94FD-35A98FA60765}"/>
          </ac:spMkLst>
        </pc:spChg>
        <pc:spChg chg="add mod">
          <ac:chgData name="Ricardo Mtz" userId="28b94b4c2cc33072" providerId="LiveId" clId="{5AAEBBC8-6647-448A-A108-D121C756418E}" dt="2019-04-01T17:46:36.596" v="2628" actId="20577"/>
          <ac:spMkLst>
            <pc:docMk/>
            <pc:sldMk cId="2612074057" sldId="267"/>
            <ac:spMk id="4" creationId="{E3AA71C4-2BDC-4D3F-A8BF-D84B4CA04D13}"/>
          </ac:spMkLst>
        </pc:spChg>
        <pc:spChg chg="add mod">
          <ac:chgData name="Ricardo Mtz" userId="28b94b4c2cc33072" providerId="LiveId" clId="{5AAEBBC8-6647-448A-A108-D121C756418E}" dt="2019-04-01T17:46:27.529" v="2601" actId="20577"/>
          <ac:spMkLst>
            <pc:docMk/>
            <pc:sldMk cId="2612074057" sldId="267"/>
            <ac:spMk id="5" creationId="{A3E0A9D6-64D5-4488-8A20-AEC0E522B31A}"/>
          </ac:spMkLst>
        </pc:spChg>
      </pc:sldChg>
      <pc:sldChg chg="addSp delSp modSp add">
        <pc:chgData name="Ricardo Mtz" userId="28b94b4c2cc33072" providerId="LiveId" clId="{5AAEBBC8-6647-448A-A108-D121C756418E}" dt="2019-04-02T12:42:41.723" v="7233" actId="20577"/>
        <pc:sldMkLst>
          <pc:docMk/>
          <pc:sldMk cId="1810637600" sldId="268"/>
        </pc:sldMkLst>
        <pc:spChg chg="del">
          <ac:chgData name="Ricardo Mtz" userId="28b94b4c2cc33072" providerId="LiveId" clId="{5AAEBBC8-6647-448A-A108-D121C756418E}" dt="2019-04-01T17:46:46.031" v="2630"/>
          <ac:spMkLst>
            <pc:docMk/>
            <pc:sldMk cId="1810637600" sldId="268"/>
            <ac:spMk id="2" creationId="{3C0DF094-563D-43E1-9795-D43E17779E56}"/>
          </ac:spMkLst>
        </pc:spChg>
        <pc:spChg chg="del">
          <ac:chgData name="Ricardo Mtz" userId="28b94b4c2cc33072" providerId="LiveId" clId="{5AAEBBC8-6647-448A-A108-D121C756418E}" dt="2019-04-01T17:46:46.031" v="2630"/>
          <ac:spMkLst>
            <pc:docMk/>
            <pc:sldMk cId="1810637600" sldId="268"/>
            <ac:spMk id="3" creationId="{9B5BB683-3610-4CE7-906A-45CD3A30BBE6}"/>
          </ac:spMkLst>
        </pc:spChg>
        <pc:spChg chg="add mod">
          <ac:chgData name="Ricardo Mtz" userId="28b94b4c2cc33072" providerId="LiveId" clId="{5AAEBBC8-6647-448A-A108-D121C756418E}" dt="2019-04-01T17:47:26.392" v="2657" actId="20577"/>
          <ac:spMkLst>
            <pc:docMk/>
            <pc:sldMk cId="1810637600" sldId="268"/>
            <ac:spMk id="4" creationId="{AC6D8F7C-FFF6-4FFF-A267-28A39E0B3B6C}"/>
          </ac:spMkLst>
        </pc:spChg>
        <pc:spChg chg="add mod">
          <ac:chgData name="Ricardo Mtz" userId="28b94b4c2cc33072" providerId="LiveId" clId="{5AAEBBC8-6647-448A-A108-D121C756418E}" dt="2019-04-02T12:42:41.723" v="7233" actId="20577"/>
          <ac:spMkLst>
            <pc:docMk/>
            <pc:sldMk cId="1810637600" sldId="268"/>
            <ac:spMk id="5" creationId="{2C7F79FB-4BD2-4351-A22A-25659359F70B}"/>
          </ac:spMkLst>
        </pc:spChg>
      </pc:sldChg>
      <pc:sldChg chg="modSp add">
        <pc:chgData name="Ricardo Mtz" userId="28b94b4c2cc33072" providerId="LiveId" clId="{5AAEBBC8-6647-448A-A108-D121C756418E}" dt="2019-04-01T17:54:00.019" v="3462" actId="20577"/>
        <pc:sldMkLst>
          <pc:docMk/>
          <pc:sldMk cId="254785805" sldId="269"/>
        </pc:sldMkLst>
        <pc:spChg chg="mod">
          <ac:chgData name="Ricardo Mtz" userId="28b94b4c2cc33072" providerId="LiveId" clId="{5AAEBBC8-6647-448A-A108-D121C756418E}" dt="2019-04-01T17:50:35.198" v="3124" actId="20577"/>
          <ac:spMkLst>
            <pc:docMk/>
            <pc:sldMk cId="254785805" sldId="269"/>
            <ac:spMk id="2" creationId="{54B17A30-824E-48F0-9544-648B7CE90C5B}"/>
          </ac:spMkLst>
        </pc:spChg>
        <pc:spChg chg="mod">
          <ac:chgData name="Ricardo Mtz" userId="28b94b4c2cc33072" providerId="LiveId" clId="{5AAEBBC8-6647-448A-A108-D121C756418E}" dt="2019-04-01T17:54:00.019" v="3462" actId="20577"/>
          <ac:spMkLst>
            <pc:docMk/>
            <pc:sldMk cId="254785805" sldId="269"/>
            <ac:spMk id="3" creationId="{36E36F42-2370-4061-B999-A707B8A04818}"/>
          </ac:spMkLst>
        </pc:spChg>
      </pc:sldChg>
      <pc:sldChg chg="modSp add">
        <pc:chgData name="Ricardo Mtz" userId="28b94b4c2cc33072" providerId="LiveId" clId="{5AAEBBC8-6647-448A-A108-D121C756418E}" dt="2019-04-02T12:43:11.142" v="7238" actId="14100"/>
        <pc:sldMkLst>
          <pc:docMk/>
          <pc:sldMk cId="108094863" sldId="270"/>
        </pc:sldMkLst>
        <pc:spChg chg="mod">
          <ac:chgData name="Ricardo Mtz" userId="28b94b4c2cc33072" providerId="LiveId" clId="{5AAEBBC8-6647-448A-A108-D121C756418E}" dt="2019-04-01T17:51:21.804" v="3203" actId="20577"/>
          <ac:spMkLst>
            <pc:docMk/>
            <pc:sldMk cId="108094863" sldId="270"/>
            <ac:spMk id="2" creationId="{97AF3B16-5B02-417F-812C-908808DE7133}"/>
          </ac:spMkLst>
        </pc:spChg>
        <pc:spChg chg="mod">
          <ac:chgData name="Ricardo Mtz" userId="28b94b4c2cc33072" providerId="LiveId" clId="{5AAEBBC8-6647-448A-A108-D121C756418E}" dt="2019-04-02T12:43:11.142" v="7238" actId="14100"/>
          <ac:spMkLst>
            <pc:docMk/>
            <pc:sldMk cId="108094863" sldId="270"/>
            <ac:spMk id="3" creationId="{57530256-6842-4035-AAE3-C09CEA12E686}"/>
          </ac:spMkLst>
        </pc:spChg>
      </pc:sldChg>
      <pc:sldChg chg="modSp add">
        <pc:chgData name="Ricardo Mtz" userId="28b94b4c2cc33072" providerId="LiveId" clId="{5AAEBBC8-6647-448A-A108-D121C756418E}" dt="2019-04-02T12:43:30.244" v="7243" actId="14100"/>
        <pc:sldMkLst>
          <pc:docMk/>
          <pc:sldMk cId="4155348874" sldId="271"/>
        </pc:sldMkLst>
        <pc:spChg chg="mod">
          <ac:chgData name="Ricardo Mtz" userId="28b94b4c2cc33072" providerId="LiveId" clId="{5AAEBBC8-6647-448A-A108-D121C756418E}" dt="2019-04-01T17:52:48.538" v="3322" actId="20577"/>
          <ac:spMkLst>
            <pc:docMk/>
            <pc:sldMk cId="4155348874" sldId="271"/>
            <ac:spMk id="2" creationId="{DAF9F401-9A0A-4E45-86AE-F3430006D4BC}"/>
          </ac:spMkLst>
        </pc:spChg>
        <pc:spChg chg="mod">
          <ac:chgData name="Ricardo Mtz" userId="28b94b4c2cc33072" providerId="LiveId" clId="{5AAEBBC8-6647-448A-A108-D121C756418E}" dt="2019-04-02T12:43:30.244" v="7243" actId="14100"/>
          <ac:spMkLst>
            <pc:docMk/>
            <pc:sldMk cId="4155348874" sldId="271"/>
            <ac:spMk id="3" creationId="{C6C1885F-A4BF-4FF2-951B-DCC1EF7A3327}"/>
          </ac:spMkLst>
        </pc:spChg>
      </pc:sldChg>
      <pc:sldChg chg="modSp add">
        <pc:chgData name="Ricardo Mtz" userId="28b94b4c2cc33072" providerId="LiveId" clId="{5AAEBBC8-6647-448A-A108-D121C756418E}" dt="2019-04-02T12:43:42.142" v="7246" actId="403"/>
        <pc:sldMkLst>
          <pc:docMk/>
          <pc:sldMk cId="3998226125" sldId="272"/>
        </pc:sldMkLst>
        <pc:spChg chg="mod">
          <ac:chgData name="Ricardo Mtz" userId="28b94b4c2cc33072" providerId="LiveId" clId="{5AAEBBC8-6647-448A-A108-D121C756418E}" dt="2019-04-01T17:56:57.632" v="3763" actId="20577"/>
          <ac:spMkLst>
            <pc:docMk/>
            <pc:sldMk cId="3998226125" sldId="272"/>
            <ac:spMk id="2" creationId="{6F398791-864E-41FE-A94D-B899517EB82D}"/>
          </ac:spMkLst>
        </pc:spChg>
        <pc:spChg chg="mod">
          <ac:chgData name="Ricardo Mtz" userId="28b94b4c2cc33072" providerId="LiveId" clId="{5AAEBBC8-6647-448A-A108-D121C756418E}" dt="2019-04-02T12:43:42.142" v="7246" actId="403"/>
          <ac:spMkLst>
            <pc:docMk/>
            <pc:sldMk cId="3998226125" sldId="272"/>
            <ac:spMk id="3" creationId="{A637696B-C250-4549-A9A6-C8EA061ADBE0}"/>
          </ac:spMkLst>
        </pc:spChg>
      </pc:sldChg>
      <pc:sldChg chg="modSp add">
        <pc:chgData name="Ricardo Mtz" userId="28b94b4c2cc33072" providerId="LiveId" clId="{5AAEBBC8-6647-448A-A108-D121C756418E}" dt="2019-04-02T12:43:57.044" v="7249" actId="403"/>
        <pc:sldMkLst>
          <pc:docMk/>
          <pc:sldMk cId="267120193" sldId="273"/>
        </pc:sldMkLst>
        <pc:spChg chg="mod">
          <ac:chgData name="Ricardo Mtz" userId="28b94b4c2cc33072" providerId="LiveId" clId="{5AAEBBC8-6647-448A-A108-D121C756418E}" dt="2019-04-01T17:59:24.662" v="3991" actId="20577"/>
          <ac:spMkLst>
            <pc:docMk/>
            <pc:sldMk cId="267120193" sldId="273"/>
            <ac:spMk id="2" creationId="{979F0120-6381-41E4-B582-74BAE6073DF2}"/>
          </ac:spMkLst>
        </pc:spChg>
        <pc:spChg chg="mod">
          <ac:chgData name="Ricardo Mtz" userId="28b94b4c2cc33072" providerId="LiveId" clId="{5AAEBBC8-6647-448A-A108-D121C756418E}" dt="2019-04-02T12:43:57.044" v="7249" actId="403"/>
          <ac:spMkLst>
            <pc:docMk/>
            <pc:sldMk cId="267120193" sldId="273"/>
            <ac:spMk id="3" creationId="{AB9E5DDD-EEF5-4156-A19A-7FA6C03D8611}"/>
          </ac:spMkLst>
        </pc:spChg>
      </pc:sldChg>
      <pc:sldChg chg="modSp add">
        <pc:chgData name="Ricardo Mtz" userId="28b94b4c2cc33072" providerId="LiveId" clId="{5AAEBBC8-6647-448A-A108-D121C756418E}" dt="2019-04-02T12:44:23.959" v="7253" actId="1076"/>
        <pc:sldMkLst>
          <pc:docMk/>
          <pc:sldMk cId="93527302" sldId="274"/>
        </pc:sldMkLst>
        <pc:spChg chg="mod">
          <ac:chgData name="Ricardo Mtz" userId="28b94b4c2cc33072" providerId="LiveId" clId="{5AAEBBC8-6647-448A-A108-D121C756418E}" dt="2019-04-01T17:59:30.784" v="4000" actId="20577"/>
          <ac:spMkLst>
            <pc:docMk/>
            <pc:sldMk cId="93527302" sldId="274"/>
            <ac:spMk id="2" creationId="{840D748B-74B5-4C56-A3DB-EEF41C8856E4}"/>
          </ac:spMkLst>
        </pc:spChg>
        <pc:spChg chg="mod">
          <ac:chgData name="Ricardo Mtz" userId="28b94b4c2cc33072" providerId="LiveId" clId="{5AAEBBC8-6647-448A-A108-D121C756418E}" dt="2019-04-02T12:44:23.959" v="7253" actId="1076"/>
          <ac:spMkLst>
            <pc:docMk/>
            <pc:sldMk cId="93527302" sldId="274"/>
            <ac:spMk id="3" creationId="{865A4DF3-DCD1-4469-BE5D-A907686632B4}"/>
          </ac:spMkLst>
        </pc:spChg>
      </pc:sldChg>
      <pc:sldChg chg="modSp add">
        <pc:chgData name="Ricardo Mtz" userId="28b94b4c2cc33072" providerId="LiveId" clId="{5AAEBBC8-6647-448A-A108-D121C756418E}" dt="2019-04-02T12:55:36.111" v="7426" actId="20577"/>
        <pc:sldMkLst>
          <pc:docMk/>
          <pc:sldMk cId="3772660260" sldId="275"/>
        </pc:sldMkLst>
        <pc:spChg chg="mod">
          <ac:chgData name="Ricardo Mtz" userId="28b94b4c2cc33072" providerId="LiveId" clId="{5AAEBBC8-6647-448A-A108-D121C756418E}" dt="2019-04-01T18:04:49.596" v="4325"/>
          <ac:spMkLst>
            <pc:docMk/>
            <pc:sldMk cId="3772660260" sldId="275"/>
            <ac:spMk id="2" creationId="{D416BCA5-3E61-4632-B078-72EEF9A76B74}"/>
          </ac:spMkLst>
        </pc:spChg>
        <pc:spChg chg="mod">
          <ac:chgData name="Ricardo Mtz" userId="28b94b4c2cc33072" providerId="LiveId" clId="{5AAEBBC8-6647-448A-A108-D121C756418E}" dt="2019-04-02T12:55:36.111" v="7426" actId="20577"/>
          <ac:spMkLst>
            <pc:docMk/>
            <pc:sldMk cId="3772660260" sldId="275"/>
            <ac:spMk id="3" creationId="{3A733A80-3811-4F0B-8923-B1A1982EC66B}"/>
          </ac:spMkLst>
        </pc:spChg>
      </pc:sldChg>
      <pc:sldChg chg="modSp add">
        <pc:chgData name="Ricardo Mtz" userId="28b94b4c2cc33072" providerId="LiveId" clId="{5AAEBBC8-6647-448A-A108-D121C756418E}" dt="2019-04-02T12:46:24.790" v="7273" actId="20577"/>
        <pc:sldMkLst>
          <pc:docMk/>
          <pc:sldMk cId="338030230" sldId="276"/>
        </pc:sldMkLst>
        <pc:spChg chg="mod">
          <ac:chgData name="Ricardo Mtz" userId="28b94b4c2cc33072" providerId="LiveId" clId="{5AAEBBC8-6647-448A-A108-D121C756418E}" dt="2019-04-01T18:07:07.229" v="4334" actId="6549"/>
          <ac:spMkLst>
            <pc:docMk/>
            <pc:sldMk cId="338030230" sldId="276"/>
            <ac:spMk id="3" creationId="{3A733A80-3811-4F0B-8923-B1A1982EC66B}"/>
          </ac:spMkLst>
        </pc:spChg>
        <pc:graphicFrameChg chg="mod modGraphic">
          <ac:chgData name="Ricardo Mtz" userId="28b94b4c2cc33072" providerId="LiveId" clId="{5AAEBBC8-6647-448A-A108-D121C756418E}" dt="2019-04-02T12:46:24.790" v="7273" actId="20577"/>
          <ac:graphicFrameMkLst>
            <pc:docMk/>
            <pc:sldMk cId="338030230" sldId="276"/>
            <ac:graphicFrameMk id="4" creationId="{1CB37CBF-0CF1-4493-8BE3-0CF6F3A4C118}"/>
          </ac:graphicFrameMkLst>
        </pc:graphicFrameChg>
      </pc:sldChg>
      <pc:sldChg chg="modSp add">
        <pc:chgData name="Ricardo Mtz" userId="28b94b4c2cc33072" providerId="LiveId" clId="{5AAEBBC8-6647-448A-A108-D121C756418E}" dt="2019-04-02T12:47:32.798" v="7285" actId="14734"/>
        <pc:sldMkLst>
          <pc:docMk/>
          <pc:sldMk cId="2527635686" sldId="277"/>
        </pc:sldMkLst>
        <pc:graphicFrameChg chg="mod modGraphic">
          <ac:chgData name="Ricardo Mtz" userId="28b94b4c2cc33072" providerId="LiveId" clId="{5AAEBBC8-6647-448A-A108-D121C756418E}" dt="2019-04-02T12:47:32.798" v="7285" actId="14734"/>
          <ac:graphicFrameMkLst>
            <pc:docMk/>
            <pc:sldMk cId="2527635686" sldId="277"/>
            <ac:graphicFrameMk id="4" creationId="{1CB37CBF-0CF1-4493-8BE3-0CF6F3A4C118}"/>
          </ac:graphicFrameMkLst>
        </pc:graphicFrameChg>
      </pc:sldChg>
      <pc:sldChg chg="modSp add">
        <pc:chgData name="Ricardo Mtz" userId="28b94b4c2cc33072" providerId="LiveId" clId="{5AAEBBC8-6647-448A-A108-D121C756418E}" dt="2019-04-02T12:48:44.831" v="7297" actId="1076"/>
        <pc:sldMkLst>
          <pc:docMk/>
          <pc:sldMk cId="2680425239" sldId="278"/>
        </pc:sldMkLst>
        <pc:spChg chg="mod">
          <ac:chgData name="Ricardo Mtz" userId="28b94b4c2cc33072" providerId="LiveId" clId="{5AAEBBC8-6647-448A-A108-D121C756418E}" dt="2019-04-01T18:15:27.028" v="4776" actId="20577"/>
          <ac:spMkLst>
            <pc:docMk/>
            <pc:sldMk cId="2680425239" sldId="278"/>
            <ac:spMk id="2" creationId="{D213F69F-99CD-461A-9E84-25D542F90769}"/>
          </ac:spMkLst>
        </pc:spChg>
        <pc:graphicFrameChg chg="mod modGraphic">
          <ac:chgData name="Ricardo Mtz" userId="28b94b4c2cc33072" providerId="LiveId" clId="{5AAEBBC8-6647-448A-A108-D121C756418E}" dt="2019-04-02T12:48:44.831" v="7297" actId="1076"/>
          <ac:graphicFrameMkLst>
            <pc:docMk/>
            <pc:sldMk cId="2680425239" sldId="278"/>
            <ac:graphicFrameMk id="4" creationId="{9ACD0553-D218-4128-A50A-A1D4FB586FAA}"/>
          </ac:graphicFrameMkLst>
        </pc:graphicFrameChg>
      </pc:sldChg>
      <pc:sldChg chg="modSp add">
        <pc:chgData name="Ricardo Mtz" userId="28b94b4c2cc33072" providerId="LiveId" clId="{5AAEBBC8-6647-448A-A108-D121C756418E}" dt="2019-04-02T12:48:53.095" v="7298" actId="403"/>
        <pc:sldMkLst>
          <pc:docMk/>
          <pc:sldMk cId="263445876" sldId="279"/>
        </pc:sldMkLst>
        <pc:graphicFrameChg chg="mod modGraphic">
          <ac:chgData name="Ricardo Mtz" userId="28b94b4c2cc33072" providerId="LiveId" clId="{5AAEBBC8-6647-448A-A108-D121C756418E}" dt="2019-04-02T12:48:53.095" v="7298" actId="403"/>
          <ac:graphicFrameMkLst>
            <pc:docMk/>
            <pc:sldMk cId="263445876" sldId="279"/>
            <ac:graphicFrameMk id="4" creationId="{9ACD0553-D218-4128-A50A-A1D4FB586FAA}"/>
          </ac:graphicFrameMkLst>
        </pc:graphicFrameChg>
      </pc:sldChg>
      <pc:sldChg chg="modSp add">
        <pc:chgData name="Ricardo Mtz" userId="28b94b4c2cc33072" providerId="LiveId" clId="{5AAEBBC8-6647-448A-A108-D121C756418E}" dt="2019-04-02T12:49:22.462" v="7304" actId="1076"/>
        <pc:sldMkLst>
          <pc:docMk/>
          <pc:sldMk cId="1235721597" sldId="280"/>
        </pc:sldMkLst>
        <pc:graphicFrameChg chg="mod modGraphic">
          <ac:chgData name="Ricardo Mtz" userId="28b94b4c2cc33072" providerId="LiveId" clId="{5AAEBBC8-6647-448A-A108-D121C756418E}" dt="2019-04-02T12:49:22.462" v="7304" actId="1076"/>
          <ac:graphicFrameMkLst>
            <pc:docMk/>
            <pc:sldMk cId="1235721597" sldId="280"/>
            <ac:graphicFrameMk id="4" creationId="{9ACD0553-D218-4128-A50A-A1D4FB586FAA}"/>
          </ac:graphicFrameMkLst>
        </pc:graphicFrameChg>
      </pc:sldChg>
      <pc:sldChg chg="modSp add">
        <pc:chgData name="Ricardo Mtz" userId="28b94b4c2cc33072" providerId="LiveId" clId="{5AAEBBC8-6647-448A-A108-D121C756418E}" dt="2019-04-02T12:49:32.436" v="7309" actId="404"/>
        <pc:sldMkLst>
          <pc:docMk/>
          <pc:sldMk cId="2429591756" sldId="281"/>
        </pc:sldMkLst>
        <pc:graphicFrameChg chg="mod modGraphic">
          <ac:chgData name="Ricardo Mtz" userId="28b94b4c2cc33072" providerId="LiveId" clId="{5AAEBBC8-6647-448A-A108-D121C756418E}" dt="2019-04-02T12:49:32.436" v="7309" actId="404"/>
          <ac:graphicFrameMkLst>
            <pc:docMk/>
            <pc:sldMk cId="2429591756" sldId="281"/>
            <ac:graphicFrameMk id="4" creationId="{9ACD0553-D218-4128-A50A-A1D4FB586FAA}"/>
          </ac:graphicFrameMkLst>
        </pc:graphicFrameChg>
      </pc:sldChg>
      <pc:sldChg chg="modSp add">
        <pc:chgData name="Ricardo Mtz" userId="28b94b4c2cc33072" providerId="LiveId" clId="{5AAEBBC8-6647-448A-A108-D121C756418E}" dt="2019-04-02T12:49:48.252" v="7313" actId="14100"/>
        <pc:sldMkLst>
          <pc:docMk/>
          <pc:sldMk cId="1212940969" sldId="282"/>
        </pc:sldMkLst>
        <pc:graphicFrameChg chg="mod modGraphic">
          <ac:chgData name="Ricardo Mtz" userId="28b94b4c2cc33072" providerId="LiveId" clId="{5AAEBBC8-6647-448A-A108-D121C756418E}" dt="2019-04-02T12:49:48.252" v="7313" actId="14100"/>
          <ac:graphicFrameMkLst>
            <pc:docMk/>
            <pc:sldMk cId="1212940969" sldId="282"/>
            <ac:graphicFrameMk id="4" creationId="{9ACD0553-D218-4128-A50A-A1D4FB586FAA}"/>
          </ac:graphicFrameMkLst>
        </pc:graphicFrameChg>
      </pc:sldChg>
      <pc:sldChg chg="modSp add">
        <pc:chgData name="Ricardo Mtz" userId="28b94b4c2cc33072" providerId="LiveId" clId="{5AAEBBC8-6647-448A-A108-D121C756418E}" dt="2019-04-02T12:49:57.740" v="7317" actId="403"/>
        <pc:sldMkLst>
          <pc:docMk/>
          <pc:sldMk cId="2437161197" sldId="283"/>
        </pc:sldMkLst>
        <pc:graphicFrameChg chg="mod modGraphic">
          <ac:chgData name="Ricardo Mtz" userId="28b94b4c2cc33072" providerId="LiveId" clId="{5AAEBBC8-6647-448A-A108-D121C756418E}" dt="2019-04-02T12:49:57.740" v="7317" actId="403"/>
          <ac:graphicFrameMkLst>
            <pc:docMk/>
            <pc:sldMk cId="2437161197" sldId="283"/>
            <ac:graphicFrameMk id="4" creationId="{9ACD0553-D218-4128-A50A-A1D4FB586FAA}"/>
          </ac:graphicFrameMkLst>
        </pc:graphicFrameChg>
      </pc:sldChg>
      <pc:sldChg chg="modSp add">
        <pc:chgData name="Ricardo Mtz" userId="28b94b4c2cc33072" providerId="LiveId" clId="{5AAEBBC8-6647-448A-A108-D121C756418E}" dt="2019-04-02T12:50:48.393" v="7352" actId="313"/>
        <pc:sldMkLst>
          <pc:docMk/>
          <pc:sldMk cId="3094145075" sldId="284"/>
        </pc:sldMkLst>
        <pc:spChg chg="mod">
          <ac:chgData name="Ricardo Mtz" userId="28b94b4c2cc33072" providerId="LiveId" clId="{5AAEBBC8-6647-448A-A108-D121C756418E}" dt="2019-04-01T18:33:39.870" v="5045" actId="20577"/>
          <ac:spMkLst>
            <pc:docMk/>
            <pc:sldMk cId="3094145075" sldId="284"/>
            <ac:spMk id="2" creationId="{DDD19E73-5C25-40EC-92E1-66DDED73A7A7}"/>
          </ac:spMkLst>
        </pc:spChg>
        <pc:spChg chg="mod">
          <ac:chgData name="Ricardo Mtz" userId="28b94b4c2cc33072" providerId="LiveId" clId="{5AAEBBC8-6647-448A-A108-D121C756418E}" dt="2019-04-02T12:50:48.393" v="7352" actId="313"/>
          <ac:spMkLst>
            <pc:docMk/>
            <pc:sldMk cId="3094145075" sldId="284"/>
            <ac:spMk id="3" creationId="{782FE190-8CA7-46D4-A5F4-92002CA1926D}"/>
          </ac:spMkLst>
        </pc:spChg>
      </pc:sldChg>
      <pc:sldChg chg="modSp add">
        <pc:chgData name="Ricardo Mtz" userId="28b94b4c2cc33072" providerId="LiveId" clId="{5AAEBBC8-6647-448A-A108-D121C756418E}" dt="2019-04-02T12:51:03.565" v="7357" actId="14100"/>
        <pc:sldMkLst>
          <pc:docMk/>
          <pc:sldMk cId="2867681277" sldId="285"/>
        </pc:sldMkLst>
        <pc:spChg chg="mod">
          <ac:chgData name="Ricardo Mtz" userId="28b94b4c2cc33072" providerId="LiveId" clId="{5AAEBBC8-6647-448A-A108-D121C756418E}" dt="2019-04-01T18:35:19.823" v="5160" actId="20577"/>
          <ac:spMkLst>
            <pc:docMk/>
            <pc:sldMk cId="2867681277" sldId="285"/>
            <ac:spMk id="2" creationId="{A062D922-25BA-4016-A7E8-64B04B970DA2}"/>
          </ac:spMkLst>
        </pc:spChg>
        <pc:spChg chg="mod">
          <ac:chgData name="Ricardo Mtz" userId="28b94b4c2cc33072" providerId="LiveId" clId="{5AAEBBC8-6647-448A-A108-D121C756418E}" dt="2019-04-02T12:51:03.565" v="7357" actId="14100"/>
          <ac:spMkLst>
            <pc:docMk/>
            <pc:sldMk cId="2867681277" sldId="285"/>
            <ac:spMk id="3" creationId="{B97CB248-E48E-41D6-B999-C9E880DF02D9}"/>
          </ac:spMkLst>
        </pc:spChg>
      </pc:sldChg>
      <pc:sldChg chg="modSp add">
        <pc:chgData name="Ricardo Mtz" userId="28b94b4c2cc33072" providerId="LiveId" clId="{5AAEBBC8-6647-448A-A108-D121C756418E}" dt="2019-04-02T12:51:15.490" v="7362" actId="27636"/>
        <pc:sldMkLst>
          <pc:docMk/>
          <pc:sldMk cId="1400867166" sldId="286"/>
        </pc:sldMkLst>
        <pc:spChg chg="mod">
          <ac:chgData name="Ricardo Mtz" userId="28b94b4c2cc33072" providerId="LiveId" clId="{5AAEBBC8-6647-448A-A108-D121C756418E}" dt="2019-04-01T18:38:08.582" v="5379" actId="20577"/>
          <ac:spMkLst>
            <pc:docMk/>
            <pc:sldMk cId="1400867166" sldId="286"/>
            <ac:spMk id="2" creationId="{5FCF9D14-11A5-47FD-834D-CC95F63144CF}"/>
          </ac:spMkLst>
        </pc:spChg>
        <pc:spChg chg="mod">
          <ac:chgData name="Ricardo Mtz" userId="28b94b4c2cc33072" providerId="LiveId" clId="{5AAEBBC8-6647-448A-A108-D121C756418E}" dt="2019-04-02T12:51:15.490" v="7362" actId="27636"/>
          <ac:spMkLst>
            <pc:docMk/>
            <pc:sldMk cId="1400867166" sldId="286"/>
            <ac:spMk id="3" creationId="{8B987270-9573-48C1-9A7E-C8A8210C9781}"/>
          </ac:spMkLst>
        </pc:spChg>
      </pc:sldChg>
      <pc:sldChg chg="modSp add">
        <pc:chgData name="Ricardo Mtz" userId="28b94b4c2cc33072" providerId="LiveId" clId="{5AAEBBC8-6647-448A-A108-D121C756418E}" dt="2019-04-02T12:51:36.335" v="7366" actId="14100"/>
        <pc:sldMkLst>
          <pc:docMk/>
          <pc:sldMk cId="2001500375" sldId="287"/>
        </pc:sldMkLst>
        <pc:spChg chg="mod">
          <ac:chgData name="Ricardo Mtz" userId="28b94b4c2cc33072" providerId="LiveId" clId="{5AAEBBC8-6647-448A-A108-D121C756418E}" dt="2019-04-01T18:39:57.478" v="5714" actId="20577"/>
          <ac:spMkLst>
            <pc:docMk/>
            <pc:sldMk cId="2001500375" sldId="287"/>
            <ac:spMk id="2" creationId="{98E5DD18-77BC-433F-8298-3E21892C891B}"/>
          </ac:spMkLst>
        </pc:spChg>
        <pc:spChg chg="mod">
          <ac:chgData name="Ricardo Mtz" userId="28b94b4c2cc33072" providerId="LiveId" clId="{5AAEBBC8-6647-448A-A108-D121C756418E}" dt="2019-04-02T12:51:36.335" v="7366" actId="14100"/>
          <ac:spMkLst>
            <pc:docMk/>
            <pc:sldMk cId="2001500375" sldId="287"/>
            <ac:spMk id="3" creationId="{797F0F9E-1A3E-40D3-BBA9-C22A12E57616}"/>
          </ac:spMkLst>
        </pc:spChg>
      </pc:sldChg>
      <pc:sldChg chg="modSp add">
        <pc:chgData name="Ricardo Mtz" userId="28b94b4c2cc33072" providerId="LiveId" clId="{5AAEBBC8-6647-448A-A108-D121C756418E}" dt="2019-04-02T12:52:05.529" v="7369" actId="14100"/>
        <pc:sldMkLst>
          <pc:docMk/>
          <pc:sldMk cId="451421769" sldId="288"/>
        </pc:sldMkLst>
        <pc:spChg chg="mod">
          <ac:chgData name="Ricardo Mtz" userId="28b94b4c2cc33072" providerId="LiveId" clId="{5AAEBBC8-6647-448A-A108-D121C756418E}" dt="2019-04-01T18:41:10.837" v="5937" actId="20577"/>
          <ac:spMkLst>
            <pc:docMk/>
            <pc:sldMk cId="451421769" sldId="288"/>
            <ac:spMk id="2" creationId="{4F50EF62-8057-4B88-9679-0243882710A4}"/>
          </ac:spMkLst>
        </pc:spChg>
        <pc:spChg chg="mod">
          <ac:chgData name="Ricardo Mtz" userId="28b94b4c2cc33072" providerId="LiveId" clId="{5AAEBBC8-6647-448A-A108-D121C756418E}" dt="2019-04-02T12:52:05.529" v="7369" actId="14100"/>
          <ac:spMkLst>
            <pc:docMk/>
            <pc:sldMk cId="451421769" sldId="288"/>
            <ac:spMk id="3" creationId="{85C2197A-2801-4B12-867D-90A1275D685D}"/>
          </ac:spMkLst>
        </pc:spChg>
      </pc:sldChg>
      <pc:sldChg chg="modSp add">
        <pc:chgData name="Ricardo Mtz" userId="28b94b4c2cc33072" providerId="LiveId" clId="{5AAEBBC8-6647-448A-A108-D121C756418E}" dt="2019-04-02T12:52:48.108" v="7419" actId="20577"/>
        <pc:sldMkLst>
          <pc:docMk/>
          <pc:sldMk cId="3615855731" sldId="289"/>
        </pc:sldMkLst>
        <pc:spChg chg="mod">
          <ac:chgData name="Ricardo Mtz" userId="28b94b4c2cc33072" providerId="LiveId" clId="{5AAEBBC8-6647-448A-A108-D121C756418E}" dt="2019-04-01T18:42:47.282" v="6220" actId="20577"/>
          <ac:spMkLst>
            <pc:docMk/>
            <pc:sldMk cId="3615855731" sldId="289"/>
            <ac:spMk id="2" creationId="{DEB02124-0C05-4EB3-8517-B10100BE7292}"/>
          </ac:spMkLst>
        </pc:spChg>
        <pc:spChg chg="mod">
          <ac:chgData name="Ricardo Mtz" userId="28b94b4c2cc33072" providerId="LiveId" clId="{5AAEBBC8-6647-448A-A108-D121C756418E}" dt="2019-04-02T12:52:48.108" v="7419" actId="20577"/>
          <ac:spMkLst>
            <pc:docMk/>
            <pc:sldMk cId="3615855731" sldId="289"/>
            <ac:spMk id="3" creationId="{682E5D06-7CEE-452A-A129-742DED6008B6}"/>
          </ac:spMkLst>
        </pc:spChg>
      </pc:sldChg>
      <pc:sldChg chg="modSp add">
        <pc:chgData name="Ricardo Mtz" userId="28b94b4c2cc33072" providerId="LiveId" clId="{5AAEBBC8-6647-448A-A108-D121C756418E}" dt="2019-04-02T12:53:04.290" v="7421" actId="403"/>
        <pc:sldMkLst>
          <pc:docMk/>
          <pc:sldMk cId="4178355002" sldId="290"/>
        </pc:sldMkLst>
        <pc:spChg chg="mod">
          <ac:chgData name="Ricardo Mtz" userId="28b94b4c2cc33072" providerId="LiveId" clId="{5AAEBBC8-6647-448A-A108-D121C756418E}" dt="2019-04-01T18:45:36.852" v="6620" actId="20577"/>
          <ac:spMkLst>
            <pc:docMk/>
            <pc:sldMk cId="4178355002" sldId="290"/>
            <ac:spMk id="2" creationId="{EF3871CE-AAA1-4CCE-8EC3-C12A04EC70F9}"/>
          </ac:spMkLst>
        </pc:spChg>
        <pc:spChg chg="mod">
          <ac:chgData name="Ricardo Mtz" userId="28b94b4c2cc33072" providerId="LiveId" clId="{5AAEBBC8-6647-448A-A108-D121C756418E}" dt="2019-04-02T12:53:04.290" v="7421" actId="403"/>
          <ac:spMkLst>
            <pc:docMk/>
            <pc:sldMk cId="4178355002" sldId="290"/>
            <ac:spMk id="3" creationId="{AF23FC21-7A82-494E-8565-686ABD6F4625}"/>
          </ac:spMkLst>
        </pc:spChg>
      </pc:sldChg>
      <pc:sldChg chg="modSp add">
        <pc:chgData name="Ricardo Mtz" userId="28b94b4c2cc33072" providerId="LiveId" clId="{5AAEBBC8-6647-448A-A108-D121C756418E}" dt="2019-04-02T12:57:58.111" v="7436" actId="20577"/>
        <pc:sldMkLst>
          <pc:docMk/>
          <pc:sldMk cId="2941032321" sldId="291"/>
        </pc:sldMkLst>
        <pc:spChg chg="mod">
          <ac:chgData name="Ricardo Mtz" userId="28b94b4c2cc33072" providerId="LiveId" clId="{5AAEBBC8-6647-448A-A108-D121C756418E}" dt="2019-04-01T18:49:07.511" v="7014" actId="20577"/>
          <ac:spMkLst>
            <pc:docMk/>
            <pc:sldMk cId="2941032321" sldId="291"/>
            <ac:spMk id="2" creationId="{CDE143F9-EA76-4884-82DB-CAB1C1A12AAE}"/>
          </ac:spMkLst>
        </pc:spChg>
        <pc:spChg chg="mod">
          <ac:chgData name="Ricardo Mtz" userId="28b94b4c2cc33072" providerId="LiveId" clId="{5AAEBBC8-6647-448A-A108-D121C756418E}" dt="2019-04-02T12:57:58.111" v="7436" actId="20577"/>
          <ac:spMkLst>
            <pc:docMk/>
            <pc:sldMk cId="2941032321" sldId="291"/>
            <ac:spMk id="3" creationId="{6A6D699F-1AC6-4A2E-A46A-48C08198801E}"/>
          </ac:spMkLst>
        </pc:spChg>
      </pc:sldChg>
      <pc:sldChg chg="modSp add">
        <pc:chgData name="Ricardo Mtz" userId="28b94b4c2cc33072" providerId="LiveId" clId="{5AAEBBC8-6647-448A-A108-D121C756418E}" dt="2019-04-02T12:57:51.864" v="7434" actId="5793"/>
        <pc:sldMkLst>
          <pc:docMk/>
          <pc:sldMk cId="917116040" sldId="292"/>
        </pc:sldMkLst>
        <pc:spChg chg="mod">
          <ac:chgData name="Ricardo Mtz" userId="28b94b4c2cc33072" providerId="LiveId" clId="{5AAEBBC8-6647-448A-A108-D121C756418E}" dt="2019-04-01T18:49:12.726" v="7024" actId="20577"/>
          <ac:spMkLst>
            <pc:docMk/>
            <pc:sldMk cId="917116040" sldId="292"/>
            <ac:spMk id="2" creationId="{FA09A82F-D19D-43EE-846E-F1CE1151663F}"/>
          </ac:spMkLst>
        </pc:spChg>
        <pc:spChg chg="mod">
          <ac:chgData name="Ricardo Mtz" userId="28b94b4c2cc33072" providerId="LiveId" clId="{5AAEBBC8-6647-448A-A108-D121C756418E}" dt="2019-04-02T12:57:51.864" v="7434" actId="5793"/>
          <ac:spMkLst>
            <pc:docMk/>
            <pc:sldMk cId="917116040" sldId="292"/>
            <ac:spMk id="3" creationId="{739B260C-505A-49A6-9642-9E88100949B7}"/>
          </ac:spMkLst>
        </pc:spChg>
      </pc:sldChg>
      <pc:sldChg chg="modSp add">
        <pc:chgData name="Ricardo Mtz" userId="28b94b4c2cc33072" providerId="LiveId" clId="{5AAEBBC8-6647-448A-A108-D121C756418E}" dt="2019-04-01T18:50:27.112" v="7057" actId="403"/>
        <pc:sldMkLst>
          <pc:docMk/>
          <pc:sldMk cId="976853231" sldId="293"/>
        </pc:sldMkLst>
        <pc:spChg chg="mod">
          <ac:chgData name="Ricardo Mtz" userId="28b94b4c2cc33072" providerId="LiveId" clId="{5AAEBBC8-6647-448A-A108-D121C756418E}" dt="2019-04-01T18:49:54.394" v="7048" actId="20577"/>
          <ac:spMkLst>
            <pc:docMk/>
            <pc:sldMk cId="976853231" sldId="293"/>
            <ac:spMk id="2" creationId="{70FAD133-257F-4FDC-B342-2A895869360F}"/>
          </ac:spMkLst>
        </pc:spChg>
        <pc:spChg chg="mod">
          <ac:chgData name="Ricardo Mtz" userId="28b94b4c2cc33072" providerId="LiveId" clId="{5AAEBBC8-6647-448A-A108-D121C756418E}" dt="2019-04-01T18:50:27.112" v="7057" actId="403"/>
          <ac:spMkLst>
            <pc:docMk/>
            <pc:sldMk cId="976853231" sldId="293"/>
            <ac:spMk id="3" creationId="{3D5B86C1-43C5-4502-975C-D1F65EA84A15}"/>
          </ac:spMkLst>
        </pc:spChg>
      </pc:sldChg>
      <pc:sldChg chg="modSp add">
        <pc:chgData name="Ricardo Mtz" userId="28b94b4c2cc33072" providerId="LiveId" clId="{5AAEBBC8-6647-448A-A108-D121C756418E}" dt="2019-04-01T18:51:24.678" v="7092" actId="403"/>
        <pc:sldMkLst>
          <pc:docMk/>
          <pc:sldMk cId="1994035659" sldId="294"/>
        </pc:sldMkLst>
        <pc:spChg chg="mod">
          <ac:chgData name="Ricardo Mtz" userId="28b94b4c2cc33072" providerId="LiveId" clId="{5AAEBBC8-6647-448A-A108-D121C756418E}" dt="2019-04-01T18:50:35.312" v="7068" actId="20577"/>
          <ac:spMkLst>
            <pc:docMk/>
            <pc:sldMk cId="1994035659" sldId="294"/>
            <ac:spMk id="2" creationId="{3D411E87-08E6-447C-B0FE-7DAA94E40A18}"/>
          </ac:spMkLst>
        </pc:spChg>
        <pc:spChg chg="mod">
          <ac:chgData name="Ricardo Mtz" userId="28b94b4c2cc33072" providerId="LiveId" clId="{5AAEBBC8-6647-448A-A108-D121C756418E}" dt="2019-04-01T18:51:24.678" v="7092" actId="403"/>
          <ac:spMkLst>
            <pc:docMk/>
            <pc:sldMk cId="1994035659" sldId="294"/>
            <ac:spMk id="3" creationId="{1127754C-6364-4B67-89D7-AF644A973DE0}"/>
          </ac:spMkLst>
        </pc:spChg>
      </pc:sldChg>
      <pc:sldChg chg="modSp add">
        <pc:chgData name="Ricardo Mtz" userId="28b94b4c2cc33072" providerId="LiveId" clId="{5AAEBBC8-6647-448A-A108-D121C756418E}" dt="2019-04-02T12:58:31.921" v="7465" actId="6549"/>
        <pc:sldMkLst>
          <pc:docMk/>
          <pc:sldMk cId="2766232575" sldId="295"/>
        </pc:sldMkLst>
        <pc:spChg chg="mod">
          <ac:chgData name="Ricardo Mtz" userId="28b94b4c2cc33072" providerId="LiveId" clId="{5AAEBBC8-6647-448A-A108-D121C756418E}" dt="2019-04-01T18:51:34.303" v="7103" actId="20577"/>
          <ac:spMkLst>
            <pc:docMk/>
            <pc:sldMk cId="2766232575" sldId="295"/>
            <ac:spMk id="2" creationId="{A5EE78AE-E753-489B-B9F9-E029FCBDF100}"/>
          </ac:spMkLst>
        </pc:spChg>
        <pc:spChg chg="mod">
          <ac:chgData name="Ricardo Mtz" userId="28b94b4c2cc33072" providerId="LiveId" clId="{5AAEBBC8-6647-448A-A108-D121C756418E}" dt="2019-04-02T12:58:31.921" v="7465" actId="6549"/>
          <ac:spMkLst>
            <pc:docMk/>
            <pc:sldMk cId="2766232575" sldId="295"/>
            <ac:spMk id="3" creationId="{818F20FE-4919-4191-AC72-F6D23676F003}"/>
          </ac:spMkLst>
        </pc:spChg>
      </pc:sldChg>
      <pc:sldChg chg="modSp add">
        <pc:chgData name="Ricardo Mtz" userId="28b94b4c2cc33072" providerId="LiveId" clId="{5AAEBBC8-6647-448A-A108-D121C756418E}" dt="2019-04-02T12:58:57.922" v="7473" actId="1076"/>
        <pc:sldMkLst>
          <pc:docMk/>
          <pc:sldMk cId="3676595311" sldId="296"/>
        </pc:sldMkLst>
        <pc:spChg chg="mod">
          <ac:chgData name="Ricardo Mtz" userId="28b94b4c2cc33072" providerId="LiveId" clId="{5AAEBBC8-6647-448A-A108-D121C756418E}" dt="2019-04-01T18:52:19.752" v="7129" actId="20577"/>
          <ac:spMkLst>
            <pc:docMk/>
            <pc:sldMk cId="3676595311" sldId="296"/>
            <ac:spMk id="2" creationId="{6CE0423A-A0ED-4417-9B7A-FAAFEA88F2F4}"/>
          </ac:spMkLst>
        </pc:spChg>
        <pc:spChg chg="mod">
          <ac:chgData name="Ricardo Mtz" userId="28b94b4c2cc33072" providerId="LiveId" clId="{5AAEBBC8-6647-448A-A108-D121C756418E}" dt="2019-04-02T12:58:57.922" v="7473" actId="1076"/>
          <ac:spMkLst>
            <pc:docMk/>
            <pc:sldMk cId="3676595311" sldId="296"/>
            <ac:spMk id="3" creationId="{02701E49-A11A-442A-8195-C78812D73F33}"/>
          </ac:spMkLst>
        </pc:spChg>
      </pc:sldChg>
      <pc:sldChg chg="modSp add">
        <pc:chgData name="Ricardo Mtz" userId="28b94b4c2cc33072" providerId="LiveId" clId="{5AAEBBC8-6647-448A-A108-D121C756418E}" dt="2019-04-02T12:59:12.996" v="7476" actId="14100"/>
        <pc:sldMkLst>
          <pc:docMk/>
          <pc:sldMk cId="1599741778" sldId="297"/>
        </pc:sldMkLst>
        <pc:spChg chg="mod">
          <ac:chgData name="Ricardo Mtz" userId="28b94b4c2cc33072" providerId="LiveId" clId="{5AAEBBC8-6647-448A-A108-D121C756418E}" dt="2019-04-01T18:53:05.629" v="7161" actId="20577"/>
          <ac:spMkLst>
            <pc:docMk/>
            <pc:sldMk cId="1599741778" sldId="297"/>
            <ac:spMk id="2" creationId="{817FB534-9781-483F-AD79-66C0897A0657}"/>
          </ac:spMkLst>
        </pc:spChg>
        <pc:spChg chg="mod">
          <ac:chgData name="Ricardo Mtz" userId="28b94b4c2cc33072" providerId="LiveId" clId="{5AAEBBC8-6647-448A-A108-D121C756418E}" dt="2019-04-02T12:59:12.996" v="7476" actId="14100"/>
          <ac:spMkLst>
            <pc:docMk/>
            <pc:sldMk cId="1599741778" sldId="297"/>
            <ac:spMk id="3" creationId="{7194A923-745B-4318-9BB5-32DD225B968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8873F-1BC5-4378-B2B7-916316B9F23C}" type="doc">
      <dgm:prSet loTypeId="urn:microsoft.com/office/officeart/2005/8/layout/vList2" loCatId="list" qsTypeId="urn:microsoft.com/office/officeart/2005/8/quickstyle/simple4" qsCatId="simple" csTypeId="urn:microsoft.com/office/officeart/2005/8/colors/ColorSchemeForSuggestions" csCatId="other"/>
      <dgm:spPr/>
      <dgm:t>
        <a:bodyPr/>
        <a:lstStyle/>
        <a:p>
          <a:endParaRPr lang="en-US"/>
        </a:p>
      </dgm:t>
    </dgm:pt>
    <dgm:pt modelId="{0ACD3CBF-7549-43E8-A7E5-D17C411566BC}">
      <dgm:prSet/>
      <dgm:spPr/>
      <dgm:t>
        <a:bodyPr/>
        <a:lstStyle/>
        <a:p>
          <a:r>
            <a:rPr lang="es-MX"/>
            <a:t>Se tienen 7 tipos de trampas, de la 0 a la 6.</a:t>
          </a:r>
          <a:endParaRPr lang="en-US"/>
        </a:p>
      </dgm:t>
    </dgm:pt>
    <dgm:pt modelId="{8D3685F6-D62A-4C53-BCA1-915793E12C5A}" type="parTrans" cxnId="{4DC2B90D-6646-40D1-935F-5C6611373BB1}">
      <dgm:prSet/>
      <dgm:spPr/>
      <dgm:t>
        <a:bodyPr/>
        <a:lstStyle/>
        <a:p>
          <a:endParaRPr lang="en-US"/>
        </a:p>
      </dgm:t>
    </dgm:pt>
    <dgm:pt modelId="{2FB66D14-F0CE-4829-8E95-CBC16721CF25}" type="sibTrans" cxnId="{4DC2B90D-6646-40D1-935F-5C6611373BB1}">
      <dgm:prSet/>
      <dgm:spPr/>
      <dgm:t>
        <a:bodyPr/>
        <a:lstStyle/>
        <a:p>
          <a:endParaRPr lang="en-US"/>
        </a:p>
      </dgm:t>
    </dgm:pt>
    <dgm:pt modelId="{C5967CA3-80E6-4209-B954-9B57EB80CC61}">
      <dgm:prSet/>
      <dgm:spPr/>
      <dgm:t>
        <a:bodyPr/>
        <a:lstStyle/>
        <a:p>
          <a:r>
            <a:rPr lang="es-MX"/>
            <a:t>Genéricas</a:t>
          </a:r>
          <a:endParaRPr lang="en-US"/>
        </a:p>
      </dgm:t>
    </dgm:pt>
    <dgm:pt modelId="{7C7B6FAF-2E61-411A-A18C-8C27104E49E6}" type="parTrans" cxnId="{F41B988E-4C8F-4828-A777-2E5C07D46FF3}">
      <dgm:prSet/>
      <dgm:spPr/>
      <dgm:t>
        <a:bodyPr/>
        <a:lstStyle/>
        <a:p>
          <a:endParaRPr lang="en-US"/>
        </a:p>
      </dgm:t>
    </dgm:pt>
    <dgm:pt modelId="{4A71DC57-D989-468A-8FC7-8723D3AD3F2B}" type="sibTrans" cxnId="{F41B988E-4C8F-4828-A777-2E5C07D46FF3}">
      <dgm:prSet/>
      <dgm:spPr/>
      <dgm:t>
        <a:bodyPr/>
        <a:lstStyle/>
        <a:p>
          <a:endParaRPr lang="en-US"/>
        </a:p>
      </dgm:t>
    </dgm:pt>
    <dgm:pt modelId="{D8AB6DD6-CF02-41B8-B8A6-BA04ED36D9CD}">
      <dgm:prSet/>
      <dgm:spPr/>
      <dgm:t>
        <a:bodyPr/>
        <a:lstStyle/>
        <a:p>
          <a:r>
            <a:rPr lang="es-MX"/>
            <a:t>Corresponden del 0 a la 5.</a:t>
          </a:r>
          <a:endParaRPr lang="en-US"/>
        </a:p>
      </dgm:t>
    </dgm:pt>
    <dgm:pt modelId="{7390652F-188B-4028-8BB6-3C38AC254F82}" type="parTrans" cxnId="{0314BE76-B436-4885-91AF-45774C9AE636}">
      <dgm:prSet/>
      <dgm:spPr/>
      <dgm:t>
        <a:bodyPr/>
        <a:lstStyle/>
        <a:p>
          <a:endParaRPr lang="en-US"/>
        </a:p>
      </dgm:t>
    </dgm:pt>
    <dgm:pt modelId="{F9528362-E76E-4B2E-85E7-0499869225AE}" type="sibTrans" cxnId="{0314BE76-B436-4885-91AF-45774C9AE636}">
      <dgm:prSet/>
      <dgm:spPr/>
      <dgm:t>
        <a:bodyPr/>
        <a:lstStyle/>
        <a:p>
          <a:endParaRPr lang="en-US"/>
        </a:p>
      </dgm:t>
    </dgm:pt>
    <dgm:pt modelId="{4F767C05-443F-49BE-8F88-D7E59B624E75}">
      <dgm:prSet/>
      <dgm:spPr/>
      <dgm:t>
        <a:bodyPr/>
        <a:lstStyle/>
        <a:p>
          <a:r>
            <a:rPr lang="es-MX"/>
            <a:t>Específicas por empresa</a:t>
          </a:r>
          <a:endParaRPr lang="en-US"/>
        </a:p>
      </dgm:t>
    </dgm:pt>
    <dgm:pt modelId="{28205B88-9AEA-4D4C-856A-4CA6438E4F81}" type="parTrans" cxnId="{C280C729-1D41-4895-BF66-E1CAEDABF384}">
      <dgm:prSet/>
      <dgm:spPr/>
      <dgm:t>
        <a:bodyPr/>
        <a:lstStyle/>
        <a:p>
          <a:endParaRPr lang="en-US"/>
        </a:p>
      </dgm:t>
    </dgm:pt>
    <dgm:pt modelId="{1BD85403-658B-4FFC-A4DD-24881F79C656}" type="sibTrans" cxnId="{C280C729-1D41-4895-BF66-E1CAEDABF384}">
      <dgm:prSet/>
      <dgm:spPr/>
      <dgm:t>
        <a:bodyPr/>
        <a:lstStyle/>
        <a:p>
          <a:endParaRPr lang="en-US"/>
        </a:p>
      </dgm:t>
    </dgm:pt>
    <dgm:pt modelId="{7F19A4A0-1EC1-4030-A5BE-8BA2E46B3F1E}">
      <dgm:prSet/>
      <dgm:spPr/>
      <dgm:t>
        <a:bodyPr/>
        <a:lstStyle/>
        <a:p>
          <a:r>
            <a:rPr lang="es-MX"/>
            <a:t>Corresponden a las capturas del tipo 6.</a:t>
          </a:r>
          <a:endParaRPr lang="en-US"/>
        </a:p>
      </dgm:t>
    </dgm:pt>
    <dgm:pt modelId="{38B2920C-CF99-459D-B9C3-5FE0C8A821CC}" type="parTrans" cxnId="{A680C773-F088-4465-9DBB-BED0F9F48931}">
      <dgm:prSet/>
      <dgm:spPr/>
      <dgm:t>
        <a:bodyPr/>
        <a:lstStyle/>
        <a:p>
          <a:endParaRPr lang="en-US"/>
        </a:p>
      </dgm:t>
    </dgm:pt>
    <dgm:pt modelId="{2300175D-8BC8-4BB4-A425-CD55EBA5CEA8}" type="sibTrans" cxnId="{A680C773-F088-4465-9DBB-BED0F9F48931}">
      <dgm:prSet/>
      <dgm:spPr/>
      <dgm:t>
        <a:bodyPr/>
        <a:lstStyle/>
        <a:p>
          <a:endParaRPr lang="en-US"/>
        </a:p>
      </dgm:t>
    </dgm:pt>
    <dgm:pt modelId="{4865F57A-CF8C-4844-953D-B5BA88C54EEE}">
      <dgm:prSet/>
      <dgm:spPr/>
      <dgm:t>
        <a:bodyPr/>
        <a:lstStyle/>
        <a:p>
          <a:r>
            <a:rPr lang="es-ES"/>
            <a:t>Hacen que el mecanismo de trampas sea tan poderoso. </a:t>
          </a:r>
          <a:endParaRPr lang="en-US"/>
        </a:p>
      </dgm:t>
    </dgm:pt>
    <dgm:pt modelId="{9D9452F9-5F49-455F-B16B-7B0E2BA990A2}" type="parTrans" cxnId="{8753D062-A0A5-4F34-BF43-73702B64E152}">
      <dgm:prSet/>
      <dgm:spPr/>
      <dgm:t>
        <a:bodyPr/>
        <a:lstStyle/>
        <a:p>
          <a:endParaRPr lang="en-US"/>
        </a:p>
      </dgm:t>
    </dgm:pt>
    <dgm:pt modelId="{B23E1847-CB00-4F28-860B-474D68A59E7A}" type="sibTrans" cxnId="{8753D062-A0A5-4F34-BF43-73702B64E152}">
      <dgm:prSet/>
      <dgm:spPr/>
      <dgm:t>
        <a:bodyPr/>
        <a:lstStyle/>
        <a:p>
          <a:endParaRPr lang="en-US"/>
        </a:p>
      </dgm:t>
    </dgm:pt>
    <dgm:pt modelId="{BCB2BD5D-50C0-47C5-9BDD-8463FBD312CF}">
      <dgm:prSet/>
      <dgm:spPr/>
      <dgm:t>
        <a:bodyPr/>
        <a:lstStyle/>
        <a:p>
          <a:r>
            <a:rPr lang="es-ES"/>
            <a:t>Cualquier persona con un número de empresa puede define las trampas específicas para las condiciones que considere dignas de monitoreo.</a:t>
          </a:r>
          <a:endParaRPr lang="en-US"/>
        </a:p>
      </dgm:t>
    </dgm:pt>
    <dgm:pt modelId="{1864B8C7-F985-48F7-A25C-31453CF2CA13}" type="parTrans" cxnId="{EA142921-27D2-471F-8044-556742D5C3B4}">
      <dgm:prSet/>
      <dgm:spPr/>
      <dgm:t>
        <a:bodyPr/>
        <a:lstStyle/>
        <a:p>
          <a:endParaRPr lang="en-US"/>
        </a:p>
      </dgm:t>
    </dgm:pt>
    <dgm:pt modelId="{278F8ED5-31F2-4EB0-86C3-6372A2BADBAE}" type="sibTrans" cxnId="{EA142921-27D2-471F-8044-556742D5C3B4}">
      <dgm:prSet/>
      <dgm:spPr/>
      <dgm:t>
        <a:bodyPr/>
        <a:lstStyle/>
        <a:p>
          <a:endParaRPr lang="en-US"/>
        </a:p>
      </dgm:t>
    </dgm:pt>
    <dgm:pt modelId="{75F07A60-E4BA-4C1C-8FF1-3DAB51C23A11}" type="pres">
      <dgm:prSet presAssocID="{8048873F-1BC5-4378-B2B7-916316B9F23C}" presName="linear" presStyleCnt="0">
        <dgm:presLayoutVars>
          <dgm:animLvl val="lvl"/>
          <dgm:resizeHandles val="exact"/>
        </dgm:presLayoutVars>
      </dgm:prSet>
      <dgm:spPr/>
    </dgm:pt>
    <dgm:pt modelId="{1ABB801B-29EC-4E83-B522-6ED168A7A836}" type="pres">
      <dgm:prSet presAssocID="{0ACD3CBF-7549-43E8-A7E5-D17C411566BC}" presName="parentText" presStyleLbl="node1" presStyleIdx="0" presStyleCnt="3">
        <dgm:presLayoutVars>
          <dgm:chMax val="0"/>
          <dgm:bulletEnabled val="1"/>
        </dgm:presLayoutVars>
      </dgm:prSet>
      <dgm:spPr/>
    </dgm:pt>
    <dgm:pt modelId="{51CD8C23-5B6B-4CA3-B0C0-F57863A1CC1D}" type="pres">
      <dgm:prSet presAssocID="{2FB66D14-F0CE-4829-8E95-CBC16721CF25}" presName="spacer" presStyleCnt="0"/>
      <dgm:spPr/>
    </dgm:pt>
    <dgm:pt modelId="{818B42ED-AEA5-42EC-A9B9-2A0CE1347569}" type="pres">
      <dgm:prSet presAssocID="{C5967CA3-80E6-4209-B954-9B57EB80CC61}" presName="parentText" presStyleLbl="node1" presStyleIdx="1" presStyleCnt="3">
        <dgm:presLayoutVars>
          <dgm:chMax val="0"/>
          <dgm:bulletEnabled val="1"/>
        </dgm:presLayoutVars>
      </dgm:prSet>
      <dgm:spPr/>
    </dgm:pt>
    <dgm:pt modelId="{E5E46C24-6E28-4014-B6A4-4D900186AE2B}" type="pres">
      <dgm:prSet presAssocID="{C5967CA3-80E6-4209-B954-9B57EB80CC61}" presName="childText" presStyleLbl="revTx" presStyleIdx="0" presStyleCnt="2">
        <dgm:presLayoutVars>
          <dgm:bulletEnabled val="1"/>
        </dgm:presLayoutVars>
      </dgm:prSet>
      <dgm:spPr/>
    </dgm:pt>
    <dgm:pt modelId="{CE1CEAAF-14BF-4DBC-A65A-DFD260D3AD39}" type="pres">
      <dgm:prSet presAssocID="{4F767C05-443F-49BE-8F88-D7E59B624E75}" presName="parentText" presStyleLbl="node1" presStyleIdx="2" presStyleCnt="3">
        <dgm:presLayoutVars>
          <dgm:chMax val="0"/>
          <dgm:bulletEnabled val="1"/>
        </dgm:presLayoutVars>
      </dgm:prSet>
      <dgm:spPr/>
    </dgm:pt>
    <dgm:pt modelId="{FC703F85-7E45-4804-84E8-3DB681732F0E}" type="pres">
      <dgm:prSet presAssocID="{4F767C05-443F-49BE-8F88-D7E59B624E75}" presName="childText" presStyleLbl="revTx" presStyleIdx="1" presStyleCnt="2">
        <dgm:presLayoutVars>
          <dgm:bulletEnabled val="1"/>
        </dgm:presLayoutVars>
      </dgm:prSet>
      <dgm:spPr/>
    </dgm:pt>
  </dgm:ptLst>
  <dgm:cxnLst>
    <dgm:cxn modelId="{4DC2B90D-6646-40D1-935F-5C6611373BB1}" srcId="{8048873F-1BC5-4378-B2B7-916316B9F23C}" destId="{0ACD3CBF-7549-43E8-A7E5-D17C411566BC}" srcOrd="0" destOrd="0" parTransId="{8D3685F6-D62A-4C53-BCA1-915793E12C5A}" sibTransId="{2FB66D14-F0CE-4829-8E95-CBC16721CF25}"/>
    <dgm:cxn modelId="{EDC74F10-11D5-4253-8479-4F82B245C59F}" type="presOf" srcId="{0ACD3CBF-7549-43E8-A7E5-D17C411566BC}" destId="{1ABB801B-29EC-4E83-B522-6ED168A7A836}" srcOrd="0" destOrd="0" presId="urn:microsoft.com/office/officeart/2005/8/layout/vList2"/>
    <dgm:cxn modelId="{EA142921-27D2-471F-8044-556742D5C3B4}" srcId="{4F767C05-443F-49BE-8F88-D7E59B624E75}" destId="{BCB2BD5D-50C0-47C5-9BDD-8463FBD312CF}" srcOrd="2" destOrd="0" parTransId="{1864B8C7-F985-48F7-A25C-31453CF2CA13}" sibTransId="{278F8ED5-31F2-4EB0-86C3-6372A2BADBAE}"/>
    <dgm:cxn modelId="{C280C729-1D41-4895-BF66-E1CAEDABF384}" srcId="{8048873F-1BC5-4378-B2B7-916316B9F23C}" destId="{4F767C05-443F-49BE-8F88-D7E59B624E75}" srcOrd="2" destOrd="0" parTransId="{28205B88-9AEA-4D4C-856A-4CA6438E4F81}" sibTransId="{1BD85403-658B-4FFC-A4DD-24881F79C656}"/>
    <dgm:cxn modelId="{8753D062-A0A5-4F34-BF43-73702B64E152}" srcId="{4F767C05-443F-49BE-8F88-D7E59B624E75}" destId="{4865F57A-CF8C-4844-953D-B5BA88C54EEE}" srcOrd="1" destOrd="0" parTransId="{9D9452F9-5F49-455F-B16B-7B0E2BA990A2}" sibTransId="{B23E1847-CB00-4F28-860B-474D68A59E7A}"/>
    <dgm:cxn modelId="{E834A04F-0647-42B0-877F-5DC39BE4695A}" type="presOf" srcId="{D8AB6DD6-CF02-41B8-B8A6-BA04ED36D9CD}" destId="{E5E46C24-6E28-4014-B6A4-4D900186AE2B}" srcOrd="0" destOrd="0" presId="urn:microsoft.com/office/officeart/2005/8/layout/vList2"/>
    <dgm:cxn modelId="{A680C773-F088-4465-9DBB-BED0F9F48931}" srcId="{4F767C05-443F-49BE-8F88-D7E59B624E75}" destId="{7F19A4A0-1EC1-4030-A5BE-8BA2E46B3F1E}" srcOrd="0" destOrd="0" parTransId="{38B2920C-CF99-459D-B9C3-5FE0C8A821CC}" sibTransId="{2300175D-8BC8-4BB4-A425-CD55EBA5CEA8}"/>
    <dgm:cxn modelId="{0314BE76-B436-4885-91AF-45774C9AE636}" srcId="{C5967CA3-80E6-4209-B954-9B57EB80CC61}" destId="{D8AB6DD6-CF02-41B8-B8A6-BA04ED36D9CD}" srcOrd="0" destOrd="0" parTransId="{7390652F-188B-4028-8BB6-3C38AC254F82}" sibTransId="{F9528362-E76E-4B2E-85E7-0499869225AE}"/>
    <dgm:cxn modelId="{1549DF7C-ED9C-42E2-89DF-4FCE44ADDC49}" type="presOf" srcId="{7F19A4A0-1EC1-4030-A5BE-8BA2E46B3F1E}" destId="{FC703F85-7E45-4804-84E8-3DB681732F0E}" srcOrd="0" destOrd="0" presId="urn:microsoft.com/office/officeart/2005/8/layout/vList2"/>
    <dgm:cxn modelId="{F41B988E-4C8F-4828-A777-2E5C07D46FF3}" srcId="{8048873F-1BC5-4378-B2B7-916316B9F23C}" destId="{C5967CA3-80E6-4209-B954-9B57EB80CC61}" srcOrd="1" destOrd="0" parTransId="{7C7B6FAF-2E61-411A-A18C-8C27104E49E6}" sibTransId="{4A71DC57-D989-468A-8FC7-8723D3AD3F2B}"/>
    <dgm:cxn modelId="{05CDA7B8-0012-4679-B1C2-C4BBC51D0DDB}" type="presOf" srcId="{4865F57A-CF8C-4844-953D-B5BA88C54EEE}" destId="{FC703F85-7E45-4804-84E8-3DB681732F0E}" srcOrd="0" destOrd="1" presId="urn:microsoft.com/office/officeart/2005/8/layout/vList2"/>
    <dgm:cxn modelId="{B679F4D2-362D-4F37-B63A-A043C67FAE4F}" type="presOf" srcId="{C5967CA3-80E6-4209-B954-9B57EB80CC61}" destId="{818B42ED-AEA5-42EC-A9B9-2A0CE1347569}" srcOrd="0" destOrd="0" presId="urn:microsoft.com/office/officeart/2005/8/layout/vList2"/>
    <dgm:cxn modelId="{6A3306DA-4433-4776-AA9D-CF79C92E17E5}" type="presOf" srcId="{BCB2BD5D-50C0-47C5-9BDD-8463FBD312CF}" destId="{FC703F85-7E45-4804-84E8-3DB681732F0E}" srcOrd="0" destOrd="2" presId="urn:microsoft.com/office/officeart/2005/8/layout/vList2"/>
    <dgm:cxn modelId="{A5DED9F8-4433-4B4F-AEDA-9756B0FF1D57}" type="presOf" srcId="{4F767C05-443F-49BE-8F88-D7E59B624E75}" destId="{CE1CEAAF-14BF-4DBC-A65A-DFD260D3AD39}" srcOrd="0" destOrd="0" presId="urn:microsoft.com/office/officeart/2005/8/layout/vList2"/>
    <dgm:cxn modelId="{DDC865F9-382E-4F1F-BEE2-384D24DC748A}" type="presOf" srcId="{8048873F-1BC5-4378-B2B7-916316B9F23C}" destId="{75F07A60-E4BA-4C1C-8FF1-3DAB51C23A11}" srcOrd="0" destOrd="0" presId="urn:microsoft.com/office/officeart/2005/8/layout/vList2"/>
    <dgm:cxn modelId="{74C99E62-3C19-416E-87FB-3D38502CF6DA}" type="presParOf" srcId="{75F07A60-E4BA-4C1C-8FF1-3DAB51C23A11}" destId="{1ABB801B-29EC-4E83-B522-6ED168A7A836}" srcOrd="0" destOrd="0" presId="urn:microsoft.com/office/officeart/2005/8/layout/vList2"/>
    <dgm:cxn modelId="{85DA0BD2-82DA-4ABB-8A5A-8B2522B570DC}" type="presParOf" srcId="{75F07A60-E4BA-4C1C-8FF1-3DAB51C23A11}" destId="{51CD8C23-5B6B-4CA3-B0C0-F57863A1CC1D}" srcOrd="1" destOrd="0" presId="urn:microsoft.com/office/officeart/2005/8/layout/vList2"/>
    <dgm:cxn modelId="{4B5AF4CF-6D64-4C40-B633-504892350B10}" type="presParOf" srcId="{75F07A60-E4BA-4C1C-8FF1-3DAB51C23A11}" destId="{818B42ED-AEA5-42EC-A9B9-2A0CE1347569}" srcOrd="2" destOrd="0" presId="urn:microsoft.com/office/officeart/2005/8/layout/vList2"/>
    <dgm:cxn modelId="{A8E158CE-6425-4886-B273-DB7B85628EF2}" type="presParOf" srcId="{75F07A60-E4BA-4C1C-8FF1-3DAB51C23A11}" destId="{E5E46C24-6E28-4014-B6A4-4D900186AE2B}" srcOrd="3" destOrd="0" presId="urn:microsoft.com/office/officeart/2005/8/layout/vList2"/>
    <dgm:cxn modelId="{126D303F-8971-462B-BF3A-EB5A66A2107B}" type="presParOf" srcId="{75F07A60-E4BA-4C1C-8FF1-3DAB51C23A11}" destId="{CE1CEAAF-14BF-4DBC-A65A-DFD260D3AD39}" srcOrd="4" destOrd="0" presId="urn:microsoft.com/office/officeart/2005/8/layout/vList2"/>
    <dgm:cxn modelId="{D8A8F602-E726-44E1-A4A5-B871145A234E}" type="presParOf" srcId="{75F07A60-E4BA-4C1C-8FF1-3DAB51C23A11}" destId="{FC703F85-7E45-4804-84E8-3DB681732F0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B801B-29EC-4E83-B522-6ED168A7A836}">
      <dsp:nvSpPr>
        <dsp:cNvPr id="0" name=""/>
        <dsp:cNvSpPr/>
      </dsp:nvSpPr>
      <dsp:spPr>
        <a:xfrm>
          <a:off x="0" y="5118"/>
          <a:ext cx="10820398" cy="599625"/>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MX" sz="2500" kern="1200"/>
            <a:t>Se tienen 7 tipos de trampas, de la 0 a la 6.</a:t>
          </a:r>
          <a:endParaRPr lang="en-US" sz="2500" kern="1200"/>
        </a:p>
      </dsp:txBody>
      <dsp:txXfrm>
        <a:off x="29271" y="34389"/>
        <a:ext cx="10761856" cy="541083"/>
      </dsp:txXfrm>
    </dsp:sp>
    <dsp:sp modelId="{818B42ED-AEA5-42EC-A9B9-2A0CE1347569}">
      <dsp:nvSpPr>
        <dsp:cNvPr id="0" name=""/>
        <dsp:cNvSpPr/>
      </dsp:nvSpPr>
      <dsp:spPr>
        <a:xfrm>
          <a:off x="0" y="676743"/>
          <a:ext cx="10820398" cy="599625"/>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MX" sz="2500" kern="1200"/>
            <a:t>Genéricas</a:t>
          </a:r>
          <a:endParaRPr lang="en-US" sz="2500" kern="1200"/>
        </a:p>
      </dsp:txBody>
      <dsp:txXfrm>
        <a:off x="29271" y="706014"/>
        <a:ext cx="10761856" cy="541083"/>
      </dsp:txXfrm>
    </dsp:sp>
    <dsp:sp modelId="{E5E46C24-6E28-4014-B6A4-4D900186AE2B}">
      <dsp:nvSpPr>
        <dsp:cNvPr id="0" name=""/>
        <dsp:cNvSpPr/>
      </dsp:nvSpPr>
      <dsp:spPr>
        <a:xfrm>
          <a:off x="0" y="1276369"/>
          <a:ext cx="10820398"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MX" sz="2000" kern="1200"/>
            <a:t>Corresponden del 0 a la 5.</a:t>
          </a:r>
          <a:endParaRPr lang="en-US" sz="2000" kern="1200"/>
        </a:p>
      </dsp:txBody>
      <dsp:txXfrm>
        <a:off x="0" y="1276369"/>
        <a:ext cx="10820398" cy="414000"/>
      </dsp:txXfrm>
    </dsp:sp>
    <dsp:sp modelId="{CE1CEAAF-14BF-4DBC-A65A-DFD260D3AD39}">
      <dsp:nvSpPr>
        <dsp:cNvPr id="0" name=""/>
        <dsp:cNvSpPr/>
      </dsp:nvSpPr>
      <dsp:spPr>
        <a:xfrm>
          <a:off x="0" y="1690369"/>
          <a:ext cx="10820398" cy="599625"/>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MX" sz="2500" kern="1200"/>
            <a:t>Específicas por empresa</a:t>
          </a:r>
          <a:endParaRPr lang="en-US" sz="2500" kern="1200"/>
        </a:p>
      </dsp:txBody>
      <dsp:txXfrm>
        <a:off x="29271" y="1719640"/>
        <a:ext cx="10761856" cy="541083"/>
      </dsp:txXfrm>
    </dsp:sp>
    <dsp:sp modelId="{FC703F85-7E45-4804-84E8-3DB681732F0E}">
      <dsp:nvSpPr>
        <dsp:cNvPr id="0" name=""/>
        <dsp:cNvSpPr/>
      </dsp:nvSpPr>
      <dsp:spPr>
        <a:xfrm>
          <a:off x="0" y="2289994"/>
          <a:ext cx="10820398" cy="1319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MX" sz="2000" kern="1200"/>
            <a:t>Corresponden a las capturas del tipo 6.</a:t>
          </a:r>
          <a:endParaRPr lang="en-US" sz="2000" kern="1200"/>
        </a:p>
        <a:p>
          <a:pPr marL="228600" lvl="1" indent="-228600" algn="l" defTabSz="889000">
            <a:lnSpc>
              <a:spcPct val="90000"/>
            </a:lnSpc>
            <a:spcBef>
              <a:spcPct val="0"/>
            </a:spcBef>
            <a:spcAft>
              <a:spcPct val="20000"/>
            </a:spcAft>
            <a:buChar char="•"/>
          </a:pPr>
          <a:r>
            <a:rPr lang="es-ES" sz="2000" kern="1200"/>
            <a:t>Hacen que el mecanismo de trampas sea tan poderoso. </a:t>
          </a:r>
          <a:endParaRPr lang="en-US" sz="2000" kern="1200"/>
        </a:p>
        <a:p>
          <a:pPr marL="228600" lvl="1" indent="-228600" algn="l" defTabSz="889000">
            <a:lnSpc>
              <a:spcPct val="90000"/>
            </a:lnSpc>
            <a:spcBef>
              <a:spcPct val="0"/>
            </a:spcBef>
            <a:spcAft>
              <a:spcPct val="20000"/>
            </a:spcAft>
            <a:buChar char="•"/>
          </a:pPr>
          <a:r>
            <a:rPr lang="es-ES" sz="2000" kern="1200"/>
            <a:t>Cualquier persona con un número de empresa puede define las trampas específicas para las condiciones que considere dignas de monitoreo.</a:t>
          </a:r>
          <a:endParaRPr lang="en-US" sz="2000" kern="1200"/>
        </a:p>
      </dsp:txBody>
      <dsp:txXfrm>
        <a:off x="0" y="2289994"/>
        <a:ext cx="10820398" cy="13196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9B68779-DA68-46CD-8E38-8DCC106B076E}"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1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Date Placeholder 2"/>
          <p:cNvSpPr>
            <a:spLocks noGrp="1"/>
          </p:cNvSpPr>
          <p:nvPr>
            <p:ph type="dt" sz="half" idx="10"/>
          </p:nvPr>
        </p:nvSpPr>
        <p:spPr/>
        <p:txBody>
          <a:bodyPr/>
          <a:lstStyle/>
          <a:p>
            <a:fld id="{29B68779-DA68-46CD-8E38-8DCC106B076E}" type="datetimeFigureOut">
              <a:rPr lang="es-MX" smtClean="0"/>
              <a:t>25/11/2021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317542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9B68779-DA68-46CD-8E38-8DCC106B076E}"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730553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9B68779-DA68-46CD-8E38-8DCC106B076E}"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47728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9B68779-DA68-46CD-8E38-8DCC106B076E}"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2629835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9B68779-DA68-46CD-8E38-8DCC106B076E}"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15712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9B68779-DA68-46CD-8E38-8DCC106B076E}"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2057549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9B68779-DA68-46CD-8E38-8DCC106B076E}"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641839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9B68779-DA68-46CD-8E38-8DCC106B076E}"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51000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9B68779-DA68-46CD-8E38-8DCC106B076E}"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204628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9B68779-DA68-46CD-8E38-8DCC106B076E}"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109993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9B68779-DA68-46CD-8E38-8DCC106B076E}" type="datetimeFigureOut">
              <a:rPr lang="es-MX" smtClean="0"/>
              <a:t>25/11/2021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170888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9B68779-DA68-46CD-8E38-8DCC106B076E}" type="datetimeFigureOut">
              <a:rPr lang="es-MX" smtClean="0"/>
              <a:t>25/11/2021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354369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9B68779-DA68-46CD-8E38-8DCC106B076E}" type="datetimeFigureOut">
              <a:rPr lang="es-MX" smtClean="0"/>
              <a:t>25/11/2021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389520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68779-DA68-46CD-8E38-8DCC106B076E}" type="datetimeFigureOut">
              <a:rPr lang="es-MX" smtClean="0"/>
              <a:t>25/11/2021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67900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9B68779-DA68-46CD-8E38-8DCC106B076E}" type="datetimeFigureOut">
              <a:rPr lang="es-MX" smtClean="0"/>
              <a:t>25/11/2021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40084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9B68779-DA68-46CD-8E38-8DCC106B076E}" type="datetimeFigureOut">
              <a:rPr lang="es-MX" smtClean="0"/>
              <a:t>25/11/2021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146269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9B68779-DA68-46CD-8E38-8DCC106B076E}" type="datetimeFigureOut">
              <a:rPr lang="es-MX" smtClean="0"/>
              <a:t>25/11/2021</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306FAAD-E43E-4A45-8C30-8D75BC603A90}" type="slidenum">
              <a:rPr lang="es-MX" smtClean="0"/>
              <a:t>‹Nº›</a:t>
            </a:fld>
            <a:endParaRPr lang="es-MX"/>
          </a:p>
        </p:txBody>
      </p:sp>
    </p:spTree>
    <p:extLst>
      <p:ext uri="{BB962C8B-B14F-4D97-AF65-F5344CB8AC3E}">
        <p14:creationId xmlns:p14="http://schemas.microsoft.com/office/powerpoint/2010/main" val="22814815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8"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14CA73B-7851-4A5F-871B-9D5E792AE28E}"/>
              </a:ext>
            </a:extLst>
          </p:cNvPr>
          <p:cNvSpPr>
            <a:spLocks noGrp="1"/>
          </p:cNvSpPr>
          <p:nvPr>
            <p:ph type="ctrTitle"/>
          </p:nvPr>
        </p:nvSpPr>
        <p:spPr>
          <a:xfrm>
            <a:off x="1675645" y="685799"/>
            <a:ext cx="8001000" cy="2971801"/>
          </a:xfrm>
        </p:spPr>
        <p:txBody>
          <a:bodyPr>
            <a:normAutofit/>
          </a:bodyPr>
          <a:lstStyle/>
          <a:p>
            <a:r>
              <a:rPr lang="es-MX" dirty="0"/>
              <a:t>Trampas</a:t>
            </a:r>
          </a:p>
        </p:txBody>
      </p:sp>
      <p:sp>
        <p:nvSpPr>
          <p:cNvPr id="3" name="Subtítulo 2">
            <a:extLst>
              <a:ext uri="{FF2B5EF4-FFF2-40B4-BE49-F238E27FC236}">
                <a16:creationId xmlns:a16="http://schemas.microsoft.com/office/drawing/2014/main" id="{B002373B-BE89-45C0-8942-A825F035E880}"/>
              </a:ext>
            </a:extLst>
          </p:cNvPr>
          <p:cNvSpPr>
            <a:spLocks noGrp="1"/>
          </p:cNvSpPr>
          <p:nvPr>
            <p:ph type="subTitle" idx="1"/>
          </p:nvPr>
        </p:nvSpPr>
        <p:spPr>
          <a:xfrm>
            <a:off x="1675645" y="3843867"/>
            <a:ext cx="6400800" cy="1947333"/>
          </a:xfrm>
        </p:spPr>
        <p:txBody>
          <a:bodyPr>
            <a:normAutofit/>
          </a:bodyPr>
          <a:lstStyle/>
          <a:p>
            <a:r>
              <a:rPr lang="es-MX"/>
              <a:t>Entendiendo las trampas en SNMP</a:t>
            </a:r>
            <a:endParaRPr lang="es-MX" dirty="0"/>
          </a:p>
        </p:txBody>
      </p:sp>
    </p:spTree>
    <p:extLst>
      <p:ext uri="{BB962C8B-B14F-4D97-AF65-F5344CB8AC3E}">
        <p14:creationId xmlns:p14="http://schemas.microsoft.com/office/powerpoint/2010/main" val="1477705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9C979-E4A2-4A42-A3E2-9915E7223249}"/>
              </a:ext>
            </a:extLst>
          </p:cNvPr>
          <p:cNvSpPr>
            <a:spLocks noGrp="1"/>
          </p:cNvSpPr>
          <p:nvPr>
            <p:ph type="title"/>
          </p:nvPr>
        </p:nvSpPr>
        <p:spPr/>
        <p:txBody>
          <a:bodyPr/>
          <a:lstStyle/>
          <a:p>
            <a:r>
              <a:rPr lang="es-MX" dirty="0"/>
              <a:t>Capturas en SNMPv3</a:t>
            </a:r>
          </a:p>
        </p:txBody>
      </p:sp>
      <p:sp>
        <p:nvSpPr>
          <p:cNvPr id="3" name="Marcador de contenido 2">
            <a:extLst>
              <a:ext uri="{FF2B5EF4-FFF2-40B4-BE49-F238E27FC236}">
                <a16:creationId xmlns:a16="http://schemas.microsoft.com/office/drawing/2014/main" id="{500B9AC4-01D4-460D-B764-55746B587DDD}"/>
              </a:ext>
            </a:extLst>
          </p:cNvPr>
          <p:cNvSpPr>
            <a:spLocks noGrp="1"/>
          </p:cNvSpPr>
          <p:nvPr>
            <p:ph idx="1"/>
          </p:nvPr>
        </p:nvSpPr>
        <p:spPr/>
        <p:txBody>
          <a:bodyPr>
            <a:normAutofit/>
          </a:bodyPr>
          <a:lstStyle/>
          <a:p>
            <a:r>
              <a:rPr lang="es-ES" altLang="es-MX" dirty="0">
                <a:latin typeface="Arial Unicode MS" panose="020B0604020202020204" pitchFamily="34" charset="-128"/>
              </a:rPr>
              <a:t>Las trampas en SNMPv3, son simplemente capturas SNMPv2 con autenticación adicional y encriptación. </a:t>
            </a:r>
          </a:p>
          <a:p>
            <a:endParaRPr lang="es-MX" dirty="0"/>
          </a:p>
          <a:p>
            <a:endParaRPr lang="es-MX" dirty="0"/>
          </a:p>
        </p:txBody>
      </p:sp>
      <p:sp>
        <p:nvSpPr>
          <p:cNvPr id="7" name="Rectangle 3">
            <a:extLst>
              <a:ext uri="{FF2B5EF4-FFF2-40B4-BE49-F238E27FC236}">
                <a16:creationId xmlns:a16="http://schemas.microsoft.com/office/drawing/2014/main" id="{BD201754-06C9-4A65-B8A3-94AAB72AB81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MX" sz="1800" b="0" i="0" u="none" strike="noStrike" cap="none" normalizeH="0" baseline="0" dirty="0">
              <a:ln>
                <a:noFill/>
              </a:ln>
              <a:solidFill>
                <a:schemeClr val="tx1"/>
              </a:solidFill>
              <a:effectLst/>
              <a:latin typeface="Arial" panose="020B0604020202020204" pitchFamily="34" charset="0"/>
            </a:endParaRPr>
          </a:p>
        </p:txBody>
      </p:sp>
      <p:sp>
        <p:nvSpPr>
          <p:cNvPr id="9" name="Rectángulo 8">
            <a:extLst>
              <a:ext uri="{FF2B5EF4-FFF2-40B4-BE49-F238E27FC236}">
                <a16:creationId xmlns:a16="http://schemas.microsoft.com/office/drawing/2014/main" id="{67B20590-9F90-43B8-AE82-97D574D3E37A}"/>
              </a:ext>
            </a:extLst>
          </p:cNvPr>
          <p:cNvSpPr/>
          <p:nvPr/>
        </p:nvSpPr>
        <p:spPr>
          <a:xfrm>
            <a:off x="11126666" y="-52903"/>
            <a:ext cx="813043" cy="369332"/>
          </a:xfrm>
          <a:prstGeom prst="rect">
            <a:avLst/>
          </a:prstGeom>
        </p:spPr>
        <p:txBody>
          <a:bodyPr wrap="none">
            <a:spAutoFit/>
          </a:bodyPr>
          <a:lstStyle/>
          <a:p>
            <a:r>
              <a:rPr lang="es-ES" altLang="es-MX" dirty="0">
                <a:latin typeface="Arial Unicode MS" panose="020B0604020202020204" pitchFamily="34" charset="-128"/>
              </a:rPr>
              <a:t>define</a:t>
            </a:r>
            <a:endParaRPr lang="es-MX" dirty="0"/>
          </a:p>
        </p:txBody>
      </p:sp>
    </p:spTree>
    <p:extLst>
      <p:ext uri="{BB962C8B-B14F-4D97-AF65-F5344CB8AC3E}">
        <p14:creationId xmlns:p14="http://schemas.microsoft.com/office/powerpoint/2010/main" val="127910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3491F-5478-4197-A827-B0DF9EE045BD}"/>
              </a:ext>
            </a:extLst>
          </p:cNvPr>
          <p:cNvSpPr>
            <a:spLocks noGrp="1"/>
          </p:cNvSpPr>
          <p:nvPr>
            <p:ph type="title"/>
          </p:nvPr>
        </p:nvSpPr>
        <p:spPr/>
        <p:txBody>
          <a:bodyPr/>
          <a:lstStyle/>
          <a:p>
            <a:r>
              <a:rPr lang="es-MX" dirty="0"/>
              <a:t>Recibiendo una trampa</a:t>
            </a:r>
          </a:p>
        </p:txBody>
      </p:sp>
      <p:sp>
        <p:nvSpPr>
          <p:cNvPr id="3" name="Marcador de contenido 2">
            <a:extLst>
              <a:ext uri="{FF2B5EF4-FFF2-40B4-BE49-F238E27FC236}">
                <a16:creationId xmlns:a16="http://schemas.microsoft.com/office/drawing/2014/main" id="{1905D9A4-9F00-48CB-808A-D0DFE3824E58}"/>
              </a:ext>
            </a:extLst>
          </p:cNvPr>
          <p:cNvSpPr>
            <a:spLocks noGrp="1"/>
          </p:cNvSpPr>
          <p:nvPr>
            <p:ph idx="1"/>
          </p:nvPr>
        </p:nvSpPr>
        <p:spPr/>
        <p:txBody>
          <a:bodyPr/>
          <a:lstStyle/>
          <a:p>
            <a:r>
              <a:rPr lang="es-MX" dirty="0"/>
              <a:t>Algunos sistemas de administración de redes (NMS) despliegan un mensaje en la salida estándar cuando reciben una trampa, pero es común que sean capaces de reaccionar ante su recepción.</a:t>
            </a:r>
          </a:p>
          <a:p>
            <a:r>
              <a:rPr lang="es-MX" dirty="0"/>
              <a:t>Existen muchos sistemas comerciales que lo hacen, pero también bastantes sistemas gratuitos.</a:t>
            </a:r>
          </a:p>
        </p:txBody>
      </p:sp>
    </p:spTree>
    <p:extLst>
      <p:ext uri="{BB962C8B-B14F-4D97-AF65-F5344CB8AC3E}">
        <p14:creationId xmlns:p14="http://schemas.microsoft.com/office/powerpoint/2010/main" val="283434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AA71C4-2BDC-4D3F-A8BF-D84B4CA04D13}"/>
              </a:ext>
            </a:extLst>
          </p:cNvPr>
          <p:cNvSpPr>
            <a:spLocks noGrp="1"/>
          </p:cNvSpPr>
          <p:nvPr>
            <p:ph type="title"/>
          </p:nvPr>
        </p:nvSpPr>
        <p:spPr/>
        <p:txBody>
          <a:bodyPr/>
          <a:lstStyle/>
          <a:p>
            <a:r>
              <a:rPr lang="es-MX" dirty="0" err="1"/>
              <a:t>Ios</a:t>
            </a:r>
            <a:r>
              <a:rPr lang="es-MX" dirty="0"/>
              <a:t> cisco</a:t>
            </a:r>
          </a:p>
        </p:txBody>
      </p:sp>
      <p:sp>
        <p:nvSpPr>
          <p:cNvPr id="5" name="Marcador de texto 4">
            <a:extLst>
              <a:ext uri="{FF2B5EF4-FFF2-40B4-BE49-F238E27FC236}">
                <a16:creationId xmlns:a16="http://schemas.microsoft.com/office/drawing/2014/main" id="{A3E0A9D6-64D5-4488-8A20-AEC0E522B31A}"/>
              </a:ext>
            </a:extLst>
          </p:cNvPr>
          <p:cNvSpPr>
            <a:spLocks noGrp="1"/>
          </p:cNvSpPr>
          <p:nvPr>
            <p:ph type="body" idx="1"/>
          </p:nvPr>
        </p:nvSpPr>
        <p:spPr/>
        <p:txBody>
          <a:bodyPr/>
          <a:lstStyle/>
          <a:p>
            <a:r>
              <a:rPr lang="es-MX" dirty="0"/>
              <a:t>Trampas de SNMP</a:t>
            </a:r>
          </a:p>
        </p:txBody>
      </p:sp>
    </p:spTree>
    <p:extLst>
      <p:ext uri="{BB962C8B-B14F-4D97-AF65-F5344CB8AC3E}">
        <p14:creationId xmlns:p14="http://schemas.microsoft.com/office/powerpoint/2010/main" val="261207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6D8F7C-FFF6-4FFF-A267-28A39E0B3B6C}"/>
              </a:ext>
            </a:extLst>
          </p:cNvPr>
          <p:cNvSpPr>
            <a:spLocks noGrp="1"/>
          </p:cNvSpPr>
          <p:nvPr>
            <p:ph type="title"/>
          </p:nvPr>
        </p:nvSpPr>
        <p:spPr/>
        <p:txBody>
          <a:bodyPr/>
          <a:lstStyle/>
          <a:p>
            <a:r>
              <a:rPr lang="es-MX" dirty="0"/>
              <a:t>Trampas en </a:t>
            </a:r>
            <a:r>
              <a:rPr lang="es-MX" dirty="0" err="1"/>
              <a:t>Ios</a:t>
            </a:r>
            <a:r>
              <a:rPr lang="es-MX" dirty="0"/>
              <a:t> cisco</a:t>
            </a:r>
          </a:p>
        </p:txBody>
      </p:sp>
      <p:sp>
        <p:nvSpPr>
          <p:cNvPr id="5" name="Marcador de contenido 4">
            <a:extLst>
              <a:ext uri="{FF2B5EF4-FFF2-40B4-BE49-F238E27FC236}">
                <a16:creationId xmlns:a16="http://schemas.microsoft.com/office/drawing/2014/main" id="{2C7F79FB-4BD2-4351-A22A-25659359F70B}"/>
              </a:ext>
            </a:extLst>
          </p:cNvPr>
          <p:cNvSpPr>
            <a:spLocks noGrp="1"/>
          </p:cNvSpPr>
          <p:nvPr>
            <p:ph idx="1"/>
          </p:nvPr>
        </p:nvSpPr>
        <p:spPr/>
        <p:txBody>
          <a:bodyPr/>
          <a:lstStyle/>
          <a:p>
            <a:r>
              <a:rPr lang="es-MX" dirty="0"/>
              <a:t>Normalmente no se activan todas las trampas de los enrutadores </a:t>
            </a:r>
          </a:p>
          <a:p>
            <a:r>
              <a:rPr lang="es-MX" dirty="0"/>
              <a:t>Por ejemplo, si se habilitan las notificaciones dial in con 64 líneas en un Servidor de Acceso Remoto; cada que un usuario presione &lt;</a:t>
            </a:r>
            <a:r>
              <a:rPr lang="es-MX" dirty="0" err="1"/>
              <a:t>enter</a:t>
            </a:r>
            <a:r>
              <a:rPr lang="es-MX" dirty="0"/>
              <a:t>&gt; y cuando termine una conexión se presentará un anuncio.</a:t>
            </a:r>
          </a:p>
          <a:p>
            <a:r>
              <a:rPr lang="es-MX" dirty="0"/>
              <a:t>El IOS Cisco define grupos de trampas que se pueden habilitar.</a:t>
            </a:r>
          </a:p>
        </p:txBody>
      </p:sp>
    </p:spTree>
    <p:extLst>
      <p:ext uri="{BB962C8B-B14F-4D97-AF65-F5344CB8AC3E}">
        <p14:creationId xmlns:p14="http://schemas.microsoft.com/office/powerpoint/2010/main" val="181063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17A30-824E-48F0-9544-648B7CE90C5B}"/>
              </a:ext>
            </a:extLst>
          </p:cNvPr>
          <p:cNvSpPr>
            <a:spLocks noGrp="1"/>
          </p:cNvSpPr>
          <p:nvPr>
            <p:ph type="title"/>
          </p:nvPr>
        </p:nvSpPr>
        <p:spPr/>
        <p:txBody>
          <a:bodyPr/>
          <a:lstStyle/>
          <a:p>
            <a:r>
              <a:rPr lang="es-MX" dirty="0"/>
              <a:t>Comandos principales</a:t>
            </a:r>
          </a:p>
        </p:txBody>
      </p:sp>
      <p:sp>
        <p:nvSpPr>
          <p:cNvPr id="3" name="Marcador de contenido 2">
            <a:extLst>
              <a:ext uri="{FF2B5EF4-FFF2-40B4-BE49-F238E27FC236}">
                <a16:creationId xmlns:a16="http://schemas.microsoft.com/office/drawing/2014/main" id="{36E36F42-2370-4061-B999-A707B8A04818}"/>
              </a:ext>
            </a:extLst>
          </p:cNvPr>
          <p:cNvSpPr>
            <a:spLocks noGrp="1"/>
          </p:cNvSpPr>
          <p:nvPr>
            <p:ph idx="1"/>
          </p:nvPr>
        </p:nvSpPr>
        <p:spPr/>
        <p:txBody>
          <a:bodyPr/>
          <a:lstStyle/>
          <a:p>
            <a:r>
              <a:rPr lang="es-MX" dirty="0" err="1"/>
              <a:t>snmp</a:t>
            </a:r>
            <a:r>
              <a:rPr lang="es-MX" dirty="0"/>
              <a:t>-server host host-</a:t>
            </a:r>
            <a:r>
              <a:rPr lang="es-MX" dirty="0" err="1"/>
              <a:t>addr</a:t>
            </a:r>
            <a:endParaRPr lang="es-MX" dirty="0"/>
          </a:p>
          <a:p>
            <a:r>
              <a:rPr lang="es-MX" dirty="0" err="1"/>
              <a:t>snmp</a:t>
            </a:r>
            <a:r>
              <a:rPr lang="es-MX" dirty="0"/>
              <a:t>-server </a:t>
            </a:r>
            <a:r>
              <a:rPr lang="es-MX" dirty="0" err="1"/>
              <a:t>enable</a:t>
            </a:r>
            <a:r>
              <a:rPr lang="es-MX" dirty="0"/>
              <a:t> </a:t>
            </a:r>
            <a:r>
              <a:rPr lang="es-MX" dirty="0" err="1"/>
              <a:t>traps</a:t>
            </a:r>
            <a:endParaRPr lang="es-MX" dirty="0"/>
          </a:p>
        </p:txBody>
      </p:sp>
    </p:spTree>
    <p:extLst>
      <p:ext uri="{BB962C8B-B14F-4D97-AF65-F5344CB8AC3E}">
        <p14:creationId xmlns:p14="http://schemas.microsoft.com/office/powerpoint/2010/main" val="25478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AF3B16-5B02-417F-812C-908808DE7133}"/>
              </a:ext>
            </a:extLst>
          </p:cNvPr>
          <p:cNvSpPr>
            <a:spLocks noGrp="1"/>
          </p:cNvSpPr>
          <p:nvPr>
            <p:ph type="title"/>
          </p:nvPr>
        </p:nvSpPr>
        <p:spPr/>
        <p:txBody>
          <a:bodyPr/>
          <a:lstStyle/>
          <a:p>
            <a:r>
              <a:rPr lang="es-MX" dirty="0" err="1"/>
              <a:t>Snmp</a:t>
            </a:r>
            <a:r>
              <a:rPr lang="es-MX" dirty="0"/>
              <a:t>-server host</a:t>
            </a:r>
          </a:p>
        </p:txBody>
      </p:sp>
      <p:sp>
        <p:nvSpPr>
          <p:cNvPr id="3" name="Marcador de contenido 2">
            <a:extLst>
              <a:ext uri="{FF2B5EF4-FFF2-40B4-BE49-F238E27FC236}">
                <a16:creationId xmlns:a16="http://schemas.microsoft.com/office/drawing/2014/main" id="{57530256-6842-4035-AAE3-C09CEA12E686}"/>
              </a:ext>
            </a:extLst>
          </p:cNvPr>
          <p:cNvSpPr>
            <a:spLocks noGrp="1"/>
          </p:cNvSpPr>
          <p:nvPr>
            <p:ph idx="1"/>
          </p:nvPr>
        </p:nvSpPr>
        <p:spPr>
          <a:xfrm>
            <a:off x="0" y="549488"/>
            <a:ext cx="12192000" cy="3677072"/>
          </a:xfrm>
        </p:spPr>
        <p:txBody>
          <a:bodyPr>
            <a:normAutofit/>
          </a:bodyPr>
          <a:lstStyle/>
          <a:p>
            <a:r>
              <a:rPr lang="es-MX" sz="2800" dirty="0"/>
              <a:t>Especifica a donde se enviarán las notificaciones.</a:t>
            </a:r>
          </a:p>
          <a:p>
            <a:r>
              <a:rPr lang="es-MX" sz="2800" b="1" dirty="0" err="1"/>
              <a:t>snmp</a:t>
            </a:r>
            <a:r>
              <a:rPr lang="es-MX" sz="2800" b="1" dirty="0"/>
              <a:t>-server host host-</a:t>
            </a:r>
            <a:r>
              <a:rPr lang="es-MX" sz="2800" b="1" dirty="0" err="1"/>
              <a:t>addr</a:t>
            </a:r>
            <a:r>
              <a:rPr lang="es-MX" sz="2800" b="1" dirty="0"/>
              <a:t> [</a:t>
            </a:r>
            <a:r>
              <a:rPr lang="es-MX" sz="2800" b="1" dirty="0" err="1"/>
              <a:t>traps</a:t>
            </a:r>
            <a:r>
              <a:rPr lang="es-MX" sz="2800" b="1" dirty="0"/>
              <a:t> | </a:t>
            </a:r>
            <a:r>
              <a:rPr lang="es-MX" sz="2800" b="1" dirty="0" err="1"/>
              <a:t>informs</a:t>
            </a:r>
            <a:r>
              <a:rPr lang="es-MX" sz="2800" b="1" dirty="0"/>
              <a:t>] [</a:t>
            </a:r>
            <a:r>
              <a:rPr lang="es-MX" sz="2800" b="1" dirty="0" err="1"/>
              <a:t>version</a:t>
            </a:r>
            <a:r>
              <a:rPr lang="es-MX" sz="2800" b="1" dirty="0"/>
              <a:t> {1 | 2c | 3 [</a:t>
            </a:r>
            <a:r>
              <a:rPr lang="es-MX" sz="2800" b="1" dirty="0" err="1"/>
              <a:t>auth</a:t>
            </a:r>
            <a:r>
              <a:rPr lang="es-MX" sz="2800" b="1" dirty="0"/>
              <a:t> | </a:t>
            </a:r>
            <a:r>
              <a:rPr lang="es-MX" sz="2800" b="1" dirty="0" err="1"/>
              <a:t>noauth</a:t>
            </a:r>
            <a:r>
              <a:rPr lang="es-MX" sz="2800" b="1" dirty="0"/>
              <a:t> | </a:t>
            </a:r>
            <a:r>
              <a:rPr lang="es-MX" sz="2800" b="1" dirty="0" err="1"/>
              <a:t>priv</a:t>
            </a:r>
            <a:r>
              <a:rPr lang="es-MX" sz="2800" b="1" dirty="0"/>
              <a:t>]}] </a:t>
            </a:r>
            <a:r>
              <a:rPr lang="es-MX" sz="2800" b="1" dirty="0" err="1"/>
              <a:t>community-string</a:t>
            </a:r>
            <a:r>
              <a:rPr lang="es-MX" sz="2800" b="1" dirty="0"/>
              <a:t> [</a:t>
            </a:r>
            <a:r>
              <a:rPr lang="es-MX" sz="2800" b="1" dirty="0" err="1"/>
              <a:t>udp-port</a:t>
            </a:r>
            <a:r>
              <a:rPr lang="es-MX" sz="2800" b="1" dirty="0"/>
              <a:t> </a:t>
            </a:r>
            <a:r>
              <a:rPr lang="es-MX" sz="2800" i="1" dirty="0" err="1"/>
              <a:t>port</a:t>
            </a:r>
            <a:r>
              <a:rPr lang="es-MX" sz="2800" b="1" dirty="0"/>
              <a:t>] [</a:t>
            </a:r>
            <a:r>
              <a:rPr lang="es-MX" sz="2800" b="1" dirty="0" err="1"/>
              <a:t>notification-type</a:t>
            </a:r>
            <a:r>
              <a:rPr lang="es-MX" sz="2800" b="1" dirty="0"/>
              <a:t>]</a:t>
            </a:r>
            <a:endParaRPr lang="es-MX" sz="2800" dirty="0"/>
          </a:p>
        </p:txBody>
      </p:sp>
    </p:spTree>
    <p:extLst>
      <p:ext uri="{BB962C8B-B14F-4D97-AF65-F5344CB8AC3E}">
        <p14:creationId xmlns:p14="http://schemas.microsoft.com/office/powerpoint/2010/main" val="10809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9F401-9A0A-4E45-86AE-F3430006D4BC}"/>
              </a:ext>
            </a:extLst>
          </p:cNvPr>
          <p:cNvSpPr>
            <a:spLocks noGrp="1"/>
          </p:cNvSpPr>
          <p:nvPr>
            <p:ph type="title"/>
          </p:nvPr>
        </p:nvSpPr>
        <p:spPr/>
        <p:txBody>
          <a:bodyPr/>
          <a:lstStyle/>
          <a:p>
            <a:r>
              <a:rPr lang="es-MX" dirty="0" err="1"/>
              <a:t>Snmp</a:t>
            </a:r>
            <a:r>
              <a:rPr lang="es-MX" dirty="0"/>
              <a:t>-server </a:t>
            </a:r>
            <a:r>
              <a:rPr lang="es-MX" dirty="0" err="1"/>
              <a:t>enable</a:t>
            </a:r>
            <a:r>
              <a:rPr lang="es-MX" dirty="0"/>
              <a:t> </a:t>
            </a:r>
            <a:r>
              <a:rPr lang="es-MX" dirty="0" err="1"/>
              <a:t>traps</a:t>
            </a:r>
            <a:endParaRPr lang="es-MX" dirty="0"/>
          </a:p>
        </p:txBody>
      </p:sp>
      <p:sp>
        <p:nvSpPr>
          <p:cNvPr id="3" name="Marcador de contenido 2">
            <a:extLst>
              <a:ext uri="{FF2B5EF4-FFF2-40B4-BE49-F238E27FC236}">
                <a16:creationId xmlns:a16="http://schemas.microsoft.com/office/drawing/2014/main" id="{C6C1885F-A4BF-4FF2-951B-DCC1EF7A3327}"/>
              </a:ext>
            </a:extLst>
          </p:cNvPr>
          <p:cNvSpPr>
            <a:spLocks noGrp="1"/>
          </p:cNvSpPr>
          <p:nvPr>
            <p:ph idx="1"/>
          </p:nvPr>
        </p:nvSpPr>
        <p:spPr>
          <a:xfrm>
            <a:off x="365760" y="685800"/>
            <a:ext cx="11562080" cy="4150360"/>
          </a:xfrm>
        </p:spPr>
        <p:txBody>
          <a:bodyPr>
            <a:normAutofit/>
          </a:bodyPr>
          <a:lstStyle/>
          <a:p>
            <a:r>
              <a:rPr lang="es-MX" sz="3200" dirty="0"/>
              <a:t>Habilita al dispositivo para el envío de trampas.</a:t>
            </a:r>
          </a:p>
          <a:p>
            <a:r>
              <a:rPr lang="es-MX" sz="3200" b="1" dirty="0" err="1"/>
              <a:t>snmp</a:t>
            </a:r>
            <a:r>
              <a:rPr lang="es-MX" sz="3200" b="1" dirty="0"/>
              <a:t>-server </a:t>
            </a:r>
            <a:r>
              <a:rPr lang="es-MX" sz="3200" b="1" dirty="0" err="1"/>
              <a:t>enable</a:t>
            </a:r>
            <a:r>
              <a:rPr lang="es-MX" sz="3200" b="1" dirty="0"/>
              <a:t> </a:t>
            </a:r>
            <a:r>
              <a:rPr lang="es-MX" sz="3200" b="1" dirty="0" err="1"/>
              <a:t>traps</a:t>
            </a:r>
            <a:r>
              <a:rPr lang="es-MX" sz="3200" b="1" dirty="0"/>
              <a:t> [</a:t>
            </a:r>
            <a:r>
              <a:rPr lang="es-MX" sz="3200" i="1" dirty="0" err="1"/>
              <a:t>notification-type</a:t>
            </a:r>
            <a:r>
              <a:rPr lang="es-MX" sz="3200" b="1" dirty="0"/>
              <a:t>] [</a:t>
            </a:r>
            <a:r>
              <a:rPr lang="es-MX" sz="3200" i="1" dirty="0" err="1"/>
              <a:t>notification-option</a:t>
            </a:r>
            <a:r>
              <a:rPr lang="es-MX" sz="3200" b="1" dirty="0"/>
              <a:t>]</a:t>
            </a:r>
            <a:endParaRPr lang="es-MX" sz="3200" dirty="0"/>
          </a:p>
        </p:txBody>
      </p:sp>
    </p:spTree>
    <p:extLst>
      <p:ext uri="{BB962C8B-B14F-4D97-AF65-F5344CB8AC3E}">
        <p14:creationId xmlns:p14="http://schemas.microsoft.com/office/powerpoint/2010/main" val="4155348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98791-864E-41FE-A94D-B899517EB82D}"/>
              </a:ext>
            </a:extLst>
          </p:cNvPr>
          <p:cNvSpPr>
            <a:spLocks noGrp="1"/>
          </p:cNvSpPr>
          <p:nvPr>
            <p:ph type="title"/>
          </p:nvPr>
        </p:nvSpPr>
        <p:spPr/>
        <p:txBody>
          <a:bodyPr/>
          <a:lstStyle/>
          <a:p>
            <a:r>
              <a:rPr lang="es-MX" dirty="0"/>
              <a:t>Eligiendo trampas a activar</a:t>
            </a:r>
          </a:p>
        </p:txBody>
      </p:sp>
      <p:sp>
        <p:nvSpPr>
          <p:cNvPr id="3" name="Marcador de contenido 2">
            <a:extLst>
              <a:ext uri="{FF2B5EF4-FFF2-40B4-BE49-F238E27FC236}">
                <a16:creationId xmlns:a16="http://schemas.microsoft.com/office/drawing/2014/main" id="{A637696B-C250-4549-A9A6-C8EA061ADBE0}"/>
              </a:ext>
            </a:extLst>
          </p:cNvPr>
          <p:cNvSpPr>
            <a:spLocks noGrp="1"/>
          </p:cNvSpPr>
          <p:nvPr>
            <p:ph idx="1"/>
          </p:nvPr>
        </p:nvSpPr>
        <p:spPr>
          <a:xfrm>
            <a:off x="684212" y="685800"/>
            <a:ext cx="10674668" cy="3801532"/>
          </a:xfrm>
        </p:spPr>
        <p:txBody>
          <a:bodyPr>
            <a:normAutofit/>
          </a:bodyPr>
          <a:lstStyle/>
          <a:p>
            <a:r>
              <a:rPr lang="es-MX" sz="2800" dirty="0"/>
              <a:t>Los tipos de trampas se pueden especificar en ambos comandos.</a:t>
            </a:r>
          </a:p>
          <a:p>
            <a:r>
              <a:rPr lang="es-MX" sz="2800" dirty="0"/>
              <a:t>Se deben de publicar múltiples </a:t>
            </a:r>
            <a:r>
              <a:rPr lang="es-MX" sz="2800" b="1" dirty="0" err="1"/>
              <a:t>snmp</a:t>
            </a:r>
            <a:r>
              <a:rPr lang="es-MX" sz="2800" b="1" dirty="0"/>
              <a:t>-server </a:t>
            </a:r>
            <a:r>
              <a:rPr lang="es-MX" sz="2800" b="1" dirty="0" err="1"/>
              <a:t>enable</a:t>
            </a:r>
            <a:r>
              <a:rPr lang="es-MX" sz="2800" b="1" dirty="0"/>
              <a:t> </a:t>
            </a:r>
            <a:r>
              <a:rPr lang="es-MX" sz="2800" b="1" dirty="0" err="1"/>
              <a:t>traps</a:t>
            </a:r>
            <a:r>
              <a:rPr lang="es-MX" sz="2800" dirty="0"/>
              <a:t> para especificar que trampas se activan, uno por cada trampa habilitada con el </a:t>
            </a:r>
            <a:r>
              <a:rPr lang="es-MX" sz="2800" b="1" dirty="0" err="1"/>
              <a:t>snmp</a:t>
            </a:r>
            <a:r>
              <a:rPr lang="es-MX" sz="2800" b="1" dirty="0"/>
              <a:t>-server host</a:t>
            </a:r>
            <a:r>
              <a:rPr lang="es-MX" sz="2800" dirty="0"/>
              <a:t>.</a:t>
            </a:r>
          </a:p>
        </p:txBody>
      </p:sp>
    </p:spTree>
    <p:extLst>
      <p:ext uri="{BB962C8B-B14F-4D97-AF65-F5344CB8AC3E}">
        <p14:creationId xmlns:p14="http://schemas.microsoft.com/office/powerpoint/2010/main" val="399822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F0120-6381-41E4-B582-74BAE6073DF2}"/>
              </a:ext>
            </a:extLst>
          </p:cNvPr>
          <p:cNvSpPr>
            <a:spLocks noGrp="1"/>
          </p:cNvSpPr>
          <p:nvPr>
            <p:ph type="title"/>
          </p:nvPr>
        </p:nvSpPr>
        <p:spPr/>
        <p:txBody>
          <a:bodyPr/>
          <a:lstStyle/>
          <a:p>
            <a:r>
              <a:rPr lang="es-MX" dirty="0"/>
              <a:t>Excepciones</a:t>
            </a:r>
          </a:p>
        </p:txBody>
      </p:sp>
      <p:sp>
        <p:nvSpPr>
          <p:cNvPr id="3" name="Marcador de contenido 2">
            <a:extLst>
              <a:ext uri="{FF2B5EF4-FFF2-40B4-BE49-F238E27FC236}">
                <a16:creationId xmlns:a16="http://schemas.microsoft.com/office/drawing/2014/main" id="{AB9E5DDD-EEF5-4156-A19A-7FA6C03D8611}"/>
              </a:ext>
            </a:extLst>
          </p:cNvPr>
          <p:cNvSpPr>
            <a:spLocks noGrp="1"/>
          </p:cNvSpPr>
          <p:nvPr>
            <p:ph idx="1"/>
          </p:nvPr>
        </p:nvSpPr>
        <p:spPr>
          <a:xfrm>
            <a:off x="684212" y="685800"/>
            <a:ext cx="11507788" cy="3801532"/>
          </a:xfrm>
        </p:spPr>
        <p:txBody>
          <a:bodyPr>
            <a:normAutofit/>
          </a:bodyPr>
          <a:lstStyle/>
          <a:p>
            <a:r>
              <a:rPr lang="es-MX" sz="2800" dirty="0"/>
              <a:t>No todas las opciones del [</a:t>
            </a:r>
            <a:r>
              <a:rPr lang="es-MX" sz="2800" dirty="0" err="1"/>
              <a:t>notification-type</a:t>
            </a:r>
            <a:r>
              <a:rPr lang="es-MX" sz="2800" dirty="0"/>
              <a:t>] se soportan en los dos comandos.</a:t>
            </a:r>
          </a:p>
          <a:p>
            <a:r>
              <a:rPr lang="es-MX" sz="2800" dirty="0"/>
              <a:t>Por ejemplo, el [</a:t>
            </a:r>
            <a:r>
              <a:rPr lang="es-MX" sz="2800" dirty="0" err="1"/>
              <a:t>notificaction-type</a:t>
            </a:r>
            <a:r>
              <a:rPr lang="es-MX" sz="2800" dirty="0"/>
              <a:t>] de X.25 y el teletipo no se utilizan para el </a:t>
            </a:r>
            <a:r>
              <a:rPr lang="es-MX" sz="2800" dirty="0" err="1"/>
              <a:t>snmp</a:t>
            </a:r>
            <a:r>
              <a:rPr lang="es-MX" sz="2800" dirty="0"/>
              <a:t>-server </a:t>
            </a:r>
            <a:r>
              <a:rPr lang="es-MX" sz="2800" dirty="0" err="1"/>
              <a:t>enable</a:t>
            </a:r>
            <a:r>
              <a:rPr lang="es-MX" sz="2800" dirty="0"/>
              <a:t> </a:t>
            </a:r>
            <a:r>
              <a:rPr lang="es-MX" sz="2800" dirty="0" err="1"/>
              <a:t>trap</a:t>
            </a:r>
            <a:r>
              <a:rPr lang="es-MX" sz="2800" dirty="0"/>
              <a:t>. </a:t>
            </a:r>
          </a:p>
        </p:txBody>
      </p:sp>
    </p:spTree>
    <p:extLst>
      <p:ext uri="{BB962C8B-B14F-4D97-AF65-F5344CB8AC3E}">
        <p14:creationId xmlns:p14="http://schemas.microsoft.com/office/powerpoint/2010/main" val="26712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D748B-74B5-4C56-A3DB-EEF41C8856E4}"/>
              </a:ext>
            </a:extLst>
          </p:cNvPr>
          <p:cNvSpPr>
            <a:spLocks noGrp="1"/>
          </p:cNvSpPr>
          <p:nvPr>
            <p:ph type="title"/>
          </p:nvPr>
        </p:nvSpPr>
        <p:spPr/>
        <p:txBody>
          <a:bodyPr/>
          <a:lstStyle/>
          <a:p>
            <a:r>
              <a:rPr lang="es-MX" dirty="0"/>
              <a:t>Ejemplo:</a:t>
            </a:r>
          </a:p>
        </p:txBody>
      </p:sp>
      <p:sp>
        <p:nvSpPr>
          <p:cNvPr id="3" name="Marcador de contenido 2">
            <a:extLst>
              <a:ext uri="{FF2B5EF4-FFF2-40B4-BE49-F238E27FC236}">
                <a16:creationId xmlns:a16="http://schemas.microsoft.com/office/drawing/2014/main" id="{865A4DF3-DCD1-4469-BE5D-A907686632B4}"/>
              </a:ext>
            </a:extLst>
          </p:cNvPr>
          <p:cNvSpPr>
            <a:spLocks noGrp="1"/>
          </p:cNvSpPr>
          <p:nvPr>
            <p:ph idx="1"/>
          </p:nvPr>
        </p:nvSpPr>
        <p:spPr>
          <a:xfrm>
            <a:off x="284480" y="386928"/>
            <a:ext cx="11223308" cy="3967480"/>
          </a:xfrm>
        </p:spPr>
        <p:txBody>
          <a:bodyPr>
            <a:normAutofit/>
          </a:bodyPr>
          <a:lstStyle/>
          <a:p>
            <a:r>
              <a:rPr lang="es-MX" sz="2800" dirty="0"/>
              <a:t>Si se quiere que el dispositivo, indique cuando ocurre algo en BGP, la configuración o las terminales, se usarían las siguientes líneas:</a:t>
            </a:r>
          </a:p>
          <a:p>
            <a:pPr marL="457200" lvl="1" indent="0">
              <a:buNone/>
            </a:pPr>
            <a:r>
              <a:rPr lang="es-MX" sz="2800" b="1" dirty="0" err="1"/>
              <a:t>snmp</a:t>
            </a:r>
            <a:r>
              <a:rPr lang="es-MX" sz="2800" b="1" dirty="0"/>
              <a:t>-server host 10.10.10.10 </a:t>
            </a:r>
            <a:r>
              <a:rPr lang="es-MX" sz="2800" b="1" dirty="0" err="1"/>
              <a:t>public</a:t>
            </a:r>
            <a:r>
              <a:rPr lang="es-MX" sz="2800" b="1" dirty="0"/>
              <a:t> </a:t>
            </a:r>
            <a:r>
              <a:rPr lang="es-MX" sz="2800" b="1" dirty="0" err="1"/>
              <a:t>config</a:t>
            </a:r>
            <a:r>
              <a:rPr lang="es-MX" sz="2800" b="1" dirty="0"/>
              <a:t> </a:t>
            </a:r>
            <a:r>
              <a:rPr lang="es-MX" sz="2800" b="1" dirty="0" err="1"/>
              <a:t>bgp</a:t>
            </a:r>
            <a:r>
              <a:rPr lang="es-MX" sz="2800" b="1" dirty="0"/>
              <a:t> </a:t>
            </a:r>
            <a:r>
              <a:rPr lang="es-MX" sz="2800" b="1" dirty="0" err="1"/>
              <a:t>tty</a:t>
            </a:r>
            <a:endParaRPr lang="es-MX" sz="2800" b="1" dirty="0"/>
          </a:p>
          <a:p>
            <a:pPr marL="457200" lvl="1" indent="0">
              <a:buNone/>
            </a:pPr>
            <a:r>
              <a:rPr lang="es-MX" sz="2800" b="1" dirty="0" err="1"/>
              <a:t>snmp</a:t>
            </a:r>
            <a:r>
              <a:rPr lang="es-MX" sz="2800" b="1" dirty="0"/>
              <a:t>-server </a:t>
            </a:r>
            <a:r>
              <a:rPr lang="es-MX" sz="2800" b="1" dirty="0" err="1"/>
              <a:t>enable</a:t>
            </a:r>
            <a:r>
              <a:rPr lang="es-MX" sz="2800" b="1" dirty="0"/>
              <a:t> </a:t>
            </a:r>
            <a:r>
              <a:rPr lang="es-MX" sz="2800" b="1" dirty="0" err="1"/>
              <a:t>traps</a:t>
            </a:r>
            <a:r>
              <a:rPr lang="es-MX" sz="2800" b="1" dirty="0"/>
              <a:t> </a:t>
            </a:r>
            <a:r>
              <a:rPr lang="es-MX" sz="2800" b="1" dirty="0" err="1"/>
              <a:t>config</a:t>
            </a:r>
            <a:endParaRPr lang="es-MX" sz="2800" b="1" dirty="0"/>
          </a:p>
          <a:p>
            <a:pPr marL="457200" lvl="1" indent="0">
              <a:buNone/>
            </a:pPr>
            <a:r>
              <a:rPr lang="es-MX" sz="2800" b="1" dirty="0" err="1"/>
              <a:t>snmp</a:t>
            </a:r>
            <a:r>
              <a:rPr lang="es-MX" sz="2800" b="1" dirty="0"/>
              <a:t>-server </a:t>
            </a:r>
            <a:r>
              <a:rPr lang="es-MX" sz="2800" b="1" dirty="0" err="1"/>
              <a:t>enable</a:t>
            </a:r>
            <a:r>
              <a:rPr lang="es-MX" sz="2800" b="1" dirty="0"/>
              <a:t> </a:t>
            </a:r>
            <a:r>
              <a:rPr lang="es-MX" sz="2800" b="1" dirty="0" err="1"/>
              <a:t>trpas</a:t>
            </a:r>
            <a:r>
              <a:rPr lang="es-MX" sz="2800" b="1" dirty="0"/>
              <a:t> </a:t>
            </a:r>
            <a:r>
              <a:rPr lang="es-MX" sz="2800" b="1" dirty="0" err="1"/>
              <a:t>bgp</a:t>
            </a:r>
            <a:endParaRPr lang="es-MX" sz="2800" b="1" dirty="0"/>
          </a:p>
        </p:txBody>
      </p:sp>
    </p:spTree>
    <p:extLst>
      <p:ext uri="{BB962C8B-B14F-4D97-AF65-F5344CB8AC3E}">
        <p14:creationId xmlns:p14="http://schemas.microsoft.com/office/powerpoint/2010/main" val="9352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11A6EEE-6860-4031-A535-69D7A91A4A57}"/>
              </a:ext>
            </a:extLst>
          </p:cNvPr>
          <p:cNvSpPr>
            <a:spLocks noGrp="1"/>
          </p:cNvSpPr>
          <p:nvPr>
            <p:ph type="title"/>
          </p:nvPr>
        </p:nvSpPr>
        <p:spPr/>
        <p:txBody>
          <a:bodyPr/>
          <a:lstStyle/>
          <a:p>
            <a:r>
              <a:rPr lang="es-MX" dirty="0"/>
              <a:t>Trampas</a:t>
            </a:r>
          </a:p>
        </p:txBody>
      </p:sp>
      <p:sp>
        <p:nvSpPr>
          <p:cNvPr id="5" name="Marcador de contenido 4">
            <a:extLst>
              <a:ext uri="{FF2B5EF4-FFF2-40B4-BE49-F238E27FC236}">
                <a16:creationId xmlns:a16="http://schemas.microsoft.com/office/drawing/2014/main" id="{357785F6-A664-4D4B-97D7-668540A8F3FB}"/>
              </a:ext>
            </a:extLst>
          </p:cNvPr>
          <p:cNvSpPr>
            <a:spLocks noGrp="1"/>
          </p:cNvSpPr>
          <p:nvPr>
            <p:ph idx="1"/>
          </p:nvPr>
        </p:nvSpPr>
        <p:spPr/>
        <p:txBody>
          <a:bodyPr/>
          <a:lstStyle/>
          <a:p>
            <a:r>
              <a:rPr lang="es-MX" dirty="0"/>
              <a:t>Son, básicamente una forma asíncrona de que un agente le envíe un mensaje SNMP a una Estación de administración de red.</a:t>
            </a:r>
          </a:p>
          <a:p>
            <a:r>
              <a:rPr lang="es-MX" dirty="0"/>
              <a:t>Las trampas se envían por el puerto 162 UDP, por tanto, no tienen forma de confirmación de envió en SNMPv1 y SNMPv2.</a:t>
            </a:r>
          </a:p>
          <a:p>
            <a:r>
              <a:rPr lang="es-MX" dirty="0"/>
              <a:t>Una trampa es un conjunto de datos definido en la MIB.</a:t>
            </a:r>
          </a:p>
        </p:txBody>
      </p:sp>
    </p:spTree>
    <p:extLst>
      <p:ext uri="{BB962C8B-B14F-4D97-AF65-F5344CB8AC3E}">
        <p14:creationId xmlns:p14="http://schemas.microsoft.com/office/powerpoint/2010/main" val="32471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6BCA5-3E61-4632-B078-72EEF9A76B74}"/>
              </a:ext>
            </a:extLst>
          </p:cNvPr>
          <p:cNvSpPr>
            <a:spLocks noGrp="1"/>
          </p:cNvSpPr>
          <p:nvPr>
            <p:ph type="title"/>
          </p:nvPr>
        </p:nvSpPr>
        <p:spPr/>
        <p:txBody>
          <a:bodyPr/>
          <a:lstStyle/>
          <a:p>
            <a:r>
              <a:rPr lang="es-MX" dirty="0" err="1"/>
              <a:t>Snmp</a:t>
            </a:r>
            <a:r>
              <a:rPr lang="es-MX" dirty="0"/>
              <a:t>-server host</a:t>
            </a:r>
          </a:p>
        </p:txBody>
      </p:sp>
      <p:sp>
        <p:nvSpPr>
          <p:cNvPr id="3" name="Marcador de contenido 2">
            <a:extLst>
              <a:ext uri="{FF2B5EF4-FFF2-40B4-BE49-F238E27FC236}">
                <a16:creationId xmlns:a16="http://schemas.microsoft.com/office/drawing/2014/main" id="{3A733A80-3811-4F0B-8923-B1A1982EC66B}"/>
              </a:ext>
            </a:extLst>
          </p:cNvPr>
          <p:cNvSpPr>
            <a:spLocks noGrp="1"/>
          </p:cNvSpPr>
          <p:nvPr>
            <p:ph idx="1"/>
          </p:nvPr>
        </p:nvSpPr>
        <p:spPr>
          <a:xfrm>
            <a:off x="0" y="685800"/>
            <a:ext cx="12192000" cy="3801532"/>
          </a:xfrm>
        </p:spPr>
        <p:txBody>
          <a:bodyPr>
            <a:normAutofit/>
          </a:bodyPr>
          <a:lstStyle/>
          <a:p>
            <a:pPr marL="0" indent="0">
              <a:buNone/>
            </a:pPr>
            <a:r>
              <a:rPr lang="es-MX" sz="3200" b="1" dirty="0" err="1"/>
              <a:t>snmp</a:t>
            </a:r>
            <a:r>
              <a:rPr lang="es-MX" sz="3200" b="1" dirty="0"/>
              <a:t>-server host </a:t>
            </a:r>
            <a:r>
              <a:rPr lang="es-MX" sz="3200" i="1" dirty="0"/>
              <a:t>host-</a:t>
            </a:r>
            <a:r>
              <a:rPr lang="es-MX" sz="3200" i="1" dirty="0" err="1"/>
              <a:t>addr</a:t>
            </a:r>
            <a:r>
              <a:rPr lang="es-MX" sz="3200" i="1" dirty="0"/>
              <a:t> </a:t>
            </a:r>
            <a:r>
              <a:rPr lang="es-MX" sz="3200" b="1" dirty="0"/>
              <a:t>[</a:t>
            </a:r>
            <a:r>
              <a:rPr lang="es-MX" sz="3200" b="1" dirty="0" err="1"/>
              <a:t>traps</a:t>
            </a:r>
            <a:r>
              <a:rPr lang="es-MX" sz="3200" b="1" dirty="0"/>
              <a:t> | </a:t>
            </a:r>
            <a:r>
              <a:rPr lang="es-MX" sz="3200" b="1" dirty="0" err="1"/>
              <a:t>informs</a:t>
            </a:r>
            <a:r>
              <a:rPr lang="es-MX" sz="3200" b="1" dirty="0"/>
              <a:t>] [</a:t>
            </a:r>
            <a:r>
              <a:rPr lang="es-MX" sz="3200" b="1" dirty="0" err="1"/>
              <a:t>version</a:t>
            </a:r>
            <a:r>
              <a:rPr lang="es-MX" sz="3200" b="1" dirty="0"/>
              <a:t> {1 | 2c | 3 [</a:t>
            </a:r>
            <a:r>
              <a:rPr lang="es-MX" sz="3200" b="1" dirty="0" err="1"/>
              <a:t>auth</a:t>
            </a:r>
            <a:r>
              <a:rPr lang="es-MX" sz="3200" b="1" dirty="0"/>
              <a:t> | </a:t>
            </a:r>
            <a:r>
              <a:rPr lang="es-MX" sz="3200" b="1" dirty="0" err="1"/>
              <a:t>noauth</a:t>
            </a:r>
            <a:r>
              <a:rPr lang="es-MX" sz="3200" b="1" dirty="0"/>
              <a:t> | </a:t>
            </a:r>
            <a:r>
              <a:rPr lang="es-MX" sz="3200" b="1" dirty="0" err="1"/>
              <a:t>priv</a:t>
            </a:r>
            <a:r>
              <a:rPr lang="es-MX" sz="3200" b="1" dirty="0"/>
              <a:t>]}] </a:t>
            </a:r>
            <a:r>
              <a:rPr lang="es-MX" sz="3200" i="1" dirty="0" err="1"/>
              <a:t>community-string</a:t>
            </a:r>
            <a:r>
              <a:rPr lang="es-MX" sz="3200" i="1" dirty="0"/>
              <a:t> </a:t>
            </a:r>
            <a:r>
              <a:rPr lang="es-MX" sz="3200" b="1" dirty="0"/>
              <a:t>[</a:t>
            </a:r>
            <a:r>
              <a:rPr lang="es-MX" sz="3200" b="1" dirty="0" err="1"/>
              <a:t>udp-port</a:t>
            </a:r>
            <a:r>
              <a:rPr lang="es-MX" sz="3200" b="1" dirty="0"/>
              <a:t> </a:t>
            </a:r>
            <a:r>
              <a:rPr lang="es-MX" sz="3200" i="1" dirty="0" err="1"/>
              <a:t>port</a:t>
            </a:r>
            <a:r>
              <a:rPr lang="es-MX" sz="3200" b="1" dirty="0"/>
              <a:t>] [</a:t>
            </a:r>
            <a:r>
              <a:rPr lang="es-MX" sz="3200" i="1" dirty="0" err="1"/>
              <a:t>notification-type</a:t>
            </a:r>
            <a:r>
              <a:rPr lang="es-MX" sz="3200" b="1" dirty="0"/>
              <a:t>] </a:t>
            </a:r>
          </a:p>
          <a:p>
            <a:pPr marL="0" indent="0">
              <a:buNone/>
            </a:pPr>
            <a:r>
              <a:rPr lang="es-MX" sz="3200" b="1" dirty="0"/>
              <a:t>no </a:t>
            </a:r>
            <a:r>
              <a:rPr lang="es-MX" sz="3200" b="1" dirty="0" err="1"/>
              <a:t>snmp</a:t>
            </a:r>
            <a:r>
              <a:rPr lang="es-MX" sz="3200" b="1" dirty="0"/>
              <a:t>-server host </a:t>
            </a:r>
            <a:r>
              <a:rPr lang="es-MX" sz="3200" i="1" dirty="0" err="1"/>
              <a:t>host</a:t>
            </a:r>
            <a:r>
              <a:rPr lang="es-MX" sz="3200" i="1" dirty="0"/>
              <a:t> </a:t>
            </a:r>
            <a:r>
              <a:rPr lang="es-MX" sz="3200" b="1" dirty="0"/>
              <a:t>[</a:t>
            </a:r>
            <a:r>
              <a:rPr lang="es-MX" sz="3200" b="1" dirty="0" err="1"/>
              <a:t>traps</a:t>
            </a:r>
            <a:r>
              <a:rPr lang="es-MX" sz="3200" b="1" dirty="0"/>
              <a:t> | </a:t>
            </a:r>
            <a:r>
              <a:rPr lang="es-MX" sz="3200" b="1" dirty="0" err="1"/>
              <a:t>informs</a:t>
            </a:r>
            <a:r>
              <a:rPr lang="es-MX" sz="3200" b="1" dirty="0"/>
              <a:t>]</a:t>
            </a:r>
            <a:endParaRPr lang="es-MX" sz="3200" dirty="0"/>
          </a:p>
        </p:txBody>
      </p:sp>
    </p:spTree>
    <p:extLst>
      <p:ext uri="{BB962C8B-B14F-4D97-AF65-F5344CB8AC3E}">
        <p14:creationId xmlns:p14="http://schemas.microsoft.com/office/powerpoint/2010/main" val="3772660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6BCA5-3E61-4632-B078-72EEF9A76B74}"/>
              </a:ext>
            </a:extLst>
          </p:cNvPr>
          <p:cNvSpPr>
            <a:spLocks noGrp="1"/>
          </p:cNvSpPr>
          <p:nvPr>
            <p:ph type="title"/>
          </p:nvPr>
        </p:nvSpPr>
        <p:spPr/>
        <p:txBody>
          <a:bodyPr/>
          <a:lstStyle/>
          <a:p>
            <a:r>
              <a:rPr lang="es-MX" dirty="0" err="1"/>
              <a:t>Snmp</a:t>
            </a:r>
            <a:r>
              <a:rPr lang="es-MX" dirty="0"/>
              <a:t>-server host</a:t>
            </a:r>
          </a:p>
        </p:txBody>
      </p:sp>
      <p:graphicFrame>
        <p:nvGraphicFramePr>
          <p:cNvPr id="4" name="Marcador de contenido 3">
            <a:extLst>
              <a:ext uri="{FF2B5EF4-FFF2-40B4-BE49-F238E27FC236}">
                <a16:creationId xmlns:a16="http://schemas.microsoft.com/office/drawing/2014/main" id="{1CB37CBF-0CF1-4493-8BE3-0CF6F3A4C118}"/>
              </a:ext>
            </a:extLst>
          </p:cNvPr>
          <p:cNvGraphicFramePr>
            <a:graphicFrameLocks noGrp="1"/>
          </p:cNvGraphicFramePr>
          <p:nvPr>
            <p:ph idx="1"/>
            <p:extLst>
              <p:ext uri="{D42A27DB-BD31-4B8C-83A1-F6EECF244321}">
                <p14:modId xmlns:p14="http://schemas.microsoft.com/office/powerpoint/2010/main" val="1290682273"/>
              </p:ext>
            </p:extLst>
          </p:nvPr>
        </p:nvGraphicFramePr>
        <p:xfrm>
          <a:off x="304800" y="685800"/>
          <a:ext cx="11419840" cy="4161012"/>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557657439"/>
                    </a:ext>
                  </a:extLst>
                </a:gridCol>
                <a:gridCol w="9387840">
                  <a:extLst>
                    <a:ext uri="{9D8B030D-6E8A-4147-A177-3AD203B41FA5}">
                      <a16:colId xmlns:a16="http://schemas.microsoft.com/office/drawing/2014/main" val="513656831"/>
                    </a:ext>
                  </a:extLst>
                </a:gridCol>
              </a:tblGrid>
              <a:tr h="661554">
                <a:tc>
                  <a:txBody>
                    <a:bodyPr/>
                    <a:lstStyle/>
                    <a:p>
                      <a:r>
                        <a:rPr lang="es-MX" sz="2000" dirty="0"/>
                        <a:t>Host-</a:t>
                      </a:r>
                      <a:r>
                        <a:rPr lang="es-MX" sz="2000" dirty="0" err="1"/>
                        <a:t>addr</a:t>
                      </a:r>
                      <a:endParaRPr lang="es-MX" sz="2000" dirty="0"/>
                    </a:p>
                  </a:txBody>
                  <a:tcPr/>
                </a:tc>
                <a:tc>
                  <a:txBody>
                    <a:bodyPr/>
                    <a:lstStyle/>
                    <a:p>
                      <a:r>
                        <a:rPr lang="es-ES" sz="2000" b="0" i="0" u="none" strike="noStrike" kern="1200" baseline="0" dirty="0">
                          <a:solidFill>
                            <a:schemeClr val="tx1"/>
                          </a:solidFill>
                          <a:latin typeface="+mn-lt"/>
                          <a:ea typeface="+mn-ea"/>
                          <a:cs typeface="+mn-cs"/>
                        </a:rPr>
                        <a:t>El nombre o la dirección de Internet del host (el</a:t>
                      </a:r>
                    </a:p>
                    <a:p>
                      <a:r>
                        <a:rPr lang="es-MX" sz="2000" b="0" i="0" u="none" strike="noStrike" kern="1200" baseline="0" dirty="0">
                          <a:solidFill>
                            <a:schemeClr val="tx1"/>
                          </a:solidFill>
                          <a:latin typeface="+mn-lt"/>
                          <a:ea typeface="+mn-ea"/>
                          <a:cs typeface="+mn-cs"/>
                        </a:rPr>
                        <a:t>beneficiario apuntado).</a:t>
                      </a:r>
                      <a:endParaRPr lang="es-MX" sz="2000" dirty="0"/>
                    </a:p>
                  </a:txBody>
                  <a:tcPr/>
                </a:tc>
                <a:extLst>
                  <a:ext uri="{0D108BD9-81ED-4DB2-BD59-A6C34878D82A}">
                    <a16:rowId xmlns:a16="http://schemas.microsoft.com/office/drawing/2014/main" val="747687421"/>
                  </a:ext>
                </a:extLst>
              </a:tr>
              <a:tr h="661554">
                <a:tc>
                  <a:txBody>
                    <a:bodyPr/>
                    <a:lstStyle/>
                    <a:p>
                      <a:r>
                        <a:rPr lang="es-MX" sz="2000" dirty="0" err="1"/>
                        <a:t>tramps</a:t>
                      </a:r>
                      <a:endParaRPr lang="es-MX" sz="2000" dirty="0"/>
                    </a:p>
                  </a:txBody>
                  <a:tcPr/>
                </a:tc>
                <a:tc>
                  <a:txBody>
                    <a:bodyPr/>
                    <a:lstStyle/>
                    <a:p>
                      <a:r>
                        <a:rPr lang="es-MX" sz="2000" b="0" i="0" u="none" strike="noStrike" kern="1200" baseline="0" dirty="0">
                          <a:solidFill>
                            <a:schemeClr val="tx1"/>
                          </a:solidFill>
                          <a:latin typeface="+mn-lt"/>
                          <a:ea typeface="+mn-ea"/>
                          <a:cs typeface="+mn-cs"/>
                        </a:rPr>
                        <a:t>(Opcional) Envíe trampas SNMP a este host.</a:t>
                      </a:r>
                    </a:p>
                    <a:p>
                      <a:r>
                        <a:rPr lang="es-ES" sz="2000" b="0" i="0" u="none" strike="noStrike" kern="1200" baseline="0" dirty="0">
                          <a:solidFill>
                            <a:schemeClr val="tx1"/>
                          </a:solidFill>
                          <a:latin typeface="+mn-lt"/>
                          <a:ea typeface="+mn-ea"/>
                          <a:cs typeface="+mn-cs"/>
                        </a:rPr>
                        <a:t>Este es el valor predeterminado.</a:t>
                      </a:r>
                      <a:endParaRPr lang="es-MX" sz="2000" dirty="0"/>
                    </a:p>
                  </a:txBody>
                  <a:tcPr/>
                </a:tc>
                <a:extLst>
                  <a:ext uri="{0D108BD9-81ED-4DB2-BD59-A6C34878D82A}">
                    <a16:rowId xmlns:a16="http://schemas.microsoft.com/office/drawing/2014/main" val="2256336319"/>
                  </a:ext>
                </a:extLst>
              </a:tr>
              <a:tr h="383281">
                <a:tc>
                  <a:txBody>
                    <a:bodyPr/>
                    <a:lstStyle/>
                    <a:p>
                      <a:r>
                        <a:rPr lang="es-MX" sz="2000" dirty="0" err="1"/>
                        <a:t>informs</a:t>
                      </a:r>
                      <a:endParaRPr lang="es-MX" sz="2000" dirty="0"/>
                    </a:p>
                  </a:txBody>
                  <a:tcPr/>
                </a:tc>
                <a:tc>
                  <a:txBody>
                    <a:bodyPr/>
                    <a:lstStyle/>
                    <a:p>
                      <a:r>
                        <a:rPr lang="es-ES" sz="2000" b="0" i="0" u="none" strike="noStrike" kern="1200" baseline="0" dirty="0">
                          <a:solidFill>
                            <a:schemeClr val="tx1"/>
                          </a:solidFill>
                          <a:latin typeface="+mn-lt"/>
                          <a:ea typeface="+mn-ea"/>
                          <a:cs typeface="+mn-cs"/>
                        </a:rPr>
                        <a:t>(Opcional) envíe el informe SNMP a este host.</a:t>
                      </a:r>
                      <a:endParaRPr lang="es-MX" sz="2000" dirty="0"/>
                    </a:p>
                  </a:txBody>
                  <a:tcPr/>
                </a:tc>
                <a:extLst>
                  <a:ext uri="{0D108BD9-81ED-4DB2-BD59-A6C34878D82A}">
                    <a16:rowId xmlns:a16="http://schemas.microsoft.com/office/drawing/2014/main" val="1111931257"/>
                  </a:ext>
                </a:extLst>
              </a:tr>
              <a:tr h="2362692">
                <a:tc>
                  <a:txBody>
                    <a:bodyPr/>
                    <a:lstStyle/>
                    <a:p>
                      <a:r>
                        <a:rPr lang="es-MX" sz="2000" dirty="0" err="1"/>
                        <a:t>Version</a:t>
                      </a:r>
                      <a:endParaRPr lang="es-MX" sz="2000" dirty="0"/>
                    </a:p>
                  </a:txBody>
                  <a:tcPr/>
                </a:tc>
                <a:tc>
                  <a:txBody>
                    <a:bodyPr/>
                    <a:lstStyle/>
                    <a:p>
                      <a:r>
                        <a:rPr lang="es-ES" sz="2000" b="0" i="0" u="none" strike="noStrike" kern="1200" baseline="0" dirty="0">
                          <a:solidFill>
                            <a:schemeClr val="tx1"/>
                          </a:solidFill>
                          <a:latin typeface="+mn-lt"/>
                          <a:ea typeface="+mn-ea"/>
                          <a:cs typeface="+mn-cs"/>
                        </a:rPr>
                        <a:t>1 SNMPv1. Esta opción no se encuentra</a:t>
                      </a:r>
                    </a:p>
                    <a:p>
                      <a:r>
                        <a:rPr lang="es-MX" sz="2000" b="0" i="0" u="none" strike="noStrike" kern="1200" baseline="0" dirty="0">
                          <a:solidFill>
                            <a:schemeClr val="tx1"/>
                          </a:solidFill>
                          <a:latin typeface="+mn-lt"/>
                          <a:ea typeface="+mn-ea"/>
                          <a:cs typeface="+mn-cs"/>
                        </a:rPr>
                        <a:t>disponible con informes.</a:t>
                      </a:r>
                    </a:p>
                    <a:p>
                      <a:r>
                        <a:rPr lang="es-MX" sz="2000" b="0" i="0" u="none" strike="noStrike" kern="1200" baseline="0" dirty="0">
                          <a:solidFill>
                            <a:schemeClr val="tx1"/>
                          </a:solidFill>
                          <a:latin typeface="+mn-lt"/>
                          <a:ea typeface="+mn-ea"/>
                          <a:cs typeface="+mn-cs"/>
                        </a:rPr>
                        <a:t>2c SNMPv2C</a:t>
                      </a:r>
                    </a:p>
                    <a:p>
                      <a:r>
                        <a:rPr lang="es-MX" sz="2000" b="0" i="0" u="none" strike="noStrike" kern="1200" baseline="0" dirty="0">
                          <a:solidFill>
                            <a:schemeClr val="tx1"/>
                          </a:solidFill>
                          <a:latin typeface="+mn-lt"/>
                          <a:ea typeface="+mn-ea"/>
                          <a:cs typeface="+mn-cs"/>
                        </a:rPr>
                        <a:t>3 SNMPv3</a:t>
                      </a:r>
                    </a:p>
                    <a:p>
                      <a:r>
                        <a:rPr lang="es-MX" sz="2000" b="0" i="0" u="none" strike="noStrike" kern="1200" baseline="0" dirty="0" err="1">
                          <a:solidFill>
                            <a:schemeClr val="tx1"/>
                          </a:solidFill>
                          <a:latin typeface="+mn-lt"/>
                          <a:ea typeface="+mn-ea"/>
                          <a:cs typeface="+mn-cs"/>
                        </a:rPr>
                        <a:t>auth</a:t>
                      </a:r>
                      <a:r>
                        <a:rPr lang="es-MX" sz="2000" b="0" i="0" u="none" strike="noStrike" kern="1200" baseline="0" dirty="0">
                          <a:solidFill>
                            <a:schemeClr val="tx1"/>
                          </a:solidFill>
                          <a:latin typeface="+mn-lt"/>
                          <a:ea typeface="+mn-ea"/>
                          <a:cs typeface="+mn-cs"/>
                        </a:rPr>
                        <a:t>/</a:t>
                      </a:r>
                      <a:r>
                        <a:rPr lang="es-MX" sz="2000" b="0" i="0" u="none" strike="noStrike" kern="1200" baseline="0" dirty="0" err="1">
                          <a:solidFill>
                            <a:schemeClr val="tx1"/>
                          </a:solidFill>
                          <a:latin typeface="+mn-lt"/>
                          <a:ea typeface="+mn-ea"/>
                          <a:cs typeface="+mn-cs"/>
                        </a:rPr>
                        <a:t>noauth</a:t>
                      </a:r>
                      <a:r>
                        <a:rPr lang="es-MX" sz="2000" b="0" i="0" u="none" strike="noStrike" kern="1200" baseline="0" dirty="0">
                          <a:solidFill>
                            <a:schemeClr val="tx1"/>
                          </a:solidFill>
                          <a:latin typeface="+mn-lt"/>
                          <a:ea typeface="+mn-ea"/>
                          <a:cs typeface="+mn-cs"/>
                        </a:rPr>
                        <a:t> habilita  o deshabilita autentificación de paquetes.</a:t>
                      </a:r>
                    </a:p>
                    <a:p>
                      <a:r>
                        <a:rPr lang="es-MX" sz="2000" b="0" i="0" u="none" strike="noStrike" kern="1200" baseline="0" dirty="0" err="1">
                          <a:solidFill>
                            <a:schemeClr val="tx1"/>
                          </a:solidFill>
                          <a:latin typeface="+mn-lt"/>
                          <a:ea typeface="+mn-ea"/>
                          <a:cs typeface="+mn-cs"/>
                        </a:rPr>
                        <a:t>priv</a:t>
                      </a:r>
                      <a:r>
                        <a:rPr lang="es-MX" sz="2000" b="0" i="0" u="none" strike="noStrike" kern="1200" baseline="0" dirty="0">
                          <a:solidFill>
                            <a:schemeClr val="tx1"/>
                          </a:solidFill>
                          <a:latin typeface="+mn-lt"/>
                          <a:ea typeface="+mn-ea"/>
                          <a:cs typeface="+mn-cs"/>
                        </a:rPr>
                        <a:t>  habilita la encriptación de paquetes</a:t>
                      </a:r>
                    </a:p>
                    <a:p>
                      <a:endParaRPr lang="es-MX" sz="2000" dirty="0"/>
                    </a:p>
                  </a:txBody>
                  <a:tcPr/>
                </a:tc>
                <a:extLst>
                  <a:ext uri="{0D108BD9-81ED-4DB2-BD59-A6C34878D82A}">
                    <a16:rowId xmlns:a16="http://schemas.microsoft.com/office/drawing/2014/main" val="2889522173"/>
                  </a:ext>
                </a:extLst>
              </a:tr>
            </a:tbl>
          </a:graphicData>
        </a:graphic>
      </p:graphicFrame>
    </p:spTree>
    <p:extLst>
      <p:ext uri="{BB962C8B-B14F-4D97-AF65-F5344CB8AC3E}">
        <p14:creationId xmlns:p14="http://schemas.microsoft.com/office/powerpoint/2010/main" val="338030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6BCA5-3E61-4632-B078-72EEF9A76B74}"/>
              </a:ext>
            </a:extLst>
          </p:cNvPr>
          <p:cNvSpPr>
            <a:spLocks noGrp="1"/>
          </p:cNvSpPr>
          <p:nvPr>
            <p:ph type="title"/>
          </p:nvPr>
        </p:nvSpPr>
        <p:spPr/>
        <p:txBody>
          <a:bodyPr/>
          <a:lstStyle/>
          <a:p>
            <a:r>
              <a:rPr lang="es-MX" dirty="0" err="1"/>
              <a:t>Snmp</a:t>
            </a:r>
            <a:r>
              <a:rPr lang="es-MX" dirty="0"/>
              <a:t>-server host</a:t>
            </a:r>
          </a:p>
        </p:txBody>
      </p:sp>
      <p:graphicFrame>
        <p:nvGraphicFramePr>
          <p:cNvPr id="4" name="Marcador de contenido 3">
            <a:extLst>
              <a:ext uri="{FF2B5EF4-FFF2-40B4-BE49-F238E27FC236}">
                <a16:creationId xmlns:a16="http://schemas.microsoft.com/office/drawing/2014/main" id="{1CB37CBF-0CF1-4493-8BE3-0CF6F3A4C118}"/>
              </a:ext>
            </a:extLst>
          </p:cNvPr>
          <p:cNvGraphicFramePr>
            <a:graphicFrameLocks noGrp="1"/>
          </p:cNvGraphicFramePr>
          <p:nvPr>
            <p:ph idx="1"/>
            <p:extLst>
              <p:ext uri="{D42A27DB-BD31-4B8C-83A1-F6EECF244321}">
                <p14:modId xmlns:p14="http://schemas.microsoft.com/office/powerpoint/2010/main" val="1476163217"/>
              </p:ext>
            </p:extLst>
          </p:nvPr>
        </p:nvGraphicFramePr>
        <p:xfrm>
          <a:off x="304800" y="685800"/>
          <a:ext cx="10911840" cy="3463002"/>
        </p:xfrm>
        <a:graphic>
          <a:graphicData uri="http://schemas.openxmlformats.org/drawingml/2006/table">
            <a:tbl>
              <a:tblPr firstRow="1" bandRow="1">
                <a:tableStyleId>{5940675A-B579-460E-94D1-54222C63F5DA}</a:tableStyleId>
              </a:tblPr>
              <a:tblGrid>
                <a:gridCol w="2499464">
                  <a:extLst>
                    <a:ext uri="{9D8B030D-6E8A-4147-A177-3AD203B41FA5}">
                      <a16:colId xmlns:a16="http://schemas.microsoft.com/office/drawing/2014/main" val="1557657439"/>
                    </a:ext>
                  </a:extLst>
                </a:gridCol>
                <a:gridCol w="8412376">
                  <a:extLst>
                    <a:ext uri="{9D8B030D-6E8A-4147-A177-3AD203B41FA5}">
                      <a16:colId xmlns:a16="http://schemas.microsoft.com/office/drawing/2014/main" val="513656831"/>
                    </a:ext>
                  </a:extLst>
                </a:gridCol>
              </a:tblGrid>
              <a:tr h="1697923">
                <a:tc>
                  <a:txBody>
                    <a:bodyPr/>
                    <a:lstStyle/>
                    <a:p>
                      <a:r>
                        <a:rPr lang="es-MX" sz="2400" dirty="0"/>
                        <a:t>Comunidad</a:t>
                      </a:r>
                    </a:p>
                  </a:txBody>
                  <a:tcPr/>
                </a:tc>
                <a:tc>
                  <a:txBody>
                    <a:bodyPr/>
                    <a:lstStyle/>
                    <a:p>
                      <a:r>
                        <a:rPr lang="es-ES" sz="2400" b="0" i="0" u="none" strike="noStrike" kern="1200" baseline="0" dirty="0">
                          <a:solidFill>
                            <a:schemeClr val="tx1"/>
                          </a:solidFill>
                          <a:latin typeface="+mn-lt"/>
                          <a:ea typeface="+mn-ea"/>
                          <a:cs typeface="+mn-cs"/>
                        </a:rPr>
                        <a:t>Cadena de comunidad enviada con la operación de notificación. </a:t>
                      </a:r>
                    </a:p>
                    <a:p>
                      <a:r>
                        <a:rPr lang="es-ES" sz="2400" b="0" i="0" u="none" strike="noStrike" kern="1200" baseline="0" dirty="0">
                          <a:solidFill>
                            <a:schemeClr val="tx1"/>
                          </a:solidFill>
                          <a:latin typeface="+mn-lt"/>
                          <a:ea typeface="+mn-ea"/>
                          <a:cs typeface="+mn-cs"/>
                        </a:rPr>
                        <a:t>Se recomienda fijar esta cadena con el </a:t>
                      </a:r>
                      <a:r>
                        <a:rPr lang="es-ES" sz="2400" b="1" i="0" u="none" strike="noStrike" kern="1200" baseline="0" dirty="0">
                          <a:solidFill>
                            <a:schemeClr val="tx1"/>
                          </a:solidFill>
                          <a:latin typeface="+mn-lt"/>
                          <a:ea typeface="+mn-ea"/>
                          <a:cs typeface="+mn-cs"/>
                        </a:rPr>
                        <a:t>comando</a:t>
                      </a:r>
                    </a:p>
                    <a:p>
                      <a:r>
                        <a:rPr lang="es-ES" sz="2400" b="1" i="0" u="none" strike="noStrike" kern="1200" baseline="0" dirty="0" err="1">
                          <a:solidFill>
                            <a:schemeClr val="tx1"/>
                          </a:solidFill>
                          <a:latin typeface="+mn-lt"/>
                          <a:ea typeface="+mn-ea"/>
                          <a:cs typeface="+mn-cs"/>
                        </a:rPr>
                        <a:t>snmp</a:t>
                      </a:r>
                      <a:r>
                        <a:rPr lang="es-ES" sz="2400" b="1" i="0" u="none" strike="noStrike" kern="1200" baseline="0" dirty="0">
                          <a:solidFill>
                            <a:schemeClr val="tx1"/>
                          </a:solidFill>
                          <a:latin typeface="+mn-lt"/>
                          <a:ea typeface="+mn-ea"/>
                          <a:cs typeface="+mn-cs"/>
                        </a:rPr>
                        <a:t>-server host</a:t>
                      </a:r>
                      <a:r>
                        <a:rPr lang="es-ES" sz="2400" b="0" i="0" u="none" strike="noStrike" kern="1200" baseline="0" dirty="0">
                          <a:solidFill>
                            <a:schemeClr val="tx1"/>
                          </a:solidFill>
                          <a:latin typeface="+mn-lt"/>
                          <a:ea typeface="+mn-ea"/>
                          <a:cs typeface="+mn-cs"/>
                        </a:rPr>
                        <a:t>, </a:t>
                      </a:r>
                      <a:endParaRPr lang="es-MX" sz="2400" dirty="0"/>
                    </a:p>
                  </a:txBody>
                  <a:tcPr/>
                </a:tc>
                <a:extLst>
                  <a:ext uri="{0D108BD9-81ED-4DB2-BD59-A6C34878D82A}">
                    <a16:rowId xmlns:a16="http://schemas.microsoft.com/office/drawing/2014/main" val="747687421"/>
                  </a:ext>
                </a:extLst>
              </a:tr>
              <a:tr h="522037">
                <a:tc>
                  <a:txBody>
                    <a:bodyPr/>
                    <a:lstStyle/>
                    <a:p>
                      <a:r>
                        <a:rPr lang="es-MX" sz="2400" dirty="0"/>
                        <a:t>Puerto </a:t>
                      </a:r>
                      <a:r>
                        <a:rPr lang="es-MX" sz="2400" dirty="0" err="1"/>
                        <a:t>udp</a:t>
                      </a:r>
                      <a:endParaRPr lang="es-MX" sz="2400" dirty="0"/>
                    </a:p>
                  </a:txBody>
                  <a:tcPr/>
                </a:tc>
                <a:tc>
                  <a:txBody>
                    <a:bodyPr/>
                    <a:lstStyle/>
                    <a:p>
                      <a:r>
                        <a:rPr lang="es-MX" sz="2400" dirty="0"/>
                        <a:t>Puerto del protocolo para </a:t>
                      </a:r>
                      <a:r>
                        <a:rPr lang="es-MX" sz="2400" dirty="0" err="1"/>
                        <a:t>envio</a:t>
                      </a:r>
                      <a:r>
                        <a:rPr lang="es-MX" sz="2400" dirty="0"/>
                        <a:t> de paquetes UDP.</a:t>
                      </a:r>
                    </a:p>
                  </a:txBody>
                  <a:tcPr/>
                </a:tc>
                <a:extLst>
                  <a:ext uri="{0D108BD9-81ED-4DB2-BD59-A6C34878D82A}">
                    <a16:rowId xmlns:a16="http://schemas.microsoft.com/office/drawing/2014/main" val="2256336319"/>
                  </a:ext>
                </a:extLst>
              </a:tr>
              <a:tr h="1243042">
                <a:tc>
                  <a:txBody>
                    <a:bodyPr/>
                    <a:lstStyle/>
                    <a:p>
                      <a:r>
                        <a:rPr lang="es-MX" sz="2400" dirty="0"/>
                        <a:t>Tipo de notificación</a:t>
                      </a:r>
                    </a:p>
                  </a:txBody>
                  <a:tcPr/>
                </a:tc>
                <a:tc>
                  <a:txBody>
                    <a:bodyPr/>
                    <a:lstStyle/>
                    <a:p>
                      <a:r>
                        <a:rPr lang="es-ES" sz="2400" b="0" i="0" u="none" strike="noStrike" kern="1200" baseline="0" dirty="0">
                          <a:solidFill>
                            <a:schemeClr val="tx1"/>
                          </a:solidFill>
                          <a:latin typeface="+mn-lt"/>
                          <a:ea typeface="+mn-ea"/>
                          <a:cs typeface="+mn-cs"/>
                        </a:rPr>
                        <a:t>Tipo de notificación que se enviará </a:t>
                      </a:r>
                      <a:r>
                        <a:rPr lang="es-MX" sz="2400" b="0" i="0" u="none" strike="noStrike" kern="1200" baseline="0" dirty="0">
                          <a:solidFill>
                            <a:schemeClr val="tx1"/>
                          </a:solidFill>
                          <a:latin typeface="+mn-lt"/>
                          <a:ea typeface="+mn-ea"/>
                          <a:cs typeface="+mn-cs"/>
                        </a:rPr>
                        <a:t>notificación</a:t>
                      </a:r>
                    </a:p>
                    <a:p>
                      <a:r>
                        <a:rPr lang="es-ES" sz="2400" b="0" i="0" u="none" strike="noStrike" kern="1200" baseline="0" dirty="0">
                          <a:solidFill>
                            <a:schemeClr val="tx1"/>
                          </a:solidFill>
                          <a:latin typeface="+mn-lt"/>
                          <a:ea typeface="+mn-ea"/>
                          <a:cs typeface="+mn-cs"/>
                        </a:rPr>
                        <a:t>al host. Si no se especifica ningún tipo, se </a:t>
                      </a:r>
                      <a:r>
                        <a:rPr lang="es-MX" sz="2400" b="0" i="0" u="none" strike="noStrike" kern="1200" baseline="0" dirty="0">
                          <a:solidFill>
                            <a:schemeClr val="tx1"/>
                          </a:solidFill>
                          <a:latin typeface="+mn-lt"/>
                          <a:ea typeface="+mn-ea"/>
                          <a:cs typeface="+mn-cs"/>
                        </a:rPr>
                        <a:t>envían todas las notificaciones.</a:t>
                      </a:r>
                      <a:endParaRPr lang="es-MX" sz="2400" dirty="0"/>
                    </a:p>
                  </a:txBody>
                  <a:tcPr/>
                </a:tc>
                <a:extLst>
                  <a:ext uri="{0D108BD9-81ED-4DB2-BD59-A6C34878D82A}">
                    <a16:rowId xmlns:a16="http://schemas.microsoft.com/office/drawing/2014/main" val="1111931257"/>
                  </a:ext>
                </a:extLst>
              </a:tr>
            </a:tbl>
          </a:graphicData>
        </a:graphic>
      </p:graphicFrame>
    </p:spTree>
    <p:extLst>
      <p:ext uri="{BB962C8B-B14F-4D97-AF65-F5344CB8AC3E}">
        <p14:creationId xmlns:p14="http://schemas.microsoft.com/office/powerpoint/2010/main" val="2527635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3F69F-99CD-461A-9E84-25D542F90769}"/>
              </a:ext>
            </a:extLst>
          </p:cNvPr>
          <p:cNvSpPr>
            <a:spLocks noGrp="1"/>
          </p:cNvSpPr>
          <p:nvPr>
            <p:ph type="title"/>
          </p:nvPr>
        </p:nvSpPr>
        <p:spPr/>
        <p:txBody>
          <a:bodyPr/>
          <a:lstStyle/>
          <a:p>
            <a:r>
              <a:rPr lang="es-MX" dirty="0"/>
              <a:t>Tipos de notificaciones</a:t>
            </a:r>
          </a:p>
        </p:txBody>
      </p:sp>
      <p:graphicFrame>
        <p:nvGraphicFramePr>
          <p:cNvPr id="4" name="Marcador de contenido 3">
            <a:extLst>
              <a:ext uri="{FF2B5EF4-FFF2-40B4-BE49-F238E27FC236}">
                <a16:creationId xmlns:a16="http://schemas.microsoft.com/office/drawing/2014/main" id="{9ACD0553-D218-4128-A50A-A1D4FB586FAA}"/>
              </a:ext>
            </a:extLst>
          </p:cNvPr>
          <p:cNvGraphicFramePr>
            <a:graphicFrameLocks noGrp="1"/>
          </p:cNvGraphicFramePr>
          <p:nvPr>
            <p:ph idx="1"/>
            <p:extLst>
              <p:ext uri="{D42A27DB-BD31-4B8C-83A1-F6EECF244321}">
                <p14:modId xmlns:p14="http://schemas.microsoft.com/office/powerpoint/2010/main" val="3508286140"/>
              </p:ext>
            </p:extLst>
          </p:nvPr>
        </p:nvGraphicFramePr>
        <p:xfrm>
          <a:off x="684212" y="432041"/>
          <a:ext cx="10512107" cy="3877254"/>
        </p:xfrm>
        <a:graphic>
          <a:graphicData uri="http://schemas.openxmlformats.org/drawingml/2006/table">
            <a:tbl>
              <a:tblPr firstRow="1" bandRow="1">
                <a:tableStyleId>{5C22544A-7EE6-4342-B048-85BDC9FD1C3A}</a:tableStyleId>
              </a:tblPr>
              <a:tblGrid>
                <a:gridCol w="3086758">
                  <a:extLst>
                    <a:ext uri="{9D8B030D-6E8A-4147-A177-3AD203B41FA5}">
                      <a16:colId xmlns:a16="http://schemas.microsoft.com/office/drawing/2014/main" val="1735233041"/>
                    </a:ext>
                  </a:extLst>
                </a:gridCol>
                <a:gridCol w="7425349">
                  <a:extLst>
                    <a:ext uri="{9D8B030D-6E8A-4147-A177-3AD203B41FA5}">
                      <a16:colId xmlns:a16="http://schemas.microsoft.com/office/drawing/2014/main" val="2933440944"/>
                    </a:ext>
                  </a:extLst>
                </a:gridCol>
              </a:tblGrid>
              <a:tr h="469458">
                <a:tc>
                  <a:txBody>
                    <a:bodyPr/>
                    <a:lstStyle/>
                    <a:p>
                      <a:r>
                        <a:rPr lang="es-MX" sz="2400" dirty="0"/>
                        <a:t>Tipo de notificación</a:t>
                      </a:r>
                    </a:p>
                  </a:txBody>
                  <a:tcPr/>
                </a:tc>
                <a:tc>
                  <a:txBody>
                    <a:bodyPr/>
                    <a:lstStyle/>
                    <a:p>
                      <a:r>
                        <a:rPr lang="es-MX" sz="2400" dirty="0"/>
                        <a:t>Descripción</a:t>
                      </a:r>
                    </a:p>
                  </a:txBody>
                  <a:tcPr/>
                </a:tc>
                <a:extLst>
                  <a:ext uri="{0D108BD9-81ED-4DB2-BD59-A6C34878D82A}">
                    <a16:rowId xmlns:a16="http://schemas.microsoft.com/office/drawing/2014/main" val="3005388868"/>
                  </a:ext>
                </a:extLst>
              </a:tr>
              <a:tr h="469458">
                <a:tc>
                  <a:txBody>
                    <a:bodyPr/>
                    <a:lstStyle/>
                    <a:p>
                      <a:r>
                        <a:rPr lang="es-MX" sz="2400" b="1" i="0" u="none" strike="noStrike" kern="1200" baseline="0" dirty="0">
                          <a:solidFill>
                            <a:schemeClr val="dk1"/>
                          </a:solidFill>
                          <a:latin typeface="+mn-lt"/>
                          <a:ea typeface="+mn-ea"/>
                          <a:cs typeface="+mn-cs"/>
                        </a:rPr>
                        <a:t>AAA-servidor</a:t>
                      </a:r>
                      <a:endParaRPr lang="es-MX" sz="2400" dirty="0"/>
                    </a:p>
                  </a:txBody>
                  <a:tcPr/>
                </a:tc>
                <a:tc>
                  <a:txBody>
                    <a:bodyPr/>
                    <a:lstStyle/>
                    <a:p>
                      <a:r>
                        <a:rPr lang="es-MX" sz="2400" dirty="0"/>
                        <a:t>Notificaciones AAA</a:t>
                      </a:r>
                    </a:p>
                  </a:txBody>
                  <a:tcPr/>
                </a:tc>
                <a:extLst>
                  <a:ext uri="{0D108BD9-81ED-4DB2-BD59-A6C34878D82A}">
                    <a16:rowId xmlns:a16="http://schemas.microsoft.com/office/drawing/2014/main" val="296398815"/>
                  </a:ext>
                </a:extLst>
              </a:tr>
              <a:tr h="810297">
                <a:tc>
                  <a:txBody>
                    <a:bodyPr/>
                    <a:lstStyle/>
                    <a:p>
                      <a:r>
                        <a:rPr lang="es-MX" sz="2400" b="1" i="0" u="none" strike="noStrike" kern="1200" baseline="0" dirty="0">
                          <a:solidFill>
                            <a:schemeClr val="dk1"/>
                          </a:solidFill>
                          <a:latin typeface="+mn-lt"/>
                          <a:ea typeface="+mn-ea"/>
                          <a:cs typeface="+mn-cs"/>
                        </a:rPr>
                        <a:t>BGP</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cambio de </a:t>
                      </a:r>
                      <a:r>
                        <a:rPr lang="es-MX" sz="2400" b="0" i="0" u="none" strike="noStrike" kern="1200" baseline="0" dirty="0">
                          <a:solidFill>
                            <a:schemeClr val="dk1"/>
                          </a:solidFill>
                          <a:latin typeface="+mn-lt"/>
                          <a:ea typeface="+mn-ea"/>
                          <a:cs typeface="+mn-cs"/>
                        </a:rPr>
                        <a:t>estado del </a:t>
                      </a:r>
                      <a:r>
                        <a:rPr lang="es-MX" sz="2400" b="0" i="0" u="none" strike="noStrike" kern="1200" baseline="0" dirty="0" err="1">
                          <a:solidFill>
                            <a:schemeClr val="dk1"/>
                          </a:solidFill>
                          <a:latin typeface="+mn-lt"/>
                          <a:ea typeface="+mn-ea"/>
                          <a:cs typeface="+mn-cs"/>
                        </a:rPr>
                        <a:t>Border</a:t>
                      </a:r>
                      <a:r>
                        <a:rPr lang="es-MX" sz="2400" b="0" i="0" u="none" strike="noStrike" kern="1200" baseline="0" dirty="0">
                          <a:solidFill>
                            <a:schemeClr val="dk1"/>
                          </a:solidFill>
                          <a:latin typeface="+mn-lt"/>
                          <a:ea typeface="+mn-ea"/>
                          <a:cs typeface="+mn-cs"/>
                        </a:rPr>
                        <a:t> Gateway </a:t>
                      </a:r>
                      <a:r>
                        <a:rPr lang="es-MX" sz="2400" b="0" i="0" u="none" strike="noStrike" kern="1200" baseline="0" dirty="0" err="1">
                          <a:solidFill>
                            <a:schemeClr val="dk1"/>
                          </a:solidFill>
                          <a:latin typeface="+mn-lt"/>
                          <a:ea typeface="+mn-ea"/>
                          <a:cs typeface="+mn-cs"/>
                        </a:rPr>
                        <a:t>Protocol</a:t>
                      </a:r>
                      <a:r>
                        <a:rPr lang="es-MX" sz="2400" b="0" i="0" u="none" strike="noStrike" kern="1200" baseline="0" dirty="0">
                          <a:solidFill>
                            <a:schemeClr val="dk1"/>
                          </a:solidFill>
                          <a:latin typeface="+mn-lt"/>
                          <a:ea typeface="+mn-ea"/>
                          <a:cs typeface="+mn-cs"/>
                        </a:rPr>
                        <a:t> (BGP).</a:t>
                      </a:r>
                      <a:endParaRPr lang="es-MX" sz="2400" dirty="0"/>
                    </a:p>
                  </a:txBody>
                  <a:tcPr/>
                </a:tc>
                <a:extLst>
                  <a:ext uri="{0D108BD9-81ED-4DB2-BD59-A6C34878D82A}">
                    <a16:rowId xmlns:a16="http://schemas.microsoft.com/office/drawing/2014/main" val="2003297591"/>
                  </a:ext>
                </a:extLst>
              </a:tr>
              <a:tr h="810297">
                <a:tc>
                  <a:txBody>
                    <a:bodyPr/>
                    <a:lstStyle/>
                    <a:p>
                      <a:r>
                        <a:rPr lang="es-MX" sz="2400" b="1" i="0" u="none" strike="noStrike" kern="1200" baseline="0" dirty="0" err="1">
                          <a:solidFill>
                            <a:schemeClr val="dk1"/>
                          </a:solidFill>
                          <a:latin typeface="+mn-lt"/>
                          <a:ea typeface="+mn-ea"/>
                          <a:cs typeface="+mn-cs"/>
                        </a:rPr>
                        <a:t>bstun</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 la tunelización en serie de bloques (BSTUN).</a:t>
                      </a:r>
                      <a:endParaRPr lang="es-MX" sz="2400" dirty="0"/>
                    </a:p>
                  </a:txBody>
                  <a:tcPr/>
                </a:tc>
                <a:extLst>
                  <a:ext uri="{0D108BD9-81ED-4DB2-BD59-A6C34878D82A}">
                    <a16:rowId xmlns:a16="http://schemas.microsoft.com/office/drawing/2014/main" val="4264449660"/>
                  </a:ext>
                </a:extLst>
              </a:tr>
              <a:tr h="469458">
                <a:tc>
                  <a:txBody>
                    <a:bodyPr/>
                    <a:lstStyle/>
                    <a:p>
                      <a:r>
                        <a:rPr lang="es-MX" sz="2400" b="1" i="0" u="none" strike="noStrike" kern="1200" baseline="0" dirty="0" err="1">
                          <a:solidFill>
                            <a:schemeClr val="dk1"/>
                          </a:solidFill>
                          <a:latin typeface="+mn-lt"/>
                          <a:ea typeface="+mn-ea"/>
                          <a:cs typeface="+mn-cs"/>
                        </a:rPr>
                        <a:t>Calltracker</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 </a:t>
                      </a:r>
                      <a:r>
                        <a:rPr lang="es-MX" sz="2400" b="0" i="0" u="none" strike="noStrike" kern="1200" baseline="0" dirty="0" err="1">
                          <a:solidFill>
                            <a:schemeClr val="dk1"/>
                          </a:solidFill>
                          <a:latin typeface="+mn-lt"/>
                          <a:ea typeface="+mn-ea"/>
                          <a:cs typeface="+mn-cs"/>
                        </a:rPr>
                        <a:t>CallTracker</a:t>
                      </a:r>
                      <a:r>
                        <a:rPr lang="es-MX" sz="2400" b="0" i="0" u="none" strike="noStrike" kern="1200" baseline="0" dirty="0">
                          <a:solidFill>
                            <a:schemeClr val="dk1"/>
                          </a:solidFill>
                          <a:latin typeface="+mn-lt"/>
                          <a:ea typeface="+mn-ea"/>
                          <a:cs typeface="+mn-cs"/>
                        </a:rPr>
                        <a:t>.</a:t>
                      </a:r>
                      <a:endParaRPr lang="es-MX" sz="2400" dirty="0"/>
                    </a:p>
                  </a:txBody>
                  <a:tcPr/>
                </a:tc>
                <a:extLst>
                  <a:ext uri="{0D108BD9-81ED-4DB2-BD59-A6C34878D82A}">
                    <a16:rowId xmlns:a16="http://schemas.microsoft.com/office/drawing/2014/main" val="3308085680"/>
                  </a:ext>
                </a:extLst>
              </a:tr>
              <a:tr h="469458">
                <a:tc>
                  <a:txBody>
                    <a:bodyPr/>
                    <a:lstStyle/>
                    <a:p>
                      <a:r>
                        <a:rPr lang="es-MX" sz="2400" b="1" i="0" u="none" strike="noStrike" kern="1200" baseline="0" dirty="0" err="1">
                          <a:solidFill>
                            <a:schemeClr val="dk1"/>
                          </a:solidFill>
                          <a:latin typeface="+mn-lt"/>
                          <a:ea typeface="+mn-ea"/>
                          <a:cs typeface="+mn-cs"/>
                        </a:rPr>
                        <a:t>config</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 la </a:t>
                      </a:r>
                      <a:r>
                        <a:rPr lang="es-MX" sz="2400" b="0" i="0" u="none" strike="noStrike" kern="1200" baseline="0" dirty="0">
                          <a:solidFill>
                            <a:schemeClr val="dk1"/>
                          </a:solidFill>
                          <a:latin typeface="+mn-lt"/>
                          <a:ea typeface="+mn-ea"/>
                          <a:cs typeface="+mn-cs"/>
                        </a:rPr>
                        <a:t>configuración.</a:t>
                      </a:r>
                      <a:endParaRPr lang="es-MX" sz="2400" dirty="0"/>
                    </a:p>
                  </a:txBody>
                  <a:tcPr/>
                </a:tc>
                <a:extLst>
                  <a:ext uri="{0D108BD9-81ED-4DB2-BD59-A6C34878D82A}">
                    <a16:rowId xmlns:a16="http://schemas.microsoft.com/office/drawing/2014/main" val="1223357296"/>
                  </a:ext>
                </a:extLst>
              </a:tr>
            </a:tbl>
          </a:graphicData>
        </a:graphic>
      </p:graphicFrame>
    </p:spTree>
    <p:extLst>
      <p:ext uri="{BB962C8B-B14F-4D97-AF65-F5344CB8AC3E}">
        <p14:creationId xmlns:p14="http://schemas.microsoft.com/office/powerpoint/2010/main" val="2680425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3F69F-99CD-461A-9E84-25D542F90769}"/>
              </a:ext>
            </a:extLst>
          </p:cNvPr>
          <p:cNvSpPr>
            <a:spLocks noGrp="1"/>
          </p:cNvSpPr>
          <p:nvPr>
            <p:ph type="title"/>
          </p:nvPr>
        </p:nvSpPr>
        <p:spPr/>
        <p:txBody>
          <a:bodyPr/>
          <a:lstStyle/>
          <a:p>
            <a:r>
              <a:rPr lang="es-MX" dirty="0"/>
              <a:t>Tipos de notificaciones</a:t>
            </a:r>
          </a:p>
        </p:txBody>
      </p:sp>
      <p:graphicFrame>
        <p:nvGraphicFramePr>
          <p:cNvPr id="4" name="Marcador de contenido 3">
            <a:extLst>
              <a:ext uri="{FF2B5EF4-FFF2-40B4-BE49-F238E27FC236}">
                <a16:creationId xmlns:a16="http://schemas.microsoft.com/office/drawing/2014/main" id="{9ACD0553-D218-4128-A50A-A1D4FB586FAA}"/>
              </a:ext>
            </a:extLst>
          </p:cNvPr>
          <p:cNvGraphicFramePr>
            <a:graphicFrameLocks noGrp="1"/>
          </p:cNvGraphicFramePr>
          <p:nvPr>
            <p:ph idx="1"/>
            <p:extLst>
              <p:ext uri="{D42A27DB-BD31-4B8C-83A1-F6EECF244321}">
                <p14:modId xmlns:p14="http://schemas.microsoft.com/office/powerpoint/2010/main" val="3521680103"/>
              </p:ext>
            </p:extLst>
          </p:nvPr>
        </p:nvGraphicFramePr>
        <p:xfrm>
          <a:off x="684212" y="685800"/>
          <a:ext cx="10166667" cy="3863412"/>
        </p:xfrm>
        <a:graphic>
          <a:graphicData uri="http://schemas.openxmlformats.org/drawingml/2006/table">
            <a:tbl>
              <a:tblPr firstRow="1" bandRow="1">
                <a:tableStyleId>{5C22544A-7EE6-4342-B048-85BDC9FD1C3A}</a:tableStyleId>
              </a:tblPr>
              <a:tblGrid>
                <a:gridCol w="3396831">
                  <a:extLst>
                    <a:ext uri="{9D8B030D-6E8A-4147-A177-3AD203B41FA5}">
                      <a16:colId xmlns:a16="http://schemas.microsoft.com/office/drawing/2014/main" val="1735233041"/>
                    </a:ext>
                  </a:extLst>
                </a:gridCol>
                <a:gridCol w="6769836">
                  <a:extLst>
                    <a:ext uri="{9D8B030D-6E8A-4147-A177-3AD203B41FA5}">
                      <a16:colId xmlns:a16="http://schemas.microsoft.com/office/drawing/2014/main" val="2933440944"/>
                    </a:ext>
                  </a:extLst>
                </a:gridCol>
              </a:tblGrid>
              <a:tr h="464844">
                <a:tc>
                  <a:txBody>
                    <a:bodyPr/>
                    <a:lstStyle/>
                    <a:p>
                      <a:r>
                        <a:rPr lang="es-MX" sz="2400" dirty="0"/>
                        <a:t>Tipo de notificación</a:t>
                      </a:r>
                    </a:p>
                  </a:txBody>
                  <a:tcPr/>
                </a:tc>
                <a:tc>
                  <a:txBody>
                    <a:bodyPr/>
                    <a:lstStyle/>
                    <a:p>
                      <a:r>
                        <a:rPr lang="es-MX" sz="2400" dirty="0"/>
                        <a:t>Descripción</a:t>
                      </a:r>
                    </a:p>
                  </a:txBody>
                  <a:tcPr/>
                </a:tc>
                <a:extLst>
                  <a:ext uri="{0D108BD9-81ED-4DB2-BD59-A6C34878D82A}">
                    <a16:rowId xmlns:a16="http://schemas.microsoft.com/office/drawing/2014/main" val="3005388868"/>
                  </a:ext>
                </a:extLst>
              </a:tr>
              <a:tr h="802333">
                <a:tc>
                  <a:txBody>
                    <a:bodyPr/>
                    <a:lstStyle/>
                    <a:p>
                      <a:r>
                        <a:rPr lang="es-MX" sz="2400" b="1" i="0" u="none" strike="noStrike" kern="1200" baseline="0" dirty="0" err="1">
                          <a:solidFill>
                            <a:schemeClr val="dk1"/>
                          </a:solidFill>
                          <a:latin typeface="+mn-lt"/>
                          <a:ea typeface="+mn-ea"/>
                          <a:cs typeface="+mn-cs"/>
                        </a:rPr>
                        <a:t>dlsw</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Data-</a:t>
                      </a:r>
                      <a:r>
                        <a:rPr lang="es-MX" sz="2400" b="0" i="0" u="none" strike="noStrike" kern="1200" baseline="0" dirty="0">
                          <a:solidFill>
                            <a:schemeClr val="dk1"/>
                          </a:solidFill>
                          <a:latin typeface="+mn-lt"/>
                          <a:ea typeface="+mn-ea"/>
                          <a:cs typeface="+mn-cs"/>
                        </a:rPr>
                        <a:t>Link </a:t>
                      </a:r>
                      <a:r>
                        <a:rPr lang="es-MX" sz="2400" b="0" i="0" u="none" strike="noStrike" kern="1200" baseline="0" dirty="0" err="1">
                          <a:solidFill>
                            <a:schemeClr val="dk1"/>
                          </a:solidFill>
                          <a:latin typeface="+mn-lt"/>
                          <a:ea typeface="+mn-ea"/>
                          <a:cs typeface="+mn-cs"/>
                        </a:rPr>
                        <a:t>Switching</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DLSw</a:t>
                      </a:r>
                      <a:r>
                        <a:rPr lang="es-MX" sz="2400" b="0" i="0" u="none" strike="noStrike" kern="1200" baseline="0" dirty="0">
                          <a:solidFill>
                            <a:schemeClr val="dk1"/>
                          </a:solidFill>
                          <a:latin typeface="+mn-lt"/>
                          <a:ea typeface="+mn-ea"/>
                          <a:cs typeface="+mn-cs"/>
                        </a:rPr>
                        <a:t>).</a:t>
                      </a:r>
                      <a:endParaRPr lang="es-MX" sz="2400" dirty="0"/>
                    </a:p>
                  </a:txBody>
                  <a:tcPr/>
                </a:tc>
                <a:extLst>
                  <a:ext uri="{0D108BD9-81ED-4DB2-BD59-A6C34878D82A}">
                    <a16:rowId xmlns:a16="http://schemas.microsoft.com/office/drawing/2014/main" val="296398815"/>
                  </a:ext>
                </a:extLst>
              </a:tr>
              <a:tr h="464844">
                <a:tc>
                  <a:txBody>
                    <a:bodyPr/>
                    <a:lstStyle/>
                    <a:p>
                      <a:r>
                        <a:rPr lang="es-MX" sz="2400" b="1" i="0" u="none" strike="noStrike" kern="1200" baseline="0" dirty="0">
                          <a:solidFill>
                            <a:schemeClr val="dk1"/>
                          </a:solidFill>
                          <a:latin typeface="+mn-lt"/>
                          <a:ea typeface="+mn-ea"/>
                          <a:cs typeface="+mn-cs"/>
                        </a:rPr>
                        <a:t>ds0-busyout</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ds0-busyout.</a:t>
                      </a:r>
                      <a:endParaRPr lang="es-MX" sz="2400" dirty="0"/>
                    </a:p>
                  </a:txBody>
                  <a:tcPr/>
                </a:tc>
                <a:extLst>
                  <a:ext uri="{0D108BD9-81ED-4DB2-BD59-A6C34878D82A}">
                    <a16:rowId xmlns:a16="http://schemas.microsoft.com/office/drawing/2014/main" val="2003297591"/>
                  </a:ext>
                </a:extLst>
              </a:tr>
              <a:tr h="464844">
                <a:tc>
                  <a:txBody>
                    <a:bodyPr/>
                    <a:lstStyle/>
                    <a:p>
                      <a:r>
                        <a:rPr lang="es-MX" sz="2400" b="1" i="0" u="none" strike="noStrike" kern="1200" baseline="0" dirty="0">
                          <a:solidFill>
                            <a:schemeClr val="dk1"/>
                          </a:solidFill>
                          <a:latin typeface="+mn-lt"/>
                          <a:ea typeface="+mn-ea"/>
                          <a:cs typeface="+mn-cs"/>
                        </a:rPr>
                        <a:t>ds1-loopback</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ds1- </a:t>
                      </a:r>
                      <a:r>
                        <a:rPr lang="es-MX" sz="2400" b="0" i="0" u="none" strike="noStrike" kern="1200" baseline="0" dirty="0" err="1">
                          <a:solidFill>
                            <a:schemeClr val="dk1"/>
                          </a:solidFill>
                          <a:latin typeface="+mn-lt"/>
                          <a:ea typeface="+mn-ea"/>
                          <a:cs typeface="+mn-cs"/>
                        </a:rPr>
                        <a:t>loopback</a:t>
                      </a:r>
                      <a:r>
                        <a:rPr lang="es-MX" sz="2400" b="0" i="0" u="none" strike="noStrike" kern="1200" baseline="0" dirty="0">
                          <a:solidFill>
                            <a:schemeClr val="dk1"/>
                          </a:solidFill>
                          <a:latin typeface="+mn-lt"/>
                          <a:ea typeface="+mn-ea"/>
                          <a:cs typeface="+mn-cs"/>
                        </a:rPr>
                        <a:t>.</a:t>
                      </a:r>
                      <a:endParaRPr lang="es-MX" sz="2400" dirty="0"/>
                    </a:p>
                  </a:txBody>
                  <a:tcPr/>
                </a:tc>
                <a:extLst>
                  <a:ext uri="{0D108BD9-81ED-4DB2-BD59-A6C34878D82A}">
                    <a16:rowId xmlns:a16="http://schemas.microsoft.com/office/drawing/2014/main" val="4264449660"/>
                  </a:ext>
                </a:extLst>
              </a:tr>
              <a:tr h="802333">
                <a:tc>
                  <a:txBody>
                    <a:bodyPr/>
                    <a:lstStyle/>
                    <a:p>
                      <a:r>
                        <a:rPr lang="es-MX" sz="2400" b="1" i="0" u="none" strike="noStrike" kern="1200" baseline="0" dirty="0" err="1">
                          <a:solidFill>
                            <a:schemeClr val="dk1"/>
                          </a:solidFill>
                          <a:latin typeface="+mn-lt"/>
                          <a:ea typeface="+mn-ea"/>
                          <a:cs typeface="+mn-cs"/>
                        </a:rPr>
                        <a:t>dspu</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del </a:t>
                      </a:r>
                      <a:r>
                        <a:rPr lang="es-MX" sz="2400" b="0" i="0" u="none" strike="noStrike" kern="1200" baseline="0" dirty="0" err="1">
                          <a:solidFill>
                            <a:schemeClr val="dk1"/>
                          </a:solidFill>
                          <a:latin typeface="+mn-lt"/>
                          <a:ea typeface="+mn-ea"/>
                          <a:cs typeface="+mn-cs"/>
                        </a:rPr>
                        <a:t>Downstream</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Physical</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Unit</a:t>
                      </a:r>
                      <a:r>
                        <a:rPr lang="es-MX" sz="2400" b="0" i="0" u="none" strike="noStrike" kern="1200" baseline="0" dirty="0">
                          <a:solidFill>
                            <a:schemeClr val="dk1"/>
                          </a:solidFill>
                          <a:latin typeface="+mn-lt"/>
                          <a:ea typeface="+mn-ea"/>
                          <a:cs typeface="+mn-cs"/>
                        </a:rPr>
                        <a:t> (DSPU).</a:t>
                      </a:r>
                      <a:endParaRPr lang="es-MX" sz="2400" dirty="0"/>
                    </a:p>
                  </a:txBody>
                  <a:tcPr/>
                </a:tc>
                <a:extLst>
                  <a:ext uri="{0D108BD9-81ED-4DB2-BD59-A6C34878D82A}">
                    <a16:rowId xmlns:a16="http://schemas.microsoft.com/office/drawing/2014/main" val="3308085680"/>
                  </a:ext>
                </a:extLst>
              </a:tr>
              <a:tr h="802333">
                <a:tc>
                  <a:txBody>
                    <a:bodyPr/>
                    <a:lstStyle/>
                    <a:p>
                      <a:r>
                        <a:rPr lang="es-MX" sz="2400" b="1" i="0" u="none" strike="noStrike" kern="1200" baseline="0" dirty="0" err="1">
                          <a:solidFill>
                            <a:schemeClr val="dk1"/>
                          </a:solidFill>
                          <a:latin typeface="+mn-lt"/>
                          <a:ea typeface="+mn-ea"/>
                          <a:cs typeface="+mn-cs"/>
                        </a:rPr>
                        <a:t>dsp</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del </a:t>
                      </a:r>
                      <a:r>
                        <a:rPr lang="es-ES" sz="2400" b="0" i="0" u="none" strike="noStrike" kern="1200" baseline="0" dirty="0">
                          <a:solidFill>
                            <a:schemeClr val="dk1"/>
                          </a:solidFill>
                          <a:latin typeface="+mn-lt"/>
                          <a:ea typeface="+mn-ea"/>
                          <a:cs typeface="+mn-cs"/>
                        </a:rPr>
                        <a:t>procesamiento de señal digital (DSP).</a:t>
                      </a:r>
                      <a:endParaRPr lang="es-MX" sz="2400" dirty="0"/>
                    </a:p>
                  </a:txBody>
                  <a:tcPr/>
                </a:tc>
                <a:extLst>
                  <a:ext uri="{0D108BD9-81ED-4DB2-BD59-A6C34878D82A}">
                    <a16:rowId xmlns:a16="http://schemas.microsoft.com/office/drawing/2014/main" val="1223357296"/>
                  </a:ext>
                </a:extLst>
              </a:tr>
            </a:tbl>
          </a:graphicData>
        </a:graphic>
      </p:graphicFrame>
    </p:spTree>
    <p:extLst>
      <p:ext uri="{BB962C8B-B14F-4D97-AF65-F5344CB8AC3E}">
        <p14:creationId xmlns:p14="http://schemas.microsoft.com/office/powerpoint/2010/main" val="263445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3F69F-99CD-461A-9E84-25D542F90769}"/>
              </a:ext>
            </a:extLst>
          </p:cNvPr>
          <p:cNvSpPr>
            <a:spLocks noGrp="1"/>
          </p:cNvSpPr>
          <p:nvPr>
            <p:ph type="title"/>
          </p:nvPr>
        </p:nvSpPr>
        <p:spPr/>
        <p:txBody>
          <a:bodyPr/>
          <a:lstStyle/>
          <a:p>
            <a:r>
              <a:rPr lang="es-MX" dirty="0"/>
              <a:t>Tipos de notificaciones</a:t>
            </a:r>
          </a:p>
        </p:txBody>
      </p:sp>
      <p:graphicFrame>
        <p:nvGraphicFramePr>
          <p:cNvPr id="4" name="Marcador de contenido 3">
            <a:extLst>
              <a:ext uri="{FF2B5EF4-FFF2-40B4-BE49-F238E27FC236}">
                <a16:creationId xmlns:a16="http://schemas.microsoft.com/office/drawing/2014/main" id="{9ACD0553-D218-4128-A50A-A1D4FB586FAA}"/>
              </a:ext>
            </a:extLst>
          </p:cNvPr>
          <p:cNvGraphicFramePr>
            <a:graphicFrameLocks noGrp="1"/>
          </p:cNvGraphicFramePr>
          <p:nvPr>
            <p:ph idx="1"/>
            <p:extLst>
              <p:ext uri="{D42A27DB-BD31-4B8C-83A1-F6EECF244321}">
                <p14:modId xmlns:p14="http://schemas.microsoft.com/office/powerpoint/2010/main" val="2526862009"/>
              </p:ext>
            </p:extLst>
          </p:nvPr>
        </p:nvGraphicFramePr>
        <p:xfrm>
          <a:off x="684212" y="665480"/>
          <a:ext cx="10268268" cy="4937760"/>
        </p:xfrm>
        <a:graphic>
          <a:graphicData uri="http://schemas.openxmlformats.org/drawingml/2006/table">
            <a:tbl>
              <a:tblPr firstRow="1" bandRow="1">
                <a:tableStyleId>{5C22544A-7EE6-4342-B048-85BDC9FD1C3A}</a:tableStyleId>
              </a:tblPr>
              <a:tblGrid>
                <a:gridCol w="2221548">
                  <a:extLst>
                    <a:ext uri="{9D8B030D-6E8A-4147-A177-3AD203B41FA5}">
                      <a16:colId xmlns:a16="http://schemas.microsoft.com/office/drawing/2014/main" val="1735233041"/>
                    </a:ext>
                  </a:extLst>
                </a:gridCol>
                <a:gridCol w="8046720">
                  <a:extLst>
                    <a:ext uri="{9D8B030D-6E8A-4147-A177-3AD203B41FA5}">
                      <a16:colId xmlns:a16="http://schemas.microsoft.com/office/drawing/2014/main" val="2933440944"/>
                    </a:ext>
                  </a:extLst>
                </a:gridCol>
              </a:tblGrid>
              <a:tr h="370840">
                <a:tc>
                  <a:txBody>
                    <a:bodyPr/>
                    <a:lstStyle/>
                    <a:p>
                      <a:r>
                        <a:rPr lang="es-MX" sz="2400" dirty="0"/>
                        <a:t>Tipo de notificación</a:t>
                      </a:r>
                    </a:p>
                  </a:txBody>
                  <a:tcPr/>
                </a:tc>
                <a:tc>
                  <a:txBody>
                    <a:bodyPr/>
                    <a:lstStyle/>
                    <a:p>
                      <a:r>
                        <a:rPr lang="es-MX" sz="2400" dirty="0"/>
                        <a:t>Descripción</a:t>
                      </a:r>
                    </a:p>
                  </a:txBody>
                  <a:tcPr/>
                </a:tc>
                <a:extLst>
                  <a:ext uri="{0D108BD9-81ED-4DB2-BD59-A6C34878D82A}">
                    <a16:rowId xmlns:a16="http://schemas.microsoft.com/office/drawing/2014/main" val="3005388868"/>
                  </a:ext>
                </a:extLst>
              </a:tr>
              <a:tr h="370840">
                <a:tc>
                  <a:txBody>
                    <a:bodyPr/>
                    <a:lstStyle/>
                    <a:p>
                      <a:r>
                        <a:rPr lang="es-MX" sz="2400" b="1" i="0" u="none" strike="noStrike" kern="1200" baseline="0" dirty="0">
                          <a:solidFill>
                            <a:schemeClr val="dk1"/>
                          </a:solidFill>
                          <a:latin typeface="+mn-lt"/>
                          <a:ea typeface="+mn-ea"/>
                          <a:cs typeface="+mn-cs"/>
                        </a:rPr>
                        <a:t>entidad</a:t>
                      </a:r>
                      <a:endParaRPr lang="es-MX" sz="2400" dirty="0"/>
                    </a:p>
                  </a:txBody>
                  <a:tcPr/>
                </a:tc>
                <a:tc>
                  <a:txBody>
                    <a:bodyPr/>
                    <a:lstStyle/>
                    <a:p>
                      <a:r>
                        <a:rPr lang="es-MX" sz="2400" b="0" i="0" u="none" strike="noStrike" kern="1200" baseline="0" dirty="0">
                          <a:solidFill>
                            <a:schemeClr val="dk1"/>
                          </a:solidFill>
                          <a:latin typeface="+mn-lt"/>
                          <a:ea typeface="+mn-ea"/>
                          <a:cs typeface="+mn-cs"/>
                        </a:rPr>
                        <a:t>Notificaciones de modificaciones </a:t>
                      </a:r>
                      <a:r>
                        <a:rPr lang="fr-FR" sz="2400" b="0" i="0" u="none" strike="noStrike" kern="1200" baseline="0" dirty="0" err="1">
                          <a:solidFill>
                            <a:schemeClr val="dk1"/>
                          </a:solidFill>
                          <a:latin typeface="+mn-lt"/>
                          <a:ea typeface="+mn-ea"/>
                          <a:cs typeface="+mn-cs"/>
                        </a:rPr>
                        <a:t>del</a:t>
                      </a:r>
                      <a:r>
                        <a:rPr lang="fr-FR" sz="2400" b="0" i="0" u="none" strike="noStrike" kern="1200" baseline="0" dirty="0">
                          <a:solidFill>
                            <a:schemeClr val="dk1"/>
                          </a:solidFill>
                          <a:latin typeface="+mn-lt"/>
                          <a:ea typeface="+mn-ea"/>
                          <a:cs typeface="+mn-cs"/>
                        </a:rPr>
                        <a:t> Management Information Base de la </a:t>
                      </a:r>
                      <a:r>
                        <a:rPr lang="es-MX" sz="2400" b="0" i="0" u="none" strike="noStrike" kern="1200" baseline="0" dirty="0">
                          <a:solidFill>
                            <a:schemeClr val="dk1"/>
                          </a:solidFill>
                          <a:latin typeface="+mn-lt"/>
                          <a:ea typeface="+mn-ea"/>
                          <a:cs typeface="+mn-cs"/>
                        </a:rPr>
                        <a:t>Manda entidad (MIB).</a:t>
                      </a:r>
                      <a:endParaRPr lang="es-MX" sz="2400" dirty="0"/>
                    </a:p>
                  </a:txBody>
                  <a:tcPr/>
                </a:tc>
                <a:extLst>
                  <a:ext uri="{0D108BD9-81ED-4DB2-BD59-A6C34878D82A}">
                    <a16:rowId xmlns:a16="http://schemas.microsoft.com/office/drawing/2014/main" val="296398815"/>
                  </a:ext>
                </a:extLst>
              </a:tr>
              <a:tr h="370840">
                <a:tc>
                  <a:txBody>
                    <a:bodyPr/>
                    <a:lstStyle/>
                    <a:p>
                      <a:r>
                        <a:rPr lang="es-MX" sz="2400" b="1" i="0" u="none" strike="noStrike" kern="1200" baseline="0" dirty="0" err="1">
                          <a:solidFill>
                            <a:schemeClr val="dk1"/>
                          </a:solidFill>
                          <a:latin typeface="+mn-lt"/>
                          <a:ea typeface="+mn-ea"/>
                          <a:cs typeface="+mn-cs"/>
                        </a:rPr>
                        <a:t>envmon</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del monitor de entorno del específico de </a:t>
                      </a:r>
                      <a:r>
                        <a:rPr lang="es-ES" sz="2400" b="0" i="0" u="none" strike="noStrike" kern="1200" baseline="0" dirty="0">
                          <a:solidFill>
                            <a:schemeClr val="dk1"/>
                          </a:solidFill>
                          <a:latin typeface="+mn-lt"/>
                          <a:ea typeface="+mn-ea"/>
                          <a:cs typeface="+mn-cs"/>
                        </a:rPr>
                        <a:t>empresa de Cisco cuando se excede un </a:t>
                      </a:r>
                      <a:r>
                        <a:rPr lang="es-MX" sz="2400" b="0" i="0" u="none" strike="noStrike" kern="1200" baseline="0" dirty="0">
                          <a:solidFill>
                            <a:schemeClr val="dk1"/>
                          </a:solidFill>
                          <a:latin typeface="+mn-lt"/>
                          <a:ea typeface="+mn-ea"/>
                          <a:cs typeface="+mn-cs"/>
                        </a:rPr>
                        <a:t>umbral de entorno.</a:t>
                      </a:r>
                      <a:endParaRPr lang="es-MX" sz="2400" dirty="0"/>
                    </a:p>
                  </a:txBody>
                  <a:tcPr/>
                </a:tc>
                <a:extLst>
                  <a:ext uri="{0D108BD9-81ED-4DB2-BD59-A6C34878D82A}">
                    <a16:rowId xmlns:a16="http://schemas.microsoft.com/office/drawing/2014/main" val="2003297591"/>
                  </a:ext>
                </a:extLst>
              </a:tr>
              <a:tr h="370840">
                <a:tc>
                  <a:txBody>
                    <a:bodyPr/>
                    <a:lstStyle/>
                    <a:p>
                      <a:r>
                        <a:rPr lang="es-MX" sz="2400" b="1" i="0" u="none" strike="noStrike" kern="1200" baseline="0" dirty="0" err="1">
                          <a:solidFill>
                            <a:schemeClr val="dk1"/>
                          </a:solidFill>
                          <a:latin typeface="+mn-lt"/>
                          <a:ea typeface="+mn-ea"/>
                          <a:cs typeface="+mn-cs"/>
                        </a:rPr>
                        <a:t>Frame</a:t>
                      </a:r>
                      <a:r>
                        <a:rPr lang="es-MX" sz="2400" b="1" i="0" u="none" strike="noStrike" kern="1200" baseline="0" dirty="0">
                          <a:solidFill>
                            <a:schemeClr val="dk1"/>
                          </a:solidFill>
                          <a:latin typeface="+mn-lt"/>
                          <a:ea typeface="+mn-ea"/>
                          <a:cs typeface="+mn-cs"/>
                        </a:rPr>
                        <a:t> </a:t>
                      </a:r>
                      <a:r>
                        <a:rPr lang="es-MX" sz="2400" b="1" i="0" u="none" strike="noStrike" kern="1200" baseline="0" dirty="0" err="1">
                          <a:solidFill>
                            <a:schemeClr val="dk1"/>
                          </a:solidFill>
                          <a:latin typeface="+mn-lt"/>
                          <a:ea typeface="+mn-ea"/>
                          <a:cs typeface="+mn-cs"/>
                        </a:rPr>
                        <a:t>Relay</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 </a:t>
                      </a:r>
                      <a:r>
                        <a:rPr lang="es-MX" sz="2400" b="0" i="0" u="none" strike="noStrike" kern="1200" baseline="0" dirty="0" err="1">
                          <a:solidFill>
                            <a:schemeClr val="dk1"/>
                          </a:solidFill>
                          <a:latin typeface="+mn-lt"/>
                          <a:ea typeface="+mn-ea"/>
                          <a:cs typeface="+mn-cs"/>
                        </a:rPr>
                        <a:t>Frame</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Relay</a:t>
                      </a:r>
                      <a:r>
                        <a:rPr lang="es-MX" sz="2400" b="0" i="0" u="none" strike="noStrike" kern="1200" baseline="0" dirty="0">
                          <a:solidFill>
                            <a:schemeClr val="dk1"/>
                          </a:solidFill>
                          <a:latin typeface="+mn-lt"/>
                          <a:ea typeface="+mn-ea"/>
                          <a:cs typeface="+mn-cs"/>
                        </a:rPr>
                        <a:t>.</a:t>
                      </a:r>
                      <a:endParaRPr lang="es-MX" sz="2400" dirty="0"/>
                    </a:p>
                  </a:txBody>
                  <a:tcPr/>
                </a:tc>
                <a:extLst>
                  <a:ext uri="{0D108BD9-81ED-4DB2-BD59-A6C34878D82A}">
                    <a16:rowId xmlns:a16="http://schemas.microsoft.com/office/drawing/2014/main" val="4264449660"/>
                  </a:ext>
                </a:extLst>
              </a:tr>
              <a:tr h="370840">
                <a:tc>
                  <a:txBody>
                    <a:bodyPr/>
                    <a:lstStyle/>
                    <a:p>
                      <a:r>
                        <a:rPr lang="es-MX" sz="2400" b="1" i="0" u="none" strike="noStrike" kern="1200" baseline="0" dirty="0" err="1">
                          <a:solidFill>
                            <a:schemeClr val="dk1"/>
                          </a:solidFill>
                          <a:latin typeface="+mn-lt"/>
                          <a:ea typeface="+mn-ea"/>
                          <a:cs typeface="+mn-cs"/>
                        </a:rPr>
                        <a:t>hsrp</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Hot </a:t>
                      </a:r>
                      <a:r>
                        <a:rPr lang="es-MX" sz="2400" b="0" i="0" u="none" strike="noStrike" kern="1200" baseline="0" dirty="0" err="1">
                          <a:solidFill>
                            <a:schemeClr val="dk1"/>
                          </a:solidFill>
                          <a:latin typeface="+mn-lt"/>
                          <a:ea typeface="+mn-ea"/>
                          <a:cs typeface="+mn-cs"/>
                        </a:rPr>
                        <a:t>Standby</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Router</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Protocol</a:t>
                      </a:r>
                      <a:r>
                        <a:rPr lang="es-MX" sz="2400" b="0" i="0" u="none" strike="noStrike" kern="1200" baseline="0" dirty="0">
                          <a:solidFill>
                            <a:schemeClr val="dk1"/>
                          </a:solidFill>
                          <a:latin typeface="+mn-lt"/>
                          <a:ea typeface="+mn-ea"/>
                          <a:cs typeface="+mn-cs"/>
                        </a:rPr>
                        <a:t> (HSRP).</a:t>
                      </a:r>
                      <a:endParaRPr lang="es-MX" sz="2400" dirty="0"/>
                    </a:p>
                  </a:txBody>
                  <a:tcPr/>
                </a:tc>
                <a:extLst>
                  <a:ext uri="{0D108BD9-81ED-4DB2-BD59-A6C34878D82A}">
                    <a16:rowId xmlns:a16="http://schemas.microsoft.com/office/drawing/2014/main" val="3308085680"/>
                  </a:ext>
                </a:extLst>
              </a:tr>
              <a:tr h="370840">
                <a:tc>
                  <a:txBody>
                    <a:bodyPr/>
                    <a:lstStyle/>
                    <a:p>
                      <a:r>
                        <a:rPr lang="es-MX" sz="2400" b="1" i="0" u="none" strike="noStrike" kern="1200" baseline="0" dirty="0" err="1">
                          <a:solidFill>
                            <a:schemeClr val="dk1"/>
                          </a:solidFill>
                          <a:latin typeface="+mn-lt"/>
                          <a:ea typeface="+mn-ea"/>
                          <a:cs typeface="+mn-cs"/>
                        </a:rPr>
                        <a:t>isdn</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del </a:t>
                      </a:r>
                      <a:r>
                        <a:rPr lang="en-US" sz="2400" b="0" i="0" u="none" strike="noStrike" kern="1200" baseline="0" dirty="0">
                          <a:solidFill>
                            <a:schemeClr val="dk1"/>
                          </a:solidFill>
                          <a:latin typeface="+mn-lt"/>
                          <a:ea typeface="+mn-ea"/>
                          <a:cs typeface="+mn-cs"/>
                        </a:rPr>
                        <a:t>Integrated Services Digital Network (ISDN).</a:t>
                      </a:r>
                      <a:endParaRPr lang="es-MX" sz="2400" dirty="0"/>
                    </a:p>
                  </a:txBody>
                  <a:tcPr/>
                </a:tc>
                <a:extLst>
                  <a:ext uri="{0D108BD9-81ED-4DB2-BD59-A6C34878D82A}">
                    <a16:rowId xmlns:a16="http://schemas.microsoft.com/office/drawing/2014/main" val="1223357296"/>
                  </a:ext>
                </a:extLst>
              </a:tr>
            </a:tbl>
          </a:graphicData>
        </a:graphic>
      </p:graphicFrame>
    </p:spTree>
    <p:extLst>
      <p:ext uri="{BB962C8B-B14F-4D97-AF65-F5344CB8AC3E}">
        <p14:creationId xmlns:p14="http://schemas.microsoft.com/office/powerpoint/2010/main" val="1235721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3F69F-99CD-461A-9E84-25D542F90769}"/>
              </a:ext>
            </a:extLst>
          </p:cNvPr>
          <p:cNvSpPr>
            <a:spLocks noGrp="1"/>
          </p:cNvSpPr>
          <p:nvPr>
            <p:ph type="title"/>
          </p:nvPr>
        </p:nvSpPr>
        <p:spPr/>
        <p:txBody>
          <a:bodyPr/>
          <a:lstStyle/>
          <a:p>
            <a:r>
              <a:rPr lang="es-MX" dirty="0"/>
              <a:t>Tipos de notificaciones</a:t>
            </a:r>
          </a:p>
        </p:txBody>
      </p:sp>
      <p:graphicFrame>
        <p:nvGraphicFramePr>
          <p:cNvPr id="4" name="Marcador de contenido 3">
            <a:extLst>
              <a:ext uri="{FF2B5EF4-FFF2-40B4-BE49-F238E27FC236}">
                <a16:creationId xmlns:a16="http://schemas.microsoft.com/office/drawing/2014/main" id="{9ACD0553-D218-4128-A50A-A1D4FB586FAA}"/>
              </a:ext>
            </a:extLst>
          </p:cNvPr>
          <p:cNvGraphicFramePr>
            <a:graphicFrameLocks noGrp="1"/>
          </p:cNvGraphicFramePr>
          <p:nvPr>
            <p:ph idx="1"/>
            <p:extLst>
              <p:ext uri="{D42A27DB-BD31-4B8C-83A1-F6EECF244321}">
                <p14:modId xmlns:p14="http://schemas.microsoft.com/office/powerpoint/2010/main" val="856238560"/>
              </p:ext>
            </p:extLst>
          </p:nvPr>
        </p:nvGraphicFramePr>
        <p:xfrm>
          <a:off x="684212" y="685799"/>
          <a:ext cx="10451147" cy="5308597"/>
        </p:xfrm>
        <a:graphic>
          <a:graphicData uri="http://schemas.openxmlformats.org/drawingml/2006/table">
            <a:tbl>
              <a:tblPr firstRow="1" bandRow="1">
                <a:tableStyleId>{5C22544A-7EE6-4342-B048-85BDC9FD1C3A}</a:tableStyleId>
              </a:tblPr>
              <a:tblGrid>
                <a:gridCol w="3317694">
                  <a:extLst>
                    <a:ext uri="{9D8B030D-6E8A-4147-A177-3AD203B41FA5}">
                      <a16:colId xmlns:a16="http://schemas.microsoft.com/office/drawing/2014/main" val="1735233041"/>
                    </a:ext>
                  </a:extLst>
                </a:gridCol>
                <a:gridCol w="7133453">
                  <a:extLst>
                    <a:ext uri="{9D8B030D-6E8A-4147-A177-3AD203B41FA5}">
                      <a16:colId xmlns:a16="http://schemas.microsoft.com/office/drawing/2014/main" val="2933440944"/>
                    </a:ext>
                  </a:extLst>
                </a:gridCol>
              </a:tblGrid>
              <a:tr h="500036">
                <a:tc>
                  <a:txBody>
                    <a:bodyPr/>
                    <a:lstStyle/>
                    <a:p>
                      <a:r>
                        <a:rPr lang="es-MX" sz="2400" dirty="0"/>
                        <a:t>Tipo de notificación</a:t>
                      </a:r>
                    </a:p>
                  </a:txBody>
                  <a:tcPr/>
                </a:tc>
                <a:tc>
                  <a:txBody>
                    <a:bodyPr/>
                    <a:lstStyle/>
                    <a:p>
                      <a:r>
                        <a:rPr lang="es-MX" sz="2400" dirty="0"/>
                        <a:t>Descripción</a:t>
                      </a:r>
                    </a:p>
                  </a:txBody>
                  <a:tcPr/>
                </a:tc>
                <a:extLst>
                  <a:ext uri="{0D108BD9-81ED-4DB2-BD59-A6C34878D82A}">
                    <a16:rowId xmlns:a16="http://schemas.microsoft.com/office/drawing/2014/main" val="3005388868"/>
                  </a:ext>
                </a:extLst>
              </a:tr>
              <a:tr h="863075">
                <a:tc>
                  <a:txBody>
                    <a:bodyPr/>
                    <a:lstStyle/>
                    <a:p>
                      <a:r>
                        <a:rPr lang="es-MX" sz="2400" b="1" i="0" u="none" strike="noStrike" kern="1200" baseline="0" dirty="0" err="1">
                          <a:solidFill>
                            <a:schemeClr val="dk1"/>
                          </a:solidFill>
                          <a:latin typeface="+mn-lt"/>
                          <a:ea typeface="+mn-ea"/>
                          <a:cs typeface="+mn-cs"/>
                        </a:rPr>
                        <a:t>msdp</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a:t>
                      </a:r>
                      <a:r>
                        <a:rPr lang="es-ES" sz="2400" b="0" i="0" u="none" strike="noStrike" kern="1200" baseline="0" dirty="0" err="1">
                          <a:solidFill>
                            <a:schemeClr val="dk1"/>
                          </a:solidFill>
                          <a:latin typeface="+mn-lt"/>
                          <a:ea typeface="+mn-ea"/>
                          <a:cs typeface="+mn-cs"/>
                        </a:rPr>
                        <a:t>Multicast</a:t>
                      </a:r>
                      <a:r>
                        <a:rPr lang="es-ES"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Source</a:t>
                      </a:r>
                      <a:r>
                        <a:rPr lang="es-MX" sz="2400" b="0" i="0" u="none" strike="noStrike" kern="1200" baseline="0" dirty="0">
                          <a:solidFill>
                            <a:schemeClr val="dk1"/>
                          </a:solidFill>
                          <a:latin typeface="+mn-lt"/>
                          <a:ea typeface="+mn-ea"/>
                          <a:cs typeface="+mn-cs"/>
                        </a:rPr>
                        <a:t> Discovery </a:t>
                      </a:r>
                      <a:r>
                        <a:rPr lang="es-MX" sz="2400" b="0" i="0" u="none" strike="noStrike" kern="1200" baseline="0" dirty="0" err="1">
                          <a:solidFill>
                            <a:schemeClr val="dk1"/>
                          </a:solidFill>
                          <a:latin typeface="+mn-lt"/>
                          <a:ea typeface="+mn-ea"/>
                          <a:cs typeface="+mn-cs"/>
                        </a:rPr>
                        <a:t>Protocol</a:t>
                      </a:r>
                      <a:r>
                        <a:rPr lang="es-MX" sz="2400" b="0" i="0" u="none" strike="noStrike" kern="1200" baseline="0" dirty="0">
                          <a:solidFill>
                            <a:schemeClr val="dk1"/>
                          </a:solidFill>
                          <a:latin typeface="+mn-lt"/>
                          <a:ea typeface="+mn-ea"/>
                          <a:cs typeface="+mn-cs"/>
                        </a:rPr>
                        <a:t> (MSDP).</a:t>
                      </a:r>
                      <a:endParaRPr lang="es-MX" sz="2400" dirty="0"/>
                    </a:p>
                  </a:txBody>
                  <a:tcPr/>
                </a:tc>
                <a:extLst>
                  <a:ext uri="{0D108BD9-81ED-4DB2-BD59-A6C34878D82A}">
                    <a16:rowId xmlns:a16="http://schemas.microsoft.com/office/drawing/2014/main" val="296398815"/>
                  </a:ext>
                </a:extLst>
              </a:tr>
              <a:tr h="863075">
                <a:tc>
                  <a:txBody>
                    <a:bodyPr/>
                    <a:lstStyle/>
                    <a:p>
                      <a:r>
                        <a:rPr lang="es-MX" sz="2400" b="1" i="0" u="none" strike="noStrike" kern="1200" baseline="0" dirty="0">
                          <a:solidFill>
                            <a:schemeClr val="dk1"/>
                          </a:solidFill>
                          <a:latin typeface="+mn-lt"/>
                          <a:ea typeface="+mn-ea"/>
                          <a:cs typeface="+mn-cs"/>
                        </a:rPr>
                        <a:t>llc2</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el </a:t>
                      </a:r>
                      <a:r>
                        <a:rPr lang="es-ES" sz="2400" b="0" i="0" u="none" strike="noStrike" kern="1200" baseline="0" dirty="0" err="1">
                          <a:solidFill>
                            <a:schemeClr val="dk1"/>
                          </a:solidFill>
                          <a:latin typeface="+mn-lt"/>
                          <a:ea typeface="+mn-ea"/>
                          <a:cs typeface="+mn-cs"/>
                        </a:rPr>
                        <a:t>Logical</a:t>
                      </a:r>
                      <a:r>
                        <a:rPr lang="es-ES" sz="2400" b="0" i="0" u="none" strike="noStrike" kern="1200" baseline="0" dirty="0">
                          <a:solidFill>
                            <a:schemeClr val="dk1"/>
                          </a:solidFill>
                          <a:latin typeface="+mn-lt"/>
                          <a:ea typeface="+mn-ea"/>
                          <a:cs typeface="+mn-cs"/>
                        </a:rPr>
                        <a:t> Link Control, las </a:t>
                      </a:r>
                      <a:r>
                        <a:rPr lang="es-MX" sz="2400" b="0" i="0" u="none" strike="noStrike" kern="1200" baseline="0" dirty="0">
                          <a:solidFill>
                            <a:schemeClr val="dk1"/>
                          </a:solidFill>
                          <a:latin typeface="+mn-lt"/>
                          <a:ea typeface="+mn-ea"/>
                          <a:cs typeface="+mn-cs"/>
                        </a:rPr>
                        <a:t>notificaciones del tipo-2 (LLC2).</a:t>
                      </a:r>
                      <a:endParaRPr lang="es-MX" sz="2400" dirty="0"/>
                    </a:p>
                  </a:txBody>
                  <a:tcPr/>
                </a:tc>
                <a:extLst>
                  <a:ext uri="{0D108BD9-81ED-4DB2-BD59-A6C34878D82A}">
                    <a16:rowId xmlns:a16="http://schemas.microsoft.com/office/drawing/2014/main" val="2003297591"/>
                  </a:ext>
                </a:extLst>
              </a:tr>
              <a:tr h="863075">
                <a:tc>
                  <a:txBody>
                    <a:bodyPr/>
                    <a:lstStyle/>
                    <a:p>
                      <a:r>
                        <a:rPr lang="es-MX" sz="2400" b="1" i="0" u="none" strike="noStrike" kern="1200" baseline="0" dirty="0">
                          <a:solidFill>
                            <a:schemeClr val="dk1"/>
                          </a:solidFill>
                          <a:latin typeface="+mn-lt"/>
                          <a:ea typeface="+mn-ea"/>
                          <a:cs typeface="+mn-cs"/>
                        </a:rPr>
                        <a:t>repetidor</a:t>
                      </a:r>
                      <a:endParaRPr lang="es-MX" sz="2400" dirty="0"/>
                    </a:p>
                  </a:txBody>
                  <a:tcPr/>
                </a:tc>
                <a:tc>
                  <a:txBody>
                    <a:bodyPr/>
                    <a:lstStyle/>
                    <a:p>
                      <a:r>
                        <a:rPr lang="es-MX" sz="2400" b="0" i="0" u="none" strike="noStrike" kern="1200" baseline="0" dirty="0">
                          <a:solidFill>
                            <a:schemeClr val="dk1"/>
                          </a:solidFill>
                          <a:latin typeface="+mn-lt"/>
                          <a:ea typeface="+mn-ea"/>
                          <a:cs typeface="+mn-cs"/>
                        </a:rPr>
                        <a:t>Notificaciones de la manda repetidor standard (concentrador).</a:t>
                      </a:r>
                      <a:endParaRPr lang="es-MX" sz="2400" dirty="0"/>
                    </a:p>
                  </a:txBody>
                  <a:tcPr/>
                </a:tc>
                <a:extLst>
                  <a:ext uri="{0D108BD9-81ED-4DB2-BD59-A6C34878D82A}">
                    <a16:rowId xmlns:a16="http://schemas.microsoft.com/office/drawing/2014/main" val="4264449660"/>
                  </a:ext>
                </a:extLst>
              </a:tr>
              <a:tr h="863075">
                <a:tc>
                  <a:txBody>
                    <a:bodyPr/>
                    <a:lstStyle/>
                    <a:p>
                      <a:r>
                        <a:rPr lang="es-MX" sz="2400" b="1" i="0" u="none" strike="noStrike" kern="1200" baseline="0" dirty="0" err="1">
                          <a:solidFill>
                            <a:schemeClr val="dk1"/>
                          </a:solidFill>
                          <a:latin typeface="+mn-lt"/>
                          <a:ea typeface="+mn-ea"/>
                          <a:cs typeface="+mn-cs"/>
                        </a:rPr>
                        <a:t>rsrb</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a:t>
                      </a:r>
                      <a:r>
                        <a:rPr lang="es-ES" sz="2400" b="0" i="0" u="none" strike="noStrike" kern="1200" baseline="0" dirty="0" err="1">
                          <a:solidFill>
                            <a:schemeClr val="dk1"/>
                          </a:solidFill>
                          <a:latin typeface="+mn-lt"/>
                          <a:ea typeface="+mn-ea"/>
                          <a:cs typeface="+mn-cs"/>
                        </a:rPr>
                        <a:t>Remote</a:t>
                      </a:r>
                      <a:r>
                        <a:rPr lang="es-ES"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Source-Route</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Bridging</a:t>
                      </a:r>
                      <a:r>
                        <a:rPr lang="es-MX" sz="2400" b="0" i="0" u="none" strike="noStrike" kern="1200" baseline="0" dirty="0">
                          <a:solidFill>
                            <a:schemeClr val="dk1"/>
                          </a:solidFill>
                          <a:latin typeface="+mn-lt"/>
                          <a:ea typeface="+mn-ea"/>
                          <a:cs typeface="+mn-cs"/>
                        </a:rPr>
                        <a:t> (RSRB).</a:t>
                      </a:r>
                      <a:endParaRPr lang="es-MX" sz="2400" dirty="0"/>
                    </a:p>
                  </a:txBody>
                  <a:tcPr/>
                </a:tc>
                <a:extLst>
                  <a:ext uri="{0D108BD9-81ED-4DB2-BD59-A6C34878D82A}">
                    <a16:rowId xmlns:a16="http://schemas.microsoft.com/office/drawing/2014/main" val="3308085680"/>
                  </a:ext>
                </a:extLst>
              </a:tr>
              <a:tr h="863075">
                <a:tc>
                  <a:txBody>
                    <a:bodyPr/>
                    <a:lstStyle/>
                    <a:p>
                      <a:r>
                        <a:rPr lang="es-MX" sz="2400" b="1" i="0" u="none" strike="noStrike" kern="1200" baseline="0" dirty="0" err="1">
                          <a:solidFill>
                            <a:schemeClr val="dk1"/>
                          </a:solidFill>
                          <a:latin typeface="+mn-lt"/>
                          <a:ea typeface="+mn-ea"/>
                          <a:cs typeface="+mn-cs"/>
                        </a:rPr>
                        <a:t>rsvp</a:t>
                      </a:r>
                      <a:endParaRPr lang="es-MX" sz="2400" dirty="0"/>
                    </a:p>
                  </a:txBody>
                  <a:tcPr/>
                </a:tc>
                <a:tc>
                  <a:txBody>
                    <a:bodyPr/>
                    <a:lstStyle/>
                    <a:p>
                      <a:r>
                        <a:rPr lang="es-MX" sz="2400" b="0" i="0" u="none" strike="noStrike" kern="1200" baseline="0" dirty="0">
                          <a:solidFill>
                            <a:schemeClr val="dk1"/>
                          </a:solidFill>
                          <a:latin typeface="+mn-lt"/>
                          <a:ea typeface="+mn-ea"/>
                          <a:cs typeface="+mn-cs"/>
                        </a:rPr>
                        <a:t>Notificaciones del (RSVP) del protocolo </a:t>
                      </a:r>
                      <a:r>
                        <a:rPr lang="es-MX" sz="2400" b="0" i="0" u="none" strike="noStrike" kern="1200" baseline="0" dirty="0" err="1">
                          <a:solidFill>
                            <a:schemeClr val="dk1"/>
                          </a:solidFill>
                          <a:latin typeface="+mn-lt"/>
                          <a:ea typeface="+mn-ea"/>
                          <a:cs typeface="+mn-cs"/>
                        </a:rPr>
                        <a:t>sends</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resource</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reservation</a:t>
                      </a:r>
                      <a:r>
                        <a:rPr lang="es-MX" sz="2400" b="0" i="0" u="none" strike="noStrike" kern="1200" baseline="0" dirty="0">
                          <a:solidFill>
                            <a:schemeClr val="dk1"/>
                          </a:solidFill>
                          <a:latin typeface="+mn-lt"/>
                          <a:ea typeface="+mn-ea"/>
                          <a:cs typeface="+mn-cs"/>
                        </a:rPr>
                        <a:t>.</a:t>
                      </a:r>
                      <a:endParaRPr lang="es-MX" sz="2400" dirty="0"/>
                    </a:p>
                  </a:txBody>
                  <a:tcPr/>
                </a:tc>
                <a:extLst>
                  <a:ext uri="{0D108BD9-81ED-4DB2-BD59-A6C34878D82A}">
                    <a16:rowId xmlns:a16="http://schemas.microsoft.com/office/drawing/2014/main" val="1223357296"/>
                  </a:ext>
                </a:extLst>
              </a:tr>
              <a:tr h="493186">
                <a:tc>
                  <a:txBody>
                    <a:bodyPr/>
                    <a:lstStyle/>
                    <a:p>
                      <a:r>
                        <a:rPr lang="es-MX" sz="2400" b="1" i="0" u="none" strike="noStrike" kern="1200" baseline="0" dirty="0" err="1">
                          <a:solidFill>
                            <a:schemeClr val="dk1"/>
                          </a:solidFill>
                          <a:latin typeface="+mn-lt"/>
                          <a:ea typeface="+mn-ea"/>
                          <a:cs typeface="+mn-cs"/>
                        </a:rPr>
                        <a:t>rtr</a:t>
                      </a:r>
                      <a:endParaRPr lang="es-MX" sz="2400" dirty="0"/>
                    </a:p>
                  </a:txBody>
                  <a:tcPr/>
                </a:tc>
                <a:tc>
                  <a:txBody>
                    <a:bodyPr/>
                    <a:lstStyle/>
                    <a:p>
                      <a:r>
                        <a:rPr lang="es-ES" sz="2400" b="0" i="0" u="none" strike="noStrike" kern="1200" baseline="0" dirty="0">
                          <a:solidFill>
                            <a:schemeClr val="dk1"/>
                          </a:solidFill>
                          <a:latin typeface="+mn-lt"/>
                          <a:ea typeface="+mn-ea"/>
                          <a:cs typeface="+mn-cs"/>
                        </a:rPr>
                        <a:t>Notificaciones del </a:t>
                      </a:r>
                      <a:r>
                        <a:rPr lang="es-ES" sz="2400" b="0" i="0" u="none" strike="noStrike" kern="1200" baseline="0" dirty="0" err="1">
                          <a:solidFill>
                            <a:schemeClr val="dk1"/>
                          </a:solidFill>
                          <a:latin typeface="+mn-lt"/>
                          <a:ea typeface="+mn-ea"/>
                          <a:cs typeface="+mn-cs"/>
                        </a:rPr>
                        <a:t>Sends</a:t>
                      </a:r>
                      <a:r>
                        <a:rPr lang="es-ES" sz="2400" b="0" i="0" u="none" strike="noStrike" kern="1200" baseline="0" dirty="0">
                          <a:solidFill>
                            <a:schemeClr val="dk1"/>
                          </a:solidFill>
                          <a:latin typeface="+mn-lt"/>
                          <a:ea typeface="+mn-ea"/>
                          <a:cs typeface="+mn-cs"/>
                        </a:rPr>
                        <a:t> SA </a:t>
                      </a:r>
                      <a:r>
                        <a:rPr lang="es-ES" sz="2400" b="0" i="0" u="none" strike="noStrike" kern="1200" baseline="0" dirty="0" err="1">
                          <a:solidFill>
                            <a:schemeClr val="dk1"/>
                          </a:solidFill>
                          <a:latin typeface="+mn-lt"/>
                          <a:ea typeface="+mn-ea"/>
                          <a:cs typeface="+mn-cs"/>
                        </a:rPr>
                        <a:t>Agent</a:t>
                      </a:r>
                      <a:r>
                        <a:rPr lang="es-ES" sz="2400" b="0" i="0" u="none" strike="noStrike" kern="1200" baseline="0" dirty="0">
                          <a:solidFill>
                            <a:schemeClr val="dk1"/>
                          </a:solidFill>
                          <a:latin typeface="+mn-lt"/>
                          <a:ea typeface="+mn-ea"/>
                          <a:cs typeface="+mn-cs"/>
                        </a:rPr>
                        <a:t> </a:t>
                      </a:r>
                      <a:r>
                        <a:rPr lang="es-MX" sz="2400" b="0" i="0" u="none" strike="noStrike" kern="1200" baseline="0" dirty="0">
                          <a:solidFill>
                            <a:schemeClr val="dk1"/>
                          </a:solidFill>
                          <a:latin typeface="+mn-lt"/>
                          <a:ea typeface="+mn-ea"/>
                          <a:cs typeface="+mn-cs"/>
                        </a:rPr>
                        <a:t>(RTR).</a:t>
                      </a:r>
                      <a:endParaRPr lang="es-MX" sz="2400" dirty="0"/>
                    </a:p>
                  </a:txBody>
                  <a:tcPr/>
                </a:tc>
                <a:extLst>
                  <a:ext uri="{0D108BD9-81ED-4DB2-BD59-A6C34878D82A}">
                    <a16:rowId xmlns:a16="http://schemas.microsoft.com/office/drawing/2014/main" val="1420306891"/>
                  </a:ext>
                </a:extLst>
              </a:tr>
            </a:tbl>
          </a:graphicData>
        </a:graphic>
      </p:graphicFrame>
    </p:spTree>
    <p:extLst>
      <p:ext uri="{BB962C8B-B14F-4D97-AF65-F5344CB8AC3E}">
        <p14:creationId xmlns:p14="http://schemas.microsoft.com/office/powerpoint/2010/main" val="2429591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3F69F-99CD-461A-9E84-25D542F90769}"/>
              </a:ext>
            </a:extLst>
          </p:cNvPr>
          <p:cNvSpPr>
            <a:spLocks noGrp="1"/>
          </p:cNvSpPr>
          <p:nvPr>
            <p:ph type="title"/>
          </p:nvPr>
        </p:nvSpPr>
        <p:spPr/>
        <p:txBody>
          <a:bodyPr/>
          <a:lstStyle/>
          <a:p>
            <a:r>
              <a:rPr lang="es-MX" dirty="0"/>
              <a:t>Tipos de notificaciones</a:t>
            </a:r>
          </a:p>
        </p:txBody>
      </p:sp>
      <p:graphicFrame>
        <p:nvGraphicFramePr>
          <p:cNvPr id="4" name="Marcador de contenido 3">
            <a:extLst>
              <a:ext uri="{FF2B5EF4-FFF2-40B4-BE49-F238E27FC236}">
                <a16:creationId xmlns:a16="http://schemas.microsoft.com/office/drawing/2014/main" id="{9ACD0553-D218-4128-A50A-A1D4FB586FAA}"/>
              </a:ext>
            </a:extLst>
          </p:cNvPr>
          <p:cNvGraphicFramePr>
            <a:graphicFrameLocks noGrp="1"/>
          </p:cNvGraphicFramePr>
          <p:nvPr>
            <p:ph idx="1"/>
            <p:extLst>
              <p:ext uri="{D42A27DB-BD31-4B8C-83A1-F6EECF244321}">
                <p14:modId xmlns:p14="http://schemas.microsoft.com/office/powerpoint/2010/main" val="2517886903"/>
              </p:ext>
            </p:extLst>
          </p:nvPr>
        </p:nvGraphicFramePr>
        <p:xfrm>
          <a:off x="684212" y="685800"/>
          <a:ext cx="10369867" cy="5339885"/>
        </p:xfrm>
        <a:graphic>
          <a:graphicData uri="http://schemas.openxmlformats.org/drawingml/2006/table">
            <a:tbl>
              <a:tblPr firstRow="1" bandRow="1">
                <a:tableStyleId>{5C22544A-7EE6-4342-B048-85BDC9FD1C3A}</a:tableStyleId>
              </a:tblPr>
              <a:tblGrid>
                <a:gridCol w="3291892">
                  <a:extLst>
                    <a:ext uri="{9D8B030D-6E8A-4147-A177-3AD203B41FA5}">
                      <a16:colId xmlns:a16="http://schemas.microsoft.com/office/drawing/2014/main" val="1735233041"/>
                    </a:ext>
                  </a:extLst>
                </a:gridCol>
                <a:gridCol w="7077975">
                  <a:extLst>
                    <a:ext uri="{9D8B030D-6E8A-4147-A177-3AD203B41FA5}">
                      <a16:colId xmlns:a16="http://schemas.microsoft.com/office/drawing/2014/main" val="2933440944"/>
                    </a:ext>
                  </a:extLst>
                </a:gridCol>
              </a:tblGrid>
              <a:tr h="589867">
                <a:tc>
                  <a:txBody>
                    <a:bodyPr/>
                    <a:lstStyle/>
                    <a:p>
                      <a:r>
                        <a:rPr lang="es-MX" sz="2400" dirty="0"/>
                        <a:t>Tipo de notificación</a:t>
                      </a:r>
                    </a:p>
                  </a:txBody>
                  <a:tcPr/>
                </a:tc>
                <a:tc>
                  <a:txBody>
                    <a:bodyPr/>
                    <a:lstStyle/>
                    <a:p>
                      <a:r>
                        <a:rPr lang="es-MX" sz="2400" dirty="0"/>
                        <a:t>Descripción</a:t>
                      </a:r>
                    </a:p>
                  </a:txBody>
                  <a:tcPr/>
                </a:tc>
                <a:extLst>
                  <a:ext uri="{0D108BD9-81ED-4DB2-BD59-A6C34878D82A}">
                    <a16:rowId xmlns:a16="http://schemas.microsoft.com/office/drawing/2014/main" val="3005388868"/>
                  </a:ext>
                </a:extLst>
              </a:tr>
              <a:tr h="1018126">
                <a:tc>
                  <a:txBody>
                    <a:bodyPr/>
                    <a:lstStyle/>
                    <a:p>
                      <a:r>
                        <a:rPr lang="es-MX" sz="2400" b="1" i="0" u="none" strike="noStrike" kern="1200" baseline="0" dirty="0">
                          <a:solidFill>
                            <a:schemeClr val="dk1"/>
                          </a:solidFill>
                          <a:latin typeface="+mn-lt"/>
                          <a:ea typeface="+mn-ea"/>
                          <a:cs typeface="+mn-cs"/>
                        </a:rPr>
                        <a:t>SDLC</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del </a:t>
                      </a:r>
                      <a:r>
                        <a:rPr lang="es-MX" sz="2400" b="0" i="0" u="none" strike="noStrike" kern="1200" baseline="0" dirty="0" err="1">
                          <a:solidFill>
                            <a:schemeClr val="dk1"/>
                          </a:solidFill>
                          <a:latin typeface="+mn-lt"/>
                          <a:ea typeface="+mn-ea"/>
                          <a:cs typeface="+mn-cs"/>
                        </a:rPr>
                        <a:t>Synchronous</a:t>
                      </a:r>
                      <a:r>
                        <a:rPr lang="es-MX" sz="2400" b="0" i="0" u="none" strike="noStrike" kern="1200" baseline="0" dirty="0">
                          <a:solidFill>
                            <a:schemeClr val="dk1"/>
                          </a:solidFill>
                          <a:latin typeface="+mn-lt"/>
                          <a:ea typeface="+mn-ea"/>
                          <a:cs typeface="+mn-cs"/>
                        </a:rPr>
                        <a:t> Data Link Control (SDLC).</a:t>
                      </a:r>
                      <a:endParaRPr lang="es-MX" sz="2400" dirty="0"/>
                    </a:p>
                  </a:txBody>
                  <a:tcPr/>
                </a:tc>
                <a:extLst>
                  <a:ext uri="{0D108BD9-81ED-4DB2-BD59-A6C34878D82A}">
                    <a16:rowId xmlns:a16="http://schemas.microsoft.com/office/drawing/2014/main" val="296398815"/>
                  </a:ext>
                </a:extLst>
              </a:tr>
              <a:tr h="1018126">
                <a:tc>
                  <a:txBody>
                    <a:bodyPr/>
                    <a:lstStyle/>
                    <a:p>
                      <a:r>
                        <a:rPr lang="es-MX" sz="2400" b="1" i="0" u="none" strike="noStrike" kern="1200" baseline="0" dirty="0">
                          <a:solidFill>
                            <a:schemeClr val="dk1"/>
                          </a:solidFill>
                          <a:latin typeface="+mn-lt"/>
                          <a:ea typeface="+mn-ea"/>
                          <a:cs typeface="+mn-cs"/>
                        </a:rPr>
                        <a:t>SNMP</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Simple </a:t>
                      </a:r>
                      <a:r>
                        <a:rPr lang="es-MX" sz="2400" b="0" i="0" u="none" strike="noStrike" kern="1200" baseline="0" dirty="0">
                          <a:solidFill>
                            <a:schemeClr val="dk1"/>
                          </a:solidFill>
                          <a:latin typeface="+mn-lt"/>
                          <a:ea typeface="+mn-ea"/>
                          <a:cs typeface="+mn-cs"/>
                        </a:rPr>
                        <a:t>Network Management </a:t>
                      </a:r>
                      <a:r>
                        <a:rPr lang="es-MX" sz="2400" b="0" i="0" u="none" strike="noStrike" kern="1200" baseline="0" dirty="0" err="1">
                          <a:solidFill>
                            <a:schemeClr val="dk1"/>
                          </a:solidFill>
                          <a:latin typeface="+mn-lt"/>
                          <a:ea typeface="+mn-ea"/>
                          <a:cs typeface="+mn-cs"/>
                        </a:rPr>
                        <a:t>Protocol</a:t>
                      </a:r>
                      <a:r>
                        <a:rPr lang="es-MX" sz="2400" b="0" i="0" u="none" strike="noStrike" kern="1200" baseline="0" dirty="0">
                          <a:solidFill>
                            <a:schemeClr val="dk1"/>
                          </a:solidFill>
                          <a:latin typeface="+mn-lt"/>
                          <a:ea typeface="+mn-ea"/>
                          <a:cs typeface="+mn-cs"/>
                        </a:rPr>
                        <a:t> (SNMP)</a:t>
                      </a:r>
                      <a:endParaRPr lang="es-MX" sz="2400" dirty="0"/>
                    </a:p>
                  </a:txBody>
                  <a:tcPr/>
                </a:tc>
                <a:extLst>
                  <a:ext uri="{0D108BD9-81ED-4DB2-BD59-A6C34878D82A}">
                    <a16:rowId xmlns:a16="http://schemas.microsoft.com/office/drawing/2014/main" val="2003297591"/>
                  </a:ext>
                </a:extLst>
              </a:tr>
              <a:tr h="791675">
                <a:tc>
                  <a:txBody>
                    <a:bodyPr/>
                    <a:lstStyle/>
                    <a:p>
                      <a:r>
                        <a:rPr lang="es-MX" sz="2400" b="1" i="0" u="none" strike="noStrike" kern="1200" baseline="0" dirty="0">
                          <a:solidFill>
                            <a:schemeClr val="dk1"/>
                          </a:solidFill>
                          <a:latin typeface="+mn-lt"/>
                          <a:ea typeface="+mn-ea"/>
                          <a:cs typeface="+mn-cs"/>
                        </a:rPr>
                        <a:t>aturda</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Serial </a:t>
                      </a:r>
                      <a:r>
                        <a:rPr lang="es-MX" sz="2400" b="0" i="0" u="none" strike="noStrike" kern="1200" baseline="0" dirty="0" err="1">
                          <a:solidFill>
                            <a:schemeClr val="dk1"/>
                          </a:solidFill>
                          <a:latin typeface="+mn-lt"/>
                          <a:ea typeface="+mn-ea"/>
                          <a:cs typeface="+mn-cs"/>
                        </a:rPr>
                        <a:t>Tunnel</a:t>
                      </a:r>
                      <a:r>
                        <a:rPr lang="es-MX" sz="2400" b="0" i="0" u="none" strike="noStrike" kern="1200" baseline="0" dirty="0">
                          <a:solidFill>
                            <a:schemeClr val="dk1"/>
                          </a:solidFill>
                          <a:latin typeface="+mn-lt"/>
                          <a:ea typeface="+mn-ea"/>
                          <a:cs typeface="+mn-cs"/>
                        </a:rPr>
                        <a:t> (STUN).</a:t>
                      </a:r>
                      <a:endParaRPr lang="es-MX" sz="2400" dirty="0"/>
                    </a:p>
                  </a:txBody>
                  <a:tcPr/>
                </a:tc>
                <a:extLst>
                  <a:ext uri="{0D108BD9-81ED-4DB2-BD59-A6C34878D82A}">
                    <a16:rowId xmlns:a16="http://schemas.microsoft.com/office/drawing/2014/main" val="4264449660"/>
                  </a:ext>
                </a:extLst>
              </a:tr>
              <a:tr h="1890806">
                <a:tc>
                  <a:txBody>
                    <a:bodyPr/>
                    <a:lstStyle/>
                    <a:p>
                      <a:r>
                        <a:rPr lang="es-MX" sz="2400" b="1" i="0" u="none" strike="noStrike" kern="1200" baseline="0" dirty="0" err="1">
                          <a:solidFill>
                            <a:schemeClr val="dk1"/>
                          </a:solidFill>
                          <a:latin typeface="+mn-lt"/>
                          <a:ea typeface="+mn-ea"/>
                          <a:cs typeface="+mn-cs"/>
                        </a:rPr>
                        <a:t>Syslog</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 </a:t>
                      </a:r>
                      <a:r>
                        <a:rPr lang="es-ES" sz="2400" b="0" i="0" u="none" strike="noStrike" kern="1200" baseline="0" dirty="0">
                          <a:solidFill>
                            <a:schemeClr val="dk1"/>
                          </a:solidFill>
                          <a:latin typeface="+mn-lt"/>
                          <a:ea typeface="+mn-ea"/>
                          <a:cs typeface="+mn-cs"/>
                        </a:rPr>
                        <a:t>mensajes de error (</a:t>
                      </a:r>
                      <a:r>
                        <a:rPr lang="es-ES" sz="2400" b="0" i="0" u="none" strike="noStrike" kern="1200" baseline="0" dirty="0" err="1">
                          <a:solidFill>
                            <a:schemeClr val="dk1"/>
                          </a:solidFill>
                          <a:latin typeface="+mn-lt"/>
                          <a:ea typeface="+mn-ea"/>
                          <a:cs typeface="+mn-cs"/>
                        </a:rPr>
                        <a:t>Syslog</a:t>
                      </a:r>
                      <a:r>
                        <a:rPr lang="es-ES" sz="2400" b="0" i="0" u="none" strike="noStrike" kern="1200" baseline="0" dirty="0">
                          <a:solidFill>
                            <a:schemeClr val="dk1"/>
                          </a:solidFill>
                          <a:latin typeface="+mn-lt"/>
                          <a:ea typeface="+mn-ea"/>
                          <a:cs typeface="+mn-cs"/>
                        </a:rPr>
                        <a:t> MIB de Cisco). Especifique el nivel de mensajes que se enviarán con el comando</a:t>
                      </a:r>
                      <a:r>
                        <a:rPr lang="es-ES" sz="2400" b="1" i="0" u="none" strike="noStrike" kern="1200" baseline="0" dirty="0">
                          <a:solidFill>
                            <a:schemeClr val="dk1"/>
                          </a:solidFill>
                          <a:latin typeface="+mn-lt"/>
                          <a:ea typeface="+mn-ea"/>
                          <a:cs typeface="+mn-cs"/>
                        </a:rPr>
                        <a:t> </a:t>
                      </a:r>
                      <a:r>
                        <a:rPr lang="es-ES" sz="2400" b="1" i="0" u="none" strike="noStrike" kern="1200" baseline="0" dirty="0" err="1">
                          <a:solidFill>
                            <a:schemeClr val="dk1"/>
                          </a:solidFill>
                          <a:latin typeface="+mn-lt"/>
                          <a:ea typeface="+mn-ea"/>
                          <a:cs typeface="+mn-cs"/>
                        </a:rPr>
                        <a:t>logging</a:t>
                      </a:r>
                      <a:r>
                        <a:rPr lang="es-ES" sz="2400" b="1" i="0" u="none" strike="noStrike" kern="1200" baseline="0" dirty="0">
                          <a:solidFill>
                            <a:schemeClr val="dk1"/>
                          </a:solidFill>
                          <a:latin typeface="+mn-lt"/>
                          <a:ea typeface="+mn-ea"/>
                          <a:cs typeface="+mn-cs"/>
                        </a:rPr>
                        <a:t> </a:t>
                      </a:r>
                      <a:r>
                        <a:rPr lang="es-ES" sz="2400" b="1" i="0" u="none" strike="noStrike" kern="1200" baseline="0" dirty="0" err="1">
                          <a:solidFill>
                            <a:schemeClr val="dk1"/>
                          </a:solidFill>
                          <a:latin typeface="+mn-lt"/>
                          <a:ea typeface="+mn-ea"/>
                          <a:cs typeface="+mn-cs"/>
                        </a:rPr>
                        <a:t>history</a:t>
                      </a:r>
                      <a:r>
                        <a:rPr lang="es-ES" sz="2400" b="1" i="0" u="none" strike="noStrike" kern="1200" baseline="0" dirty="0">
                          <a:solidFill>
                            <a:schemeClr val="dk1"/>
                          </a:solidFill>
                          <a:latin typeface="+mn-lt"/>
                          <a:ea typeface="+mn-ea"/>
                          <a:cs typeface="+mn-cs"/>
                        </a:rPr>
                        <a:t> </a:t>
                      </a:r>
                      <a:r>
                        <a:rPr lang="es-MX" sz="2400" b="1" i="0" u="none" strike="noStrike" kern="1200" baseline="0" dirty="0" err="1">
                          <a:solidFill>
                            <a:schemeClr val="dk1"/>
                          </a:solidFill>
                          <a:latin typeface="+mn-lt"/>
                          <a:ea typeface="+mn-ea"/>
                          <a:cs typeface="+mn-cs"/>
                        </a:rPr>
                        <a:t>level</a:t>
                      </a:r>
                      <a:r>
                        <a:rPr lang="es-MX" sz="2400" b="0" i="0" u="none" strike="noStrike" kern="1200" baseline="0" dirty="0">
                          <a:solidFill>
                            <a:schemeClr val="dk1"/>
                          </a:solidFill>
                          <a:latin typeface="+mn-lt"/>
                          <a:ea typeface="+mn-ea"/>
                          <a:cs typeface="+mn-cs"/>
                        </a:rPr>
                        <a:t>.</a:t>
                      </a:r>
                      <a:endParaRPr lang="es-MX" sz="2400" dirty="0"/>
                    </a:p>
                  </a:txBody>
                  <a:tcPr/>
                </a:tc>
                <a:extLst>
                  <a:ext uri="{0D108BD9-81ED-4DB2-BD59-A6C34878D82A}">
                    <a16:rowId xmlns:a16="http://schemas.microsoft.com/office/drawing/2014/main" val="3308085680"/>
                  </a:ext>
                </a:extLst>
              </a:tr>
            </a:tbl>
          </a:graphicData>
        </a:graphic>
      </p:graphicFrame>
    </p:spTree>
    <p:extLst>
      <p:ext uri="{BB962C8B-B14F-4D97-AF65-F5344CB8AC3E}">
        <p14:creationId xmlns:p14="http://schemas.microsoft.com/office/powerpoint/2010/main" val="1212940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3F69F-99CD-461A-9E84-25D542F90769}"/>
              </a:ext>
            </a:extLst>
          </p:cNvPr>
          <p:cNvSpPr>
            <a:spLocks noGrp="1"/>
          </p:cNvSpPr>
          <p:nvPr>
            <p:ph type="title"/>
          </p:nvPr>
        </p:nvSpPr>
        <p:spPr/>
        <p:txBody>
          <a:bodyPr/>
          <a:lstStyle/>
          <a:p>
            <a:r>
              <a:rPr lang="es-MX" dirty="0"/>
              <a:t>Tipos de notificaciones</a:t>
            </a:r>
          </a:p>
        </p:txBody>
      </p:sp>
      <p:graphicFrame>
        <p:nvGraphicFramePr>
          <p:cNvPr id="4" name="Marcador de contenido 3">
            <a:extLst>
              <a:ext uri="{FF2B5EF4-FFF2-40B4-BE49-F238E27FC236}">
                <a16:creationId xmlns:a16="http://schemas.microsoft.com/office/drawing/2014/main" id="{9ACD0553-D218-4128-A50A-A1D4FB586FAA}"/>
              </a:ext>
            </a:extLst>
          </p:cNvPr>
          <p:cNvGraphicFramePr>
            <a:graphicFrameLocks noGrp="1"/>
          </p:cNvGraphicFramePr>
          <p:nvPr>
            <p:ph idx="1"/>
            <p:extLst>
              <p:ext uri="{D42A27DB-BD31-4B8C-83A1-F6EECF244321}">
                <p14:modId xmlns:p14="http://schemas.microsoft.com/office/powerpoint/2010/main" val="2744263229"/>
              </p:ext>
            </p:extLst>
          </p:nvPr>
        </p:nvGraphicFramePr>
        <p:xfrm>
          <a:off x="684212" y="685799"/>
          <a:ext cx="10823575" cy="5877744"/>
        </p:xfrm>
        <a:graphic>
          <a:graphicData uri="http://schemas.openxmlformats.org/drawingml/2006/table">
            <a:tbl>
              <a:tblPr firstRow="1" bandRow="1">
                <a:tableStyleId>{5C22544A-7EE6-4342-B048-85BDC9FD1C3A}</a:tableStyleId>
              </a:tblPr>
              <a:tblGrid>
                <a:gridCol w="3435921">
                  <a:extLst>
                    <a:ext uri="{9D8B030D-6E8A-4147-A177-3AD203B41FA5}">
                      <a16:colId xmlns:a16="http://schemas.microsoft.com/office/drawing/2014/main" val="1735233041"/>
                    </a:ext>
                  </a:extLst>
                </a:gridCol>
                <a:gridCol w="7387654">
                  <a:extLst>
                    <a:ext uri="{9D8B030D-6E8A-4147-A177-3AD203B41FA5}">
                      <a16:colId xmlns:a16="http://schemas.microsoft.com/office/drawing/2014/main" val="2933440944"/>
                    </a:ext>
                  </a:extLst>
                </a:gridCol>
              </a:tblGrid>
              <a:tr h="612208">
                <a:tc>
                  <a:txBody>
                    <a:bodyPr/>
                    <a:lstStyle/>
                    <a:p>
                      <a:r>
                        <a:rPr lang="es-MX" sz="2800" dirty="0"/>
                        <a:t>Tipo de notificación</a:t>
                      </a:r>
                    </a:p>
                  </a:txBody>
                  <a:tcPr/>
                </a:tc>
                <a:tc>
                  <a:txBody>
                    <a:bodyPr/>
                    <a:lstStyle/>
                    <a:p>
                      <a:r>
                        <a:rPr lang="es-MX" sz="2800" dirty="0"/>
                        <a:t>Descripción</a:t>
                      </a:r>
                    </a:p>
                  </a:txBody>
                  <a:tcPr/>
                </a:tc>
                <a:extLst>
                  <a:ext uri="{0D108BD9-81ED-4DB2-BD59-A6C34878D82A}">
                    <a16:rowId xmlns:a16="http://schemas.microsoft.com/office/drawing/2014/main" val="3005388868"/>
                  </a:ext>
                </a:extLst>
              </a:tr>
              <a:tr h="2415287">
                <a:tc>
                  <a:txBody>
                    <a:bodyPr/>
                    <a:lstStyle/>
                    <a:p>
                      <a:r>
                        <a:rPr lang="es-MX" sz="2800" b="1" i="0" u="none" strike="noStrike" kern="1200" baseline="0" dirty="0">
                          <a:solidFill>
                            <a:schemeClr val="dk1"/>
                          </a:solidFill>
                          <a:latin typeface="+mn-lt"/>
                          <a:ea typeface="+mn-ea"/>
                          <a:cs typeface="+mn-cs"/>
                        </a:rPr>
                        <a:t>equipo telescritor</a:t>
                      </a:r>
                      <a:endParaRPr lang="es-MX" sz="2800" dirty="0"/>
                    </a:p>
                  </a:txBody>
                  <a:tcPr/>
                </a:tc>
                <a:tc>
                  <a:txBody>
                    <a:bodyPr/>
                    <a:lstStyle/>
                    <a:p>
                      <a:r>
                        <a:rPr lang="es-MX" sz="2800" b="0" i="0" u="none" strike="noStrike" kern="1200" baseline="0" dirty="0">
                          <a:solidFill>
                            <a:schemeClr val="dk1"/>
                          </a:solidFill>
                          <a:latin typeface="+mn-lt"/>
                          <a:ea typeface="+mn-ea"/>
                          <a:cs typeface="+mn-cs"/>
                        </a:rPr>
                        <a:t>Envía las</a:t>
                      </a:r>
                    </a:p>
                    <a:p>
                      <a:r>
                        <a:rPr lang="es-ES" sz="2800" b="0" i="0" u="none" strike="noStrike" kern="1200" baseline="0" dirty="0">
                          <a:solidFill>
                            <a:schemeClr val="dk1"/>
                          </a:solidFill>
                          <a:latin typeface="+mn-lt"/>
                          <a:ea typeface="+mn-ea"/>
                          <a:cs typeface="+mn-cs"/>
                        </a:rPr>
                        <a:t>notificaciones del específico de empresa de</a:t>
                      </a:r>
                    </a:p>
                    <a:p>
                      <a:r>
                        <a:rPr lang="es-ES" sz="2800" b="0" i="0" u="none" strike="noStrike" kern="1200" baseline="0" dirty="0">
                          <a:solidFill>
                            <a:schemeClr val="dk1"/>
                          </a:solidFill>
                          <a:latin typeface="+mn-lt"/>
                          <a:ea typeface="+mn-ea"/>
                          <a:cs typeface="+mn-cs"/>
                        </a:rPr>
                        <a:t>Cisco cuando una conexión del</a:t>
                      </a:r>
                    </a:p>
                    <a:p>
                      <a:r>
                        <a:rPr lang="es-MX" sz="2800" b="0" i="0" u="none" strike="noStrike" kern="1200" baseline="0" dirty="0" err="1">
                          <a:solidFill>
                            <a:schemeClr val="dk1"/>
                          </a:solidFill>
                          <a:latin typeface="+mn-lt"/>
                          <a:ea typeface="+mn-ea"/>
                          <a:cs typeface="+mn-cs"/>
                        </a:rPr>
                        <a:t>Transmission</a:t>
                      </a:r>
                      <a:r>
                        <a:rPr lang="es-MX" sz="2800" b="0" i="0" u="none" strike="noStrike" kern="1200" baseline="0" dirty="0">
                          <a:solidFill>
                            <a:schemeClr val="dk1"/>
                          </a:solidFill>
                          <a:latin typeface="+mn-lt"/>
                          <a:ea typeface="+mn-ea"/>
                          <a:cs typeface="+mn-cs"/>
                        </a:rPr>
                        <a:t> Control </a:t>
                      </a:r>
                      <a:r>
                        <a:rPr lang="es-MX" sz="2800" b="0" i="0" u="none" strike="noStrike" kern="1200" baseline="0" dirty="0" err="1">
                          <a:solidFill>
                            <a:schemeClr val="dk1"/>
                          </a:solidFill>
                          <a:latin typeface="+mn-lt"/>
                          <a:ea typeface="+mn-ea"/>
                          <a:cs typeface="+mn-cs"/>
                        </a:rPr>
                        <a:t>Protocol</a:t>
                      </a:r>
                      <a:r>
                        <a:rPr lang="es-MX" sz="2800" b="0" i="0" u="none" strike="noStrike" kern="1200" baseline="0" dirty="0">
                          <a:solidFill>
                            <a:schemeClr val="dk1"/>
                          </a:solidFill>
                          <a:latin typeface="+mn-lt"/>
                          <a:ea typeface="+mn-ea"/>
                          <a:cs typeface="+mn-cs"/>
                        </a:rPr>
                        <a:t> (TCP) se</a:t>
                      </a:r>
                    </a:p>
                    <a:p>
                      <a:r>
                        <a:rPr lang="es-MX" sz="2800" b="0" i="0" u="none" strike="noStrike" kern="1200" baseline="0" dirty="0">
                          <a:solidFill>
                            <a:schemeClr val="dk1"/>
                          </a:solidFill>
                          <a:latin typeface="+mn-lt"/>
                          <a:ea typeface="+mn-ea"/>
                          <a:cs typeface="+mn-cs"/>
                        </a:rPr>
                        <a:t>cierra.</a:t>
                      </a:r>
                      <a:endParaRPr lang="es-MX" sz="2800" dirty="0"/>
                    </a:p>
                  </a:txBody>
                  <a:tcPr/>
                </a:tc>
                <a:extLst>
                  <a:ext uri="{0D108BD9-81ED-4DB2-BD59-A6C34878D82A}">
                    <a16:rowId xmlns:a16="http://schemas.microsoft.com/office/drawing/2014/main" val="296398815"/>
                  </a:ext>
                </a:extLst>
              </a:tr>
              <a:tr h="612208">
                <a:tc>
                  <a:txBody>
                    <a:bodyPr/>
                    <a:lstStyle/>
                    <a:p>
                      <a:r>
                        <a:rPr lang="es-MX" sz="2800" b="1" i="0" u="none" strike="noStrike" kern="1200" baseline="0" dirty="0">
                          <a:solidFill>
                            <a:schemeClr val="dk1"/>
                          </a:solidFill>
                          <a:latin typeface="+mn-lt"/>
                          <a:ea typeface="+mn-ea"/>
                          <a:cs typeface="+mn-cs"/>
                        </a:rPr>
                        <a:t>Voz</a:t>
                      </a:r>
                      <a:endParaRPr lang="es-MX" sz="2800" dirty="0"/>
                    </a:p>
                  </a:txBody>
                  <a:tcPr/>
                </a:tc>
                <a:tc>
                  <a:txBody>
                    <a:bodyPr/>
                    <a:lstStyle/>
                    <a:p>
                      <a:r>
                        <a:rPr lang="es-ES" sz="2800" b="0" i="0" u="none" strike="noStrike" kern="1200" baseline="0" dirty="0">
                          <a:solidFill>
                            <a:schemeClr val="dk1"/>
                          </a:solidFill>
                          <a:latin typeface="+mn-lt"/>
                          <a:ea typeface="+mn-ea"/>
                          <a:cs typeface="+mn-cs"/>
                        </a:rPr>
                        <a:t>Envía las notificaciones de la VoIP</a:t>
                      </a:r>
                      <a:endParaRPr lang="es-MX" sz="2800" dirty="0"/>
                    </a:p>
                  </a:txBody>
                  <a:tcPr/>
                </a:tc>
                <a:extLst>
                  <a:ext uri="{0D108BD9-81ED-4DB2-BD59-A6C34878D82A}">
                    <a16:rowId xmlns:a16="http://schemas.microsoft.com/office/drawing/2014/main" val="2003297591"/>
                  </a:ext>
                </a:extLst>
              </a:tr>
              <a:tr h="612208">
                <a:tc>
                  <a:txBody>
                    <a:bodyPr/>
                    <a:lstStyle/>
                    <a:p>
                      <a:r>
                        <a:rPr lang="es-MX" sz="2800" b="1" i="0" u="none" strike="noStrike" kern="1200" baseline="0" dirty="0">
                          <a:solidFill>
                            <a:schemeClr val="dk1"/>
                          </a:solidFill>
                          <a:latin typeface="+mn-lt"/>
                          <a:ea typeface="+mn-ea"/>
                          <a:cs typeface="+mn-cs"/>
                        </a:rPr>
                        <a:t>X.25</a:t>
                      </a:r>
                      <a:endParaRPr lang="es-MX" sz="2800" dirty="0"/>
                    </a:p>
                  </a:txBody>
                  <a:tcPr/>
                </a:tc>
                <a:tc>
                  <a:txBody>
                    <a:bodyPr/>
                    <a:lstStyle/>
                    <a:p>
                      <a:r>
                        <a:rPr lang="es-ES" sz="2800" b="0" i="0" u="none" strike="noStrike" kern="1200" baseline="0" dirty="0">
                          <a:solidFill>
                            <a:schemeClr val="dk1"/>
                          </a:solidFill>
                          <a:latin typeface="+mn-lt"/>
                          <a:ea typeface="+mn-ea"/>
                          <a:cs typeface="+mn-cs"/>
                        </a:rPr>
                        <a:t>Envía las notificaciones de evento </a:t>
                      </a:r>
                      <a:r>
                        <a:rPr lang="es-MX" sz="2800" b="0" i="0" u="none" strike="noStrike" kern="1200" baseline="0" dirty="0">
                          <a:solidFill>
                            <a:schemeClr val="dk1"/>
                          </a:solidFill>
                          <a:latin typeface="+mn-lt"/>
                          <a:ea typeface="+mn-ea"/>
                          <a:cs typeface="+mn-cs"/>
                        </a:rPr>
                        <a:t>X.25.</a:t>
                      </a:r>
                      <a:endParaRPr lang="es-MX" sz="2800" dirty="0"/>
                    </a:p>
                  </a:txBody>
                  <a:tcPr/>
                </a:tc>
                <a:extLst>
                  <a:ext uri="{0D108BD9-81ED-4DB2-BD59-A6C34878D82A}">
                    <a16:rowId xmlns:a16="http://schemas.microsoft.com/office/drawing/2014/main" val="4264449660"/>
                  </a:ext>
                </a:extLst>
              </a:tr>
              <a:tr h="1056688">
                <a:tc>
                  <a:txBody>
                    <a:bodyPr/>
                    <a:lstStyle/>
                    <a:p>
                      <a:r>
                        <a:rPr lang="es-MX" sz="2800" b="1" i="0" u="none" strike="noStrike" kern="1200" baseline="0" dirty="0" err="1">
                          <a:solidFill>
                            <a:schemeClr val="dk1"/>
                          </a:solidFill>
                          <a:latin typeface="+mn-lt"/>
                          <a:ea typeface="+mn-ea"/>
                          <a:cs typeface="+mn-cs"/>
                        </a:rPr>
                        <a:t>xgcp</a:t>
                      </a:r>
                      <a:endParaRPr lang="es-MX" sz="2800" dirty="0"/>
                    </a:p>
                  </a:txBody>
                  <a:tcPr/>
                </a:tc>
                <a:tc>
                  <a:txBody>
                    <a:bodyPr/>
                    <a:lstStyle/>
                    <a:p>
                      <a:r>
                        <a:rPr lang="es-ES" sz="2800" b="0" i="0" u="none" strike="noStrike" kern="1200" baseline="0" dirty="0">
                          <a:solidFill>
                            <a:schemeClr val="dk1"/>
                          </a:solidFill>
                          <a:latin typeface="+mn-lt"/>
                          <a:ea typeface="+mn-ea"/>
                          <a:cs typeface="+mn-cs"/>
                        </a:rPr>
                        <a:t>Envía las notificaciones del protocolo</a:t>
                      </a:r>
                    </a:p>
                    <a:p>
                      <a:r>
                        <a:rPr lang="es-ES" sz="2800" b="0" i="0" u="none" strike="noStrike" kern="1200" baseline="0" dirty="0" err="1">
                          <a:solidFill>
                            <a:schemeClr val="dk1"/>
                          </a:solidFill>
                          <a:latin typeface="+mn-lt"/>
                          <a:ea typeface="+mn-ea"/>
                          <a:cs typeface="+mn-cs"/>
                        </a:rPr>
                        <a:t>external</a:t>
                      </a:r>
                      <a:r>
                        <a:rPr lang="es-ES" sz="2800" b="0" i="0" u="none" strike="noStrike" kern="1200" baseline="0" dirty="0">
                          <a:solidFill>
                            <a:schemeClr val="dk1"/>
                          </a:solidFill>
                          <a:latin typeface="+mn-lt"/>
                          <a:ea typeface="+mn-ea"/>
                          <a:cs typeface="+mn-cs"/>
                        </a:rPr>
                        <a:t> media </a:t>
                      </a:r>
                      <a:r>
                        <a:rPr lang="es-ES" sz="2800" b="0" i="0" u="none" strike="noStrike" kern="1200" baseline="0" dirty="0" err="1">
                          <a:solidFill>
                            <a:schemeClr val="dk1"/>
                          </a:solidFill>
                          <a:latin typeface="+mn-lt"/>
                          <a:ea typeface="+mn-ea"/>
                          <a:cs typeface="+mn-cs"/>
                        </a:rPr>
                        <a:t>gateway</a:t>
                      </a:r>
                      <a:r>
                        <a:rPr lang="es-ES" sz="2800" b="0" i="0" u="none" strike="noStrike" kern="1200" baseline="0" dirty="0">
                          <a:solidFill>
                            <a:schemeClr val="dk1"/>
                          </a:solidFill>
                          <a:latin typeface="+mn-lt"/>
                          <a:ea typeface="+mn-ea"/>
                          <a:cs typeface="+mn-cs"/>
                        </a:rPr>
                        <a:t> control (XGCP).</a:t>
                      </a:r>
                      <a:endParaRPr lang="es-MX" sz="2800" dirty="0"/>
                    </a:p>
                  </a:txBody>
                  <a:tcPr/>
                </a:tc>
                <a:extLst>
                  <a:ext uri="{0D108BD9-81ED-4DB2-BD59-A6C34878D82A}">
                    <a16:rowId xmlns:a16="http://schemas.microsoft.com/office/drawing/2014/main" val="3308085680"/>
                  </a:ext>
                </a:extLst>
              </a:tr>
            </a:tbl>
          </a:graphicData>
        </a:graphic>
      </p:graphicFrame>
    </p:spTree>
    <p:extLst>
      <p:ext uri="{BB962C8B-B14F-4D97-AF65-F5344CB8AC3E}">
        <p14:creationId xmlns:p14="http://schemas.microsoft.com/office/powerpoint/2010/main" val="2437161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19E73-5C25-40EC-92E1-66DDED73A7A7}"/>
              </a:ext>
            </a:extLst>
          </p:cNvPr>
          <p:cNvSpPr>
            <a:spLocks noGrp="1"/>
          </p:cNvSpPr>
          <p:nvPr>
            <p:ph type="title"/>
          </p:nvPr>
        </p:nvSpPr>
        <p:spPr/>
        <p:txBody>
          <a:bodyPr/>
          <a:lstStyle/>
          <a:p>
            <a:r>
              <a:rPr lang="es-MX" dirty="0"/>
              <a:t>Valores predeterminados</a:t>
            </a:r>
          </a:p>
        </p:txBody>
      </p:sp>
      <p:sp>
        <p:nvSpPr>
          <p:cNvPr id="3" name="Marcador de contenido 2">
            <a:extLst>
              <a:ext uri="{FF2B5EF4-FFF2-40B4-BE49-F238E27FC236}">
                <a16:creationId xmlns:a16="http://schemas.microsoft.com/office/drawing/2014/main" id="{782FE190-8CA7-46D4-A5F4-92002CA1926D}"/>
              </a:ext>
            </a:extLst>
          </p:cNvPr>
          <p:cNvSpPr>
            <a:spLocks noGrp="1"/>
          </p:cNvSpPr>
          <p:nvPr>
            <p:ph idx="1"/>
          </p:nvPr>
        </p:nvSpPr>
        <p:spPr>
          <a:xfrm>
            <a:off x="684212" y="685800"/>
            <a:ext cx="10532428" cy="4231640"/>
          </a:xfrm>
        </p:spPr>
        <p:txBody>
          <a:bodyPr>
            <a:normAutofit/>
          </a:bodyPr>
          <a:lstStyle/>
          <a:p>
            <a:r>
              <a:rPr lang="es-MX" sz="2800" dirty="0"/>
              <a:t>El comando </a:t>
            </a:r>
            <a:r>
              <a:rPr lang="es-MX" sz="2800" dirty="0" err="1"/>
              <a:t>snmp</a:t>
            </a:r>
            <a:r>
              <a:rPr lang="es-MX" sz="2800" dirty="0"/>
              <a:t>-server host está inhabilitado de manera predeterminada. No se envían notificaciones.</a:t>
            </a:r>
          </a:p>
          <a:p>
            <a:r>
              <a:rPr lang="es-ES" sz="2800" dirty="0"/>
              <a:t>Con este comando sin palabras clave, todos los tipos de trampas se envían al host de forma </a:t>
            </a:r>
            <a:r>
              <a:rPr lang="es-MX" sz="2800" dirty="0"/>
              <a:t>predeterminada.</a:t>
            </a:r>
          </a:p>
          <a:p>
            <a:r>
              <a:rPr lang="es-MX" sz="2800" dirty="0"/>
              <a:t>Ningún mensaje se envía si no hay versión definida, el valor por defecto es 1.</a:t>
            </a:r>
          </a:p>
        </p:txBody>
      </p:sp>
    </p:spTree>
    <p:extLst>
      <p:ext uri="{BB962C8B-B14F-4D97-AF65-F5344CB8AC3E}">
        <p14:creationId xmlns:p14="http://schemas.microsoft.com/office/powerpoint/2010/main" val="309414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17462-2DEC-438E-8D86-C9F3595CD45E}"/>
              </a:ext>
            </a:extLst>
          </p:cNvPr>
          <p:cNvSpPr>
            <a:spLocks noGrp="1"/>
          </p:cNvSpPr>
          <p:nvPr>
            <p:ph type="title"/>
          </p:nvPr>
        </p:nvSpPr>
        <p:spPr>
          <a:xfrm>
            <a:off x="684212" y="4487332"/>
            <a:ext cx="8534400" cy="1507067"/>
          </a:xfrm>
        </p:spPr>
        <p:txBody>
          <a:bodyPr>
            <a:normAutofit/>
          </a:bodyPr>
          <a:lstStyle/>
          <a:p>
            <a:r>
              <a:rPr lang="es-MX" dirty="0"/>
              <a:t>Tipos de trampas</a:t>
            </a:r>
          </a:p>
        </p:txBody>
      </p:sp>
      <p:graphicFrame>
        <p:nvGraphicFramePr>
          <p:cNvPr id="6" name="Marcador de contenido 2">
            <a:extLst>
              <a:ext uri="{FF2B5EF4-FFF2-40B4-BE49-F238E27FC236}">
                <a16:creationId xmlns:a16="http://schemas.microsoft.com/office/drawing/2014/main" id="{C1089BF2-86A5-462D-B0AF-8A51E71E6E57}"/>
              </a:ext>
            </a:extLst>
          </p:cNvPr>
          <p:cNvGraphicFramePr>
            <a:graphicFrameLocks noGrp="1"/>
          </p:cNvGraphicFramePr>
          <p:nvPr>
            <p:ph idx="1"/>
            <p:extLst>
              <p:ext uri="{D42A27DB-BD31-4B8C-83A1-F6EECF244321}">
                <p14:modId xmlns:p14="http://schemas.microsoft.com/office/powerpoint/2010/main" val="2464028677"/>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2369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2D922-25BA-4016-A7E8-64B04B970DA2}"/>
              </a:ext>
            </a:extLst>
          </p:cNvPr>
          <p:cNvSpPr>
            <a:spLocks noGrp="1"/>
          </p:cNvSpPr>
          <p:nvPr>
            <p:ph type="title"/>
          </p:nvPr>
        </p:nvSpPr>
        <p:spPr/>
        <p:txBody>
          <a:bodyPr/>
          <a:lstStyle/>
          <a:p>
            <a:r>
              <a:rPr lang="es-MX" dirty="0"/>
              <a:t>Valores predeterminados</a:t>
            </a:r>
          </a:p>
        </p:txBody>
      </p:sp>
      <p:sp>
        <p:nvSpPr>
          <p:cNvPr id="3" name="Marcador de contenido 2">
            <a:extLst>
              <a:ext uri="{FF2B5EF4-FFF2-40B4-BE49-F238E27FC236}">
                <a16:creationId xmlns:a16="http://schemas.microsoft.com/office/drawing/2014/main" id="{B97CB248-E48E-41D6-B999-C9E880DF02D9}"/>
              </a:ext>
            </a:extLst>
          </p:cNvPr>
          <p:cNvSpPr>
            <a:spLocks noGrp="1"/>
          </p:cNvSpPr>
          <p:nvPr>
            <p:ph idx="1"/>
          </p:nvPr>
        </p:nvSpPr>
        <p:spPr>
          <a:xfrm>
            <a:off x="684212" y="685800"/>
            <a:ext cx="11243628" cy="4130040"/>
          </a:xfrm>
        </p:spPr>
        <p:txBody>
          <a:bodyPr>
            <a:normAutofit/>
          </a:bodyPr>
          <a:lstStyle/>
          <a:p>
            <a:r>
              <a:rPr lang="es-MX" sz="2800" dirty="0"/>
              <a:t>Si el nombre de comunidad no se define con el comando </a:t>
            </a:r>
            <a:r>
              <a:rPr lang="es-MX" sz="2800" b="1" dirty="0" err="1"/>
              <a:t>snmp</a:t>
            </a:r>
            <a:r>
              <a:rPr lang="es-MX" sz="2800" b="1" dirty="0"/>
              <a:t>-server </a:t>
            </a:r>
            <a:r>
              <a:rPr lang="es-MX" sz="2800" b="1" dirty="0" err="1"/>
              <a:t>community</a:t>
            </a:r>
            <a:r>
              <a:rPr lang="es-MX" sz="2800" dirty="0"/>
              <a:t>, el valor por defecto se define como: </a:t>
            </a:r>
            <a:r>
              <a:rPr lang="es-MX" sz="2800" dirty="0" err="1"/>
              <a:t>community</a:t>
            </a:r>
            <a:endParaRPr lang="es-MX" sz="2800" dirty="0"/>
          </a:p>
        </p:txBody>
      </p:sp>
    </p:spTree>
    <p:extLst>
      <p:ext uri="{BB962C8B-B14F-4D97-AF65-F5344CB8AC3E}">
        <p14:creationId xmlns:p14="http://schemas.microsoft.com/office/powerpoint/2010/main" val="2867681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F9D14-11A5-47FD-834D-CC95F63144CF}"/>
              </a:ext>
            </a:extLst>
          </p:cNvPr>
          <p:cNvSpPr>
            <a:spLocks noGrp="1"/>
          </p:cNvSpPr>
          <p:nvPr>
            <p:ph type="title"/>
          </p:nvPr>
        </p:nvSpPr>
        <p:spPr/>
        <p:txBody>
          <a:bodyPr/>
          <a:lstStyle/>
          <a:p>
            <a:r>
              <a:rPr lang="es-MX" dirty="0" err="1"/>
              <a:t>Traps</a:t>
            </a:r>
            <a:r>
              <a:rPr lang="es-MX" dirty="0"/>
              <a:t> e </a:t>
            </a:r>
            <a:r>
              <a:rPr lang="es-MX" dirty="0" err="1"/>
              <a:t>informs</a:t>
            </a:r>
            <a:endParaRPr lang="es-MX" dirty="0"/>
          </a:p>
        </p:txBody>
      </p:sp>
      <p:sp>
        <p:nvSpPr>
          <p:cNvPr id="3" name="Marcador de contenido 2">
            <a:extLst>
              <a:ext uri="{FF2B5EF4-FFF2-40B4-BE49-F238E27FC236}">
                <a16:creationId xmlns:a16="http://schemas.microsoft.com/office/drawing/2014/main" id="{8B987270-9573-48C1-9A7E-C8A8210C9781}"/>
              </a:ext>
            </a:extLst>
          </p:cNvPr>
          <p:cNvSpPr>
            <a:spLocks noGrp="1"/>
          </p:cNvSpPr>
          <p:nvPr>
            <p:ph idx="1"/>
          </p:nvPr>
        </p:nvSpPr>
        <p:spPr>
          <a:xfrm>
            <a:off x="684212" y="685800"/>
            <a:ext cx="10471468" cy="3801532"/>
          </a:xfrm>
        </p:spPr>
        <p:txBody>
          <a:bodyPr>
            <a:normAutofit/>
          </a:bodyPr>
          <a:lstStyle/>
          <a:p>
            <a:r>
              <a:rPr lang="es-MX" sz="2800" dirty="0"/>
              <a:t>Las notificaciones de SNMP se pueden enviar como solicitudes de trampas o de información.</a:t>
            </a:r>
          </a:p>
          <a:p>
            <a:r>
              <a:rPr lang="es-MX" sz="2800" dirty="0"/>
              <a:t>Las trampas no son seguras por que el receptor no espera un acuse de recibido.</a:t>
            </a:r>
          </a:p>
          <a:p>
            <a:r>
              <a:rPr lang="es-MX" sz="2800" dirty="0"/>
              <a:t>Las peticiones de información requieren que el receptor haga un acuse de recibo lo que las hace mas seguras.</a:t>
            </a:r>
          </a:p>
        </p:txBody>
      </p:sp>
    </p:spTree>
    <p:extLst>
      <p:ext uri="{BB962C8B-B14F-4D97-AF65-F5344CB8AC3E}">
        <p14:creationId xmlns:p14="http://schemas.microsoft.com/office/powerpoint/2010/main" val="1400867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E5DD18-77BC-433F-8298-3E21892C891B}"/>
              </a:ext>
            </a:extLst>
          </p:cNvPr>
          <p:cNvSpPr>
            <a:spLocks noGrp="1"/>
          </p:cNvSpPr>
          <p:nvPr>
            <p:ph type="title"/>
          </p:nvPr>
        </p:nvSpPr>
        <p:spPr/>
        <p:txBody>
          <a:bodyPr/>
          <a:lstStyle/>
          <a:p>
            <a:r>
              <a:rPr lang="es-MX" dirty="0"/>
              <a:t>Consumo de recursos</a:t>
            </a:r>
          </a:p>
        </p:txBody>
      </p:sp>
      <p:sp>
        <p:nvSpPr>
          <p:cNvPr id="3" name="Marcador de contenido 2">
            <a:extLst>
              <a:ext uri="{FF2B5EF4-FFF2-40B4-BE49-F238E27FC236}">
                <a16:creationId xmlns:a16="http://schemas.microsoft.com/office/drawing/2014/main" id="{797F0F9E-1A3E-40D3-BBA9-C22A12E57616}"/>
              </a:ext>
            </a:extLst>
          </p:cNvPr>
          <p:cNvSpPr>
            <a:spLocks noGrp="1"/>
          </p:cNvSpPr>
          <p:nvPr>
            <p:ph idx="1"/>
          </p:nvPr>
        </p:nvSpPr>
        <p:spPr>
          <a:xfrm>
            <a:off x="684212" y="685800"/>
            <a:ext cx="10471468" cy="3801532"/>
          </a:xfrm>
        </p:spPr>
        <p:txBody>
          <a:bodyPr>
            <a:normAutofit/>
          </a:bodyPr>
          <a:lstStyle/>
          <a:p>
            <a:r>
              <a:rPr lang="es-MX" sz="2800" dirty="0"/>
              <a:t>Las notificaciones de información consumen más recursos ya que se deben de guardar en memoria hasta su confirmación</a:t>
            </a:r>
          </a:p>
          <a:p>
            <a:r>
              <a:rPr lang="es-MX" sz="2800" dirty="0"/>
              <a:t>En caso de requerir reenvió, consumen mas recursos de la red.</a:t>
            </a:r>
          </a:p>
        </p:txBody>
      </p:sp>
    </p:spTree>
    <p:extLst>
      <p:ext uri="{BB962C8B-B14F-4D97-AF65-F5344CB8AC3E}">
        <p14:creationId xmlns:p14="http://schemas.microsoft.com/office/powerpoint/2010/main" val="2001500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0EF62-8057-4B88-9679-0243882710A4}"/>
              </a:ext>
            </a:extLst>
          </p:cNvPr>
          <p:cNvSpPr>
            <a:spLocks noGrp="1"/>
          </p:cNvSpPr>
          <p:nvPr>
            <p:ph type="title"/>
          </p:nvPr>
        </p:nvSpPr>
        <p:spPr/>
        <p:txBody>
          <a:bodyPr/>
          <a:lstStyle/>
          <a:p>
            <a:r>
              <a:rPr lang="es-MX" dirty="0"/>
              <a:t>Host destino</a:t>
            </a:r>
          </a:p>
        </p:txBody>
      </p:sp>
      <p:sp>
        <p:nvSpPr>
          <p:cNvPr id="3" name="Marcador de contenido 2">
            <a:extLst>
              <a:ext uri="{FF2B5EF4-FFF2-40B4-BE49-F238E27FC236}">
                <a16:creationId xmlns:a16="http://schemas.microsoft.com/office/drawing/2014/main" id="{85C2197A-2801-4B12-867D-90A1275D685D}"/>
              </a:ext>
            </a:extLst>
          </p:cNvPr>
          <p:cNvSpPr>
            <a:spLocks noGrp="1"/>
          </p:cNvSpPr>
          <p:nvPr>
            <p:ph idx="1"/>
          </p:nvPr>
        </p:nvSpPr>
        <p:spPr>
          <a:xfrm>
            <a:off x="684212" y="685800"/>
            <a:ext cx="10512108" cy="3801532"/>
          </a:xfrm>
        </p:spPr>
        <p:txBody>
          <a:bodyPr>
            <a:normAutofit/>
          </a:bodyPr>
          <a:lstStyle/>
          <a:p>
            <a:r>
              <a:rPr lang="es-MX" sz="2800" dirty="0"/>
              <a:t>Si no se ingresa un comando </a:t>
            </a:r>
            <a:r>
              <a:rPr lang="es-MX" sz="2800" dirty="0" err="1"/>
              <a:t>snmp</a:t>
            </a:r>
            <a:r>
              <a:rPr lang="es-MX" sz="2800" dirty="0"/>
              <a:t>-server host, no se envían mensajes.</a:t>
            </a:r>
          </a:p>
          <a:p>
            <a:r>
              <a:rPr lang="es-MX" sz="2800" dirty="0"/>
              <a:t>Si se tienen múltiples host hay que usar un comando por cada uno.</a:t>
            </a:r>
          </a:p>
          <a:p>
            <a:r>
              <a:rPr lang="es-MX" sz="2800" dirty="0"/>
              <a:t>Cuando se utiliza el mismo comando con el mismo host se sobre escribe y solo es válido el último.</a:t>
            </a:r>
          </a:p>
        </p:txBody>
      </p:sp>
    </p:spTree>
    <p:extLst>
      <p:ext uri="{BB962C8B-B14F-4D97-AF65-F5344CB8AC3E}">
        <p14:creationId xmlns:p14="http://schemas.microsoft.com/office/powerpoint/2010/main" val="451421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02124-0C05-4EB3-8517-B10100BE7292}"/>
              </a:ext>
            </a:extLst>
          </p:cNvPr>
          <p:cNvSpPr>
            <a:spLocks noGrp="1"/>
          </p:cNvSpPr>
          <p:nvPr>
            <p:ph type="title"/>
          </p:nvPr>
        </p:nvSpPr>
        <p:spPr/>
        <p:txBody>
          <a:bodyPr/>
          <a:lstStyle/>
          <a:p>
            <a:r>
              <a:rPr lang="es-MX" dirty="0"/>
              <a:t>Notificaciones habilitadas</a:t>
            </a:r>
          </a:p>
        </p:txBody>
      </p:sp>
      <p:sp>
        <p:nvSpPr>
          <p:cNvPr id="3" name="Marcador de contenido 2">
            <a:extLst>
              <a:ext uri="{FF2B5EF4-FFF2-40B4-BE49-F238E27FC236}">
                <a16:creationId xmlns:a16="http://schemas.microsoft.com/office/drawing/2014/main" id="{682E5D06-7CEE-452A-A129-742DED6008B6}"/>
              </a:ext>
            </a:extLst>
          </p:cNvPr>
          <p:cNvSpPr>
            <a:spLocks noGrp="1"/>
          </p:cNvSpPr>
          <p:nvPr>
            <p:ph idx="1"/>
          </p:nvPr>
        </p:nvSpPr>
        <p:spPr>
          <a:xfrm>
            <a:off x="684212" y="685800"/>
            <a:ext cx="10823576" cy="4028440"/>
          </a:xfrm>
        </p:spPr>
        <p:txBody>
          <a:bodyPr>
            <a:normAutofit/>
          </a:bodyPr>
          <a:lstStyle/>
          <a:p>
            <a:r>
              <a:rPr lang="es-MX" sz="2800" dirty="0"/>
              <a:t>Algunas notificaciones no se habilitan con el comando </a:t>
            </a:r>
            <a:r>
              <a:rPr lang="es-MX" sz="2800" b="1" dirty="0" err="1"/>
              <a:t>snmp</a:t>
            </a:r>
            <a:r>
              <a:rPr lang="es-MX" sz="2800" b="1" dirty="0"/>
              <a:t>-server </a:t>
            </a:r>
            <a:r>
              <a:rPr lang="es-MX" sz="2800" b="1" dirty="0" err="1"/>
              <a:t>enable</a:t>
            </a:r>
            <a:endParaRPr lang="es-MX" sz="2800" b="1" dirty="0"/>
          </a:p>
          <a:p>
            <a:r>
              <a:rPr lang="es-MX" sz="2800" dirty="0"/>
              <a:t>Algunas notificaciones se administran de forma diferente, por ejemplo, </a:t>
            </a:r>
            <a:r>
              <a:rPr lang="es-MX" sz="2800" dirty="0" err="1"/>
              <a:t>linkUpDown</a:t>
            </a:r>
            <a:r>
              <a:rPr lang="es-MX" sz="2800" dirty="0"/>
              <a:t> son controladas por el comando </a:t>
            </a:r>
            <a:r>
              <a:rPr lang="es-MX" sz="2800" b="1" dirty="0" err="1"/>
              <a:t>snmp</a:t>
            </a:r>
            <a:r>
              <a:rPr lang="es-MX" sz="2800" b="1" dirty="0"/>
              <a:t> </a:t>
            </a:r>
            <a:r>
              <a:rPr lang="es-MX" sz="2800" b="1" dirty="0" err="1"/>
              <a:t>trap</a:t>
            </a:r>
            <a:r>
              <a:rPr lang="es-MX" sz="2800" b="1" dirty="0"/>
              <a:t> link-status</a:t>
            </a:r>
            <a:r>
              <a:rPr lang="es-MX" sz="2800" dirty="0"/>
              <a:t>.</a:t>
            </a:r>
          </a:p>
          <a:p>
            <a:r>
              <a:rPr lang="es-ES" sz="2800" dirty="0"/>
              <a:t>La disponibilidad de algunas opciones de notificación depende</a:t>
            </a:r>
            <a:r>
              <a:rPr lang="es-MX" sz="2800" dirty="0"/>
              <a:t> del tipo de dispositivo que se trate.</a:t>
            </a:r>
          </a:p>
        </p:txBody>
      </p:sp>
    </p:spTree>
    <p:extLst>
      <p:ext uri="{BB962C8B-B14F-4D97-AF65-F5344CB8AC3E}">
        <p14:creationId xmlns:p14="http://schemas.microsoft.com/office/powerpoint/2010/main" val="3615855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871CE-AAA1-4CCE-8EC3-C12A04EC70F9}"/>
              </a:ext>
            </a:extLst>
          </p:cNvPr>
          <p:cNvSpPr>
            <a:spLocks noGrp="1"/>
          </p:cNvSpPr>
          <p:nvPr>
            <p:ph type="title"/>
          </p:nvPr>
        </p:nvSpPr>
        <p:spPr/>
        <p:txBody>
          <a:bodyPr/>
          <a:lstStyle/>
          <a:p>
            <a:r>
              <a:rPr lang="es-MX" dirty="0"/>
              <a:t>Configuración </a:t>
            </a:r>
          </a:p>
        </p:txBody>
      </p:sp>
      <p:sp>
        <p:nvSpPr>
          <p:cNvPr id="3" name="Marcador de contenido 2">
            <a:extLst>
              <a:ext uri="{FF2B5EF4-FFF2-40B4-BE49-F238E27FC236}">
                <a16:creationId xmlns:a16="http://schemas.microsoft.com/office/drawing/2014/main" id="{AF23FC21-7A82-494E-8565-686ABD6F4625}"/>
              </a:ext>
            </a:extLst>
          </p:cNvPr>
          <p:cNvSpPr>
            <a:spLocks noGrp="1"/>
          </p:cNvSpPr>
          <p:nvPr>
            <p:ph idx="1"/>
          </p:nvPr>
        </p:nvSpPr>
        <p:spPr/>
        <p:txBody>
          <a:bodyPr>
            <a:normAutofit/>
          </a:bodyPr>
          <a:lstStyle/>
          <a:p>
            <a:pPr marL="457200" indent="-457200">
              <a:buFont typeface="+mj-lt"/>
              <a:buAutoNum type="arabicPeriod"/>
            </a:pPr>
            <a:r>
              <a:rPr lang="es-MX" sz="2800" dirty="0"/>
              <a:t>Configure una ID de administrador remoto.</a:t>
            </a:r>
          </a:p>
          <a:p>
            <a:pPr marL="457200" indent="-457200">
              <a:buFont typeface="+mj-lt"/>
              <a:buAutoNum type="arabicPeriod"/>
            </a:pPr>
            <a:r>
              <a:rPr lang="es-MX" sz="2800" dirty="0"/>
              <a:t>Configure un usuario remoto.</a:t>
            </a:r>
          </a:p>
          <a:p>
            <a:pPr marL="457200" indent="-457200">
              <a:buFont typeface="+mj-lt"/>
              <a:buAutoNum type="arabicPeriod"/>
            </a:pPr>
            <a:r>
              <a:rPr lang="es-MX" sz="2800" dirty="0"/>
              <a:t>Configure un grupo en un dispositivo remoto.</a:t>
            </a:r>
          </a:p>
          <a:p>
            <a:pPr marL="457200" indent="-457200">
              <a:buFont typeface="+mj-lt"/>
              <a:buAutoNum type="arabicPeriod"/>
            </a:pPr>
            <a:r>
              <a:rPr lang="es-MX" sz="2800" dirty="0"/>
              <a:t>Habilite trampas en el dispositivo remoto.</a:t>
            </a:r>
          </a:p>
          <a:p>
            <a:pPr marL="457200" indent="-457200">
              <a:buFont typeface="+mj-lt"/>
              <a:buAutoNum type="arabicPeriod"/>
            </a:pPr>
            <a:r>
              <a:rPr lang="es-MX" sz="2800" dirty="0"/>
              <a:t>Habilite el administrador de SNMP.</a:t>
            </a:r>
          </a:p>
        </p:txBody>
      </p:sp>
    </p:spTree>
    <p:extLst>
      <p:ext uri="{BB962C8B-B14F-4D97-AF65-F5344CB8AC3E}">
        <p14:creationId xmlns:p14="http://schemas.microsoft.com/office/powerpoint/2010/main" val="4178355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143F9-EA76-4884-82DB-CAB1C1A12AAE}"/>
              </a:ext>
            </a:extLst>
          </p:cNvPr>
          <p:cNvSpPr>
            <a:spLocks noGrp="1"/>
          </p:cNvSpPr>
          <p:nvPr>
            <p:ph type="title"/>
          </p:nvPr>
        </p:nvSpPr>
        <p:spPr/>
        <p:txBody>
          <a:bodyPr/>
          <a:lstStyle/>
          <a:p>
            <a:r>
              <a:rPr lang="es-MX" dirty="0"/>
              <a:t>Ejemplo 1</a:t>
            </a:r>
          </a:p>
        </p:txBody>
      </p:sp>
      <p:sp>
        <p:nvSpPr>
          <p:cNvPr id="3" name="Marcador de contenido 2">
            <a:extLst>
              <a:ext uri="{FF2B5EF4-FFF2-40B4-BE49-F238E27FC236}">
                <a16:creationId xmlns:a16="http://schemas.microsoft.com/office/drawing/2014/main" id="{6A6D699F-1AC6-4A2E-A46A-48C08198801E}"/>
              </a:ext>
            </a:extLst>
          </p:cNvPr>
          <p:cNvSpPr>
            <a:spLocks noGrp="1"/>
          </p:cNvSpPr>
          <p:nvPr>
            <p:ph idx="1"/>
          </p:nvPr>
        </p:nvSpPr>
        <p:spPr>
          <a:xfrm>
            <a:off x="243840" y="259080"/>
            <a:ext cx="11263948" cy="4638040"/>
          </a:xfrm>
        </p:spPr>
        <p:txBody>
          <a:bodyPr>
            <a:normAutofit/>
          </a:bodyPr>
          <a:lstStyle/>
          <a:p>
            <a:pPr marL="0" indent="0">
              <a:buNone/>
            </a:pPr>
            <a:r>
              <a:rPr lang="es-MX" sz="2400" b="1" dirty="0" err="1"/>
              <a:t>Snmp</a:t>
            </a:r>
            <a:r>
              <a:rPr lang="es-MX" sz="2400" b="1" dirty="0"/>
              <a:t>-server </a:t>
            </a:r>
            <a:r>
              <a:rPr lang="es-MX" sz="2400" b="1" dirty="0" err="1"/>
              <a:t>community</a:t>
            </a:r>
            <a:r>
              <a:rPr lang="es-MX" sz="2400" b="1" dirty="0"/>
              <a:t> </a:t>
            </a:r>
            <a:r>
              <a:rPr lang="es-MX" sz="2400" b="1" dirty="0" err="1"/>
              <a:t>comaaccess</a:t>
            </a:r>
            <a:r>
              <a:rPr lang="es-MX" sz="2400" b="1" dirty="0"/>
              <a:t> ro 10</a:t>
            </a:r>
          </a:p>
          <a:p>
            <a:pPr marL="0" indent="0">
              <a:buNone/>
            </a:pPr>
            <a:r>
              <a:rPr lang="es-MX" sz="2400" b="1" dirty="0" err="1"/>
              <a:t>Snmp</a:t>
            </a:r>
            <a:r>
              <a:rPr lang="es-MX" sz="2400" b="1" dirty="0"/>
              <a:t>-server host 172.20.2.160 </a:t>
            </a:r>
            <a:r>
              <a:rPr lang="es-MX" sz="2400" b="1" dirty="0" err="1"/>
              <a:t>comaccess</a:t>
            </a:r>
            <a:endParaRPr lang="es-MX" sz="2400" b="1" dirty="0"/>
          </a:p>
          <a:p>
            <a:pPr marL="0" indent="0">
              <a:buNone/>
            </a:pPr>
            <a:r>
              <a:rPr lang="es-MX" sz="2400" b="1" dirty="0"/>
              <a:t>Access-</a:t>
            </a:r>
            <a:r>
              <a:rPr lang="es-MX" sz="2400" b="1" dirty="0" err="1"/>
              <a:t>list</a:t>
            </a:r>
            <a:r>
              <a:rPr lang="es-MX" sz="2400" b="1" dirty="0"/>
              <a:t> 10 </a:t>
            </a:r>
            <a:r>
              <a:rPr lang="es-MX" sz="2400" b="1" dirty="0" err="1"/>
              <a:t>deny</a:t>
            </a:r>
            <a:r>
              <a:rPr lang="es-MX" sz="2400" b="1" dirty="0"/>
              <a:t> </a:t>
            </a:r>
            <a:r>
              <a:rPr lang="es-MX" sz="2400" b="1" dirty="0" err="1"/>
              <a:t>any</a:t>
            </a:r>
            <a:endParaRPr lang="es-MX" sz="2400" dirty="0"/>
          </a:p>
          <a:p>
            <a:r>
              <a:rPr lang="es-ES" sz="2800" dirty="0"/>
              <a:t>Si se quiere configurar una comunidad SNMP única para los cambios, pero se quiere prevenir el acceso de la Consulta SNMP, la configuración debe incluir una lista de acceso. </a:t>
            </a:r>
          </a:p>
          <a:p>
            <a:r>
              <a:rPr lang="es-ES" sz="2800" dirty="0"/>
              <a:t>En este ejemplo, la comunidad se nombra los “</a:t>
            </a:r>
            <a:r>
              <a:rPr lang="es-ES" sz="2800" dirty="0" err="1"/>
              <a:t>comaccess</a:t>
            </a:r>
            <a:r>
              <a:rPr lang="es-ES" sz="2800" dirty="0"/>
              <a:t>,” y la lista de acceso se numera 10:</a:t>
            </a:r>
            <a:endParaRPr lang="es-MX" sz="2800" dirty="0"/>
          </a:p>
        </p:txBody>
      </p:sp>
    </p:spTree>
    <p:extLst>
      <p:ext uri="{BB962C8B-B14F-4D97-AF65-F5344CB8AC3E}">
        <p14:creationId xmlns:p14="http://schemas.microsoft.com/office/powerpoint/2010/main" val="2941032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9A82F-D19D-43EE-846E-F1CE1151663F}"/>
              </a:ext>
            </a:extLst>
          </p:cNvPr>
          <p:cNvSpPr>
            <a:spLocks noGrp="1"/>
          </p:cNvSpPr>
          <p:nvPr>
            <p:ph type="title"/>
          </p:nvPr>
        </p:nvSpPr>
        <p:spPr/>
        <p:txBody>
          <a:bodyPr/>
          <a:lstStyle/>
          <a:p>
            <a:r>
              <a:rPr lang="es-MX" dirty="0"/>
              <a:t>Ejemplo 2</a:t>
            </a:r>
          </a:p>
        </p:txBody>
      </p:sp>
      <p:sp>
        <p:nvSpPr>
          <p:cNvPr id="3" name="Marcador de contenido 2">
            <a:extLst>
              <a:ext uri="{FF2B5EF4-FFF2-40B4-BE49-F238E27FC236}">
                <a16:creationId xmlns:a16="http://schemas.microsoft.com/office/drawing/2014/main" id="{739B260C-505A-49A6-9642-9E88100949B7}"/>
              </a:ext>
            </a:extLst>
          </p:cNvPr>
          <p:cNvSpPr>
            <a:spLocks noGrp="1"/>
          </p:cNvSpPr>
          <p:nvPr>
            <p:ph idx="1"/>
          </p:nvPr>
        </p:nvSpPr>
        <p:spPr>
          <a:xfrm>
            <a:off x="684212" y="685800"/>
            <a:ext cx="11507788" cy="4272280"/>
          </a:xfrm>
        </p:spPr>
        <p:txBody>
          <a:bodyPr>
            <a:normAutofit/>
          </a:bodyPr>
          <a:lstStyle/>
          <a:p>
            <a:r>
              <a:rPr lang="es-ES" sz="2800" dirty="0"/>
              <a:t>Este ejemplo envía el SNMP </a:t>
            </a:r>
            <a:r>
              <a:rPr lang="es-ES" sz="2800" dirty="0" err="1"/>
              <a:t>traps</a:t>
            </a:r>
            <a:r>
              <a:rPr lang="es-ES" sz="2800" dirty="0"/>
              <a:t> al host especificado por el nombre myhost.cisco.com. </a:t>
            </a:r>
          </a:p>
          <a:p>
            <a:r>
              <a:rPr lang="es-ES" sz="2800" dirty="0"/>
              <a:t>La identificación de comunidad se define como </a:t>
            </a:r>
            <a:r>
              <a:rPr lang="es-ES" sz="2800" dirty="0" err="1"/>
              <a:t>comaccess</a:t>
            </a:r>
            <a:endParaRPr lang="es-ES" sz="2800" dirty="0"/>
          </a:p>
          <a:p>
            <a:pPr marL="0" indent="0">
              <a:buNone/>
            </a:pPr>
            <a:endParaRPr lang="es-ES" sz="2800" dirty="0"/>
          </a:p>
          <a:p>
            <a:pPr marL="457200" lvl="1" indent="0">
              <a:buNone/>
            </a:pPr>
            <a:r>
              <a:rPr lang="es-MX" sz="2800" b="1" dirty="0" err="1"/>
              <a:t>snmp</a:t>
            </a:r>
            <a:r>
              <a:rPr lang="es-MX" sz="2800" b="1" dirty="0"/>
              <a:t>-server </a:t>
            </a:r>
            <a:r>
              <a:rPr lang="es-MX" sz="2800" b="1" dirty="0" err="1"/>
              <a:t>enable</a:t>
            </a:r>
            <a:r>
              <a:rPr lang="es-MX" sz="2800" b="1" dirty="0"/>
              <a:t> </a:t>
            </a:r>
            <a:r>
              <a:rPr lang="es-MX" sz="2800" b="1" dirty="0" err="1"/>
              <a:t>traps</a:t>
            </a:r>
            <a:endParaRPr lang="es-MX" sz="2800" b="1" dirty="0"/>
          </a:p>
          <a:p>
            <a:pPr marL="457200" lvl="1" indent="0">
              <a:buNone/>
            </a:pPr>
            <a:r>
              <a:rPr lang="es-MX" sz="2800" b="1" dirty="0" err="1"/>
              <a:t>snmp</a:t>
            </a:r>
            <a:r>
              <a:rPr lang="es-MX" sz="2800" b="1" dirty="0"/>
              <a:t>-server host myhost.cisco.com </a:t>
            </a:r>
            <a:r>
              <a:rPr lang="es-MX" sz="2800" b="1" dirty="0" err="1"/>
              <a:t>comaccess</a:t>
            </a:r>
            <a:r>
              <a:rPr lang="es-MX" sz="2800" b="1" dirty="0"/>
              <a:t> </a:t>
            </a:r>
            <a:r>
              <a:rPr lang="es-MX" sz="2800" b="1" dirty="0" err="1"/>
              <a:t>snmp</a:t>
            </a:r>
            <a:endParaRPr lang="es-MX" sz="2800" b="1" dirty="0"/>
          </a:p>
        </p:txBody>
      </p:sp>
    </p:spTree>
    <p:extLst>
      <p:ext uri="{BB962C8B-B14F-4D97-AF65-F5344CB8AC3E}">
        <p14:creationId xmlns:p14="http://schemas.microsoft.com/office/powerpoint/2010/main" val="917116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AD133-257F-4FDC-B342-2A895869360F}"/>
              </a:ext>
            </a:extLst>
          </p:cNvPr>
          <p:cNvSpPr>
            <a:spLocks noGrp="1"/>
          </p:cNvSpPr>
          <p:nvPr>
            <p:ph type="title"/>
          </p:nvPr>
        </p:nvSpPr>
        <p:spPr/>
        <p:txBody>
          <a:bodyPr/>
          <a:lstStyle/>
          <a:p>
            <a:r>
              <a:rPr lang="es-MX" dirty="0"/>
              <a:t>Ejemplo 3</a:t>
            </a:r>
          </a:p>
        </p:txBody>
      </p:sp>
      <p:sp>
        <p:nvSpPr>
          <p:cNvPr id="3" name="Marcador de contenido 2">
            <a:extLst>
              <a:ext uri="{FF2B5EF4-FFF2-40B4-BE49-F238E27FC236}">
                <a16:creationId xmlns:a16="http://schemas.microsoft.com/office/drawing/2014/main" id="{3D5B86C1-43C5-4502-975C-D1F65EA84A15}"/>
              </a:ext>
            </a:extLst>
          </p:cNvPr>
          <p:cNvSpPr>
            <a:spLocks noGrp="1"/>
          </p:cNvSpPr>
          <p:nvPr>
            <p:ph idx="1"/>
          </p:nvPr>
        </p:nvSpPr>
        <p:spPr>
          <a:xfrm>
            <a:off x="684211" y="685800"/>
            <a:ext cx="11160785" cy="3970606"/>
          </a:xfrm>
        </p:spPr>
        <p:txBody>
          <a:bodyPr>
            <a:normAutofit/>
          </a:bodyPr>
          <a:lstStyle/>
          <a:p>
            <a:r>
              <a:rPr lang="es-ES" sz="2800" dirty="0"/>
              <a:t>Este ejemplo envía el SNMP y el Cisco </a:t>
            </a:r>
            <a:r>
              <a:rPr lang="es-ES" sz="2800" dirty="0" err="1"/>
              <a:t>environmental</a:t>
            </a:r>
            <a:r>
              <a:rPr lang="es-ES" sz="2800" dirty="0"/>
              <a:t> monitor los cambios específicos de la </a:t>
            </a:r>
            <a:r>
              <a:rPr lang="es-MX" sz="2800" dirty="0"/>
              <a:t>empresa para dirigir 172.30.2.160:</a:t>
            </a:r>
          </a:p>
          <a:p>
            <a:pPr marL="457200" lvl="1" indent="0">
              <a:buNone/>
            </a:pPr>
            <a:r>
              <a:rPr lang="es-MX" sz="3200" b="1" dirty="0" err="1"/>
              <a:t>snmp</a:t>
            </a:r>
            <a:r>
              <a:rPr lang="es-MX" sz="3200" b="1" dirty="0"/>
              <a:t>-server </a:t>
            </a:r>
            <a:r>
              <a:rPr lang="es-MX" sz="3200" b="1" dirty="0" err="1"/>
              <a:t>enable</a:t>
            </a:r>
            <a:r>
              <a:rPr lang="es-MX" sz="3200" b="1" dirty="0"/>
              <a:t> </a:t>
            </a:r>
            <a:r>
              <a:rPr lang="es-MX" sz="3200" b="1" dirty="0" err="1"/>
              <a:t>traps</a:t>
            </a:r>
            <a:endParaRPr lang="es-MX" sz="3200" b="1" dirty="0"/>
          </a:p>
          <a:p>
            <a:pPr marL="457200" lvl="1" indent="0">
              <a:buNone/>
            </a:pPr>
            <a:r>
              <a:rPr lang="en-US" sz="3200" b="1" dirty="0" err="1"/>
              <a:t>snmp</a:t>
            </a:r>
            <a:r>
              <a:rPr lang="en-US" sz="3200" b="1" dirty="0"/>
              <a:t>-server host 172.30.2.160 public </a:t>
            </a:r>
            <a:r>
              <a:rPr lang="en-US" sz="3200" b="1" dirty="0" err="1"/>
              <a:t>snmp</a:t>
            </a:r>
            <a:r>
              <a:rPr lang="en-US" sz="3200" b="1" dirty="0"/>
              <a:t> </a:t>
            </a:r>
            <a:r>
              <a:rPr lang="en-US" sz="3200" b="1" dirty="0" err="1"/>
              <a:t>envmon</a:t>
            </a:r>
            <a:endParaRPr lang="es-MX" sz="2400" dirty="0"/>
          </a:p>
        </p:txBody>
      </p:sp>
    </p:spTree>
    <p:extLst>
      <p:ext uri="{BB962C8B-B14F-4D97-AF65-F5344CB8AC3E}">
        <p14:creationId xmlns:p14="http://schemas.microsoft.com/office/powerpoint/2010/main" val="976853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11E87-08E6-447C-B0FE-7DAA94E40A18}"/>
              </a:ext>
            </a:extLst>
          </p:cNvPr>
          <p:cNvSpPr>
            <a:spLocks noGrp="1"/>
          </p:cNvSpPr>
          <p:nvPr>
            <p:ph type="title"/>
          </p:nvPr>
        </p:nvSpPr>
        <p:spPr/>
        <p:txBody>
          <a:bodyPr/>
          <a:lstStyle/>
          <a:p>
            <a:r>
              <a:rPr lang="es-MX" dirty="0"/>
              <a:t>Ejemplo 4</a:t>
            </a:r>
          </a:p>
        </p:txBody>
      </p:sp>
      <p:sp>
        <p:nvSpPr>
          <p:cNvPr id="3" name="Marcador de contenido 2">
            <a:extLst>
              <a:ext uri="{FF2B5EF4-FFF2-40B4-BE49-F238E27FC236}">
                <a16:creationId xmlns:a16="http://schemas.microsoft.com/office/drawing/2014/main" id="{1127754C-6364-4B67-89D7-AF644A973DE0}"/>
              </a:ext>
            </a:extLst>
          </p:cNvPr>
          <p:cNvSpPr>
            <a:spLocks noGrp="1"/>
          </p:cNvSpPr>
          <p:nvPr>
            <p:ph idx="1"/>
          </p:nvPr>
        </p:nvSpPr>
        <p:spPr>
          <a:xfrm>
            <a:off x="684212" y="685800"/>
            <a:ext cx="9810286" cy="3661117"/>
          </a:xfrm>
        </p:spPr>
        <p:txBody>
          <a:bodyPr>
            <a:normAutofit/>
          </a:bodyPr>
          <a:lstStyle/>
          <a:p>
            <a:r>
              <a:rPr lang="es-ES" sz="2800" dirty="0"/>
              <a:t>Este ejemplo permite al </a:t>
            </a:r>
            <a:r>
              <a:rPr lang="es-ES" sz="2800" dirty="0" err="1"/>
              <a:t>router</a:t>
            </a:r>
            <a:r>
              <a:rPr lang="es-ES" sz="2800" dirty="0"/>
              <a:t> enviar todos los mensajes al host myhost.cisco.com con la </a:t>
            </a:r>
            <a:r>
              <a:rPr lang="es-MX" sz="2800" dirty="0"/>
              <a:t>comunidad pública:</a:t>
            </a:r>
          </a:p>
          <a:p>
            <a:pPr marL="457200" lvl="1" indent="0">
              <a:buNone/>
            </a:pPr>
            <a:r>
              <a:rPr lang="es-MX" sz="3200" b="1" dirty="0" err="1"/>
              <a:t>snmp</a:t>
            </a:r>
            <a:r>
              <a:rPr lang="es-MX" sz="3200" b="1" dirty="0"/>
              <a:t>-server </a:t>
            </a:r>
            <a:r>
              <a:rPr lang="es-MX" sz="3200" b="1" dirty="0" err="1"/>
              <a:t>enable</a:t>
            </a:r>
            <a:r>
              <a:rPr lang="es-MX" sz="3200" b="1" dirty="0"/>
              <a:t> </a:t>
            </a:r>
            <a:r>
              <a:rPr lang="es-MX" sz="3200" b="1" dirty="0" err="1"/>
              <a:t>traps</a:t>
            </a:r>
            <a:endParaRPr lang="es-MX" sz="3200" b="1" dirty="0"/>
          </a:p>
          <a:p>
            <a:pPr marL="457200" lvl="1" indent="0">
              <a:buNone/>
            </a:pPr>
            <a:r>
              <a:rPr lang="es-MX" sz="3200" b="1" dirty="0" err="1"/>
              <a:t>snmp</a:t>
            </a:r>
            <a:r>
              <a:rPr lang="es-MX" sz="3200" b="1" dirty="0"/>
              <a:t>-server host myhost.cisco.com </a:t>
            </a:r>
            <a:r>
              <a:rPr lang="es-MX" sz="3200" b="1" dirty="0" err="1"/>
              <a:t>public</a:t>
            </a:r>
            <a:endParaRPr lang="es-MX" sz="2400" dirty="0"/>
          </a:p>
        </p:txBody>
      </p:sp>
    </p:spTree>
    <p:extLst>
      <p:ext uri="{BB962C8B-B14F-4D97-AF65-F5344CB8AC3E}">
        <p14:creationId xmlns:p14="http://schemas.microsoft.com/office/powerpoint/2010/main" val="199403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8D9D1-E174-44AF-B83F-1043C1B6980D}"/>
              </a:ext>
            </a:extLst>
          </p:cNvPr>
          <p:cNvSpPr>
            <a:spLocks noGrp="1"/>
          </p:cNvSpPr>
          <p:nvPr>
            <p:ph type="title"/>
          </p:nvPr>
        </p:nvSpPr>
        <p:spPr>
          <a:xfrm>
            <a:off x="684212" y="4799010"/>
            <a:ext cx="9269412" cy="1155267"/>
          </a:xfrm>
        </p:spPr>
        <p:txBody>
          <a:bodyPr anchor="ctr">
            <a:normAutofit/>
          </a:bodyPr>
          <a:lstStyle/>
          <a:p>
            <a:r>
              <a:rPr lang="es-MX"/>
              <a:t>Trampas</a:t>
            </a:r>
          </a:p>
        </p:txBody>
      </p:sp>
      <p:sp>
        <p:nvSpPr>
          <p:cNvPr id="62" name="Snip Diagonal Corner Rectangle 21">
            <a:extLst>
              <a:ext uri="{FF2B5EF4-FFF2-40B4-BE49-F238E27FC236}">
                <a16:creationId xmlns:a16="http://schemas.microsoft.com/office/drawing/2014/main" id="{0C7DCED8-1C76-4B74-964D-144D4161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ECE5B909-0E5C-4573-B017-1F69110E38E9}"/>
              </a:ext>
            </a:extLst>
          </p:cNvPr>
          <p:cNvGraphicFramePr>
            <a:graphicFrameLocks noGrp="1"/>
          </p:cNvGraphicFramePr>
          <p:nvPr>
            <p:ph idx="1"/>
            <p:extLst>
              <p:ext uri="{D42A27DB-BD31-4B8C-83A1-F6EECF244321}">
                <p14:modId xmlns:p14="http://schemas.microsoft.com/office/powerpoint/2010/main" val="1221839881"/>
              </p:ext>
            </p:extLst>
          </p:nvPr>
        </p:nvGraphicFramePr>
        <p:xfrm>
          <a:off x="965200" y="707123"/>
          <a:ext cx="10255251" cy="3275402"/>
        </p:xfrm>
        <a:graphic>
          <a:graphicData uri="http://schemas.openxmlformats.org/drawingml/2006/table">
            <a:tbl>
              <a:tblPr firstRow="1" bandRow="1">
                <a:tableStyleId>{5C22544A-7EE6-4342-B048-85BDC9FD1C3A}</a:tableStyleId>
              </a:tblPr>
              <a:tblGrid>
                <a:gridCol w="2741949">
                  <a:extLst>
                    <a:ext uri="{9D8B030D-6E8A-4147-A177-3AD203B41FA5}">
                      <a16:colId xmlns:a16="http://schemas.microsoft.com/office/drawing/2014/main" val="369834423"/>
                    </a:ext>
                  </a:extLst>
                </a:gridCol>
                <a:gridCol w="7513302">
                  <a:extLst>
                    <a:ext uri="{9D8B030D-6E8A-4147-A177-3AD203B41FA5}">
                      <a16:colId xmlns:a16="http://schemas.microsoft.com/office/drawing/2014/main" val="808859672"/>
                    </a:ext>
                  </a:extLst>
                </a:gridCol>
              </a:tblGrid>
              <a:tr h="391854">
                <a:tc>
                  <a:txBody>
                    <a:bodyPr/>
                    <a:lstStyle/>
                    <a:p>
                      <a:r>
                        <a:rPr lang="es-MX" sz="1700"/>
                        <a:t>Trampa</a:t>
                      </a:r>
                    </a:p>
                  </a:txBody>
                  <a:tcPr marL="73044" marR="73044" marT="45001" marB="45001"/>
                </a:tc>
                <a:tc>
                  <a:txBody>
                    <a:bodyPr/>
                    <a:lstStyle/>
                    <a:p>
                      <a:r>
                        <a:rPr lang="es-MX" sz="1700"/>
                        <a:t>Definición</a:t>
                      </a:r>
                    </a:p>
                  </a:txBody>
                  <a:tcPr marL="73044" marR="73044" marT="45001" marB="45001"/>
                </a:tc>
                <a:extLst>
                  <a:ext uri="{0D108BD9-81ED-4DB2-BD59-A6C34878D82A}">
                    <a16:rowId xmlns:a16="http://schemas.microsoft.com/office/drawing/2014/main" val="2460260666"/>
                  </a:ext>
                </a:extLst>
              </a:tr>
              <a:tr h="2229214">
                <a:tc>
                  <a:txBody>
                    <a:bodyPr/>
                    <a:lstStyle/>
                    <a:p>
                      <a:r>
                        <a:rPr lang="es-MX" sz="1700"/>
                        <a:t>coldStart (0)</a:t>
                      </a:r>
                    </a:p>
                  </a:txBody>
                  <a:tcPr marL="73044" marR="73044" marT="45001" marB="45001"/>
                </a:tc>
                <a:tc>
                  <a:txBody>
                    <a:bodyPr/>
                    <a:lstStyle/>
                    <a:p>
                      <a:r>
                        <a:rPr lang="es-ES" sz="1700" dirty="0"/>
                        <a:t>Indica que el agente se ha reiniciado. Se restablecerán todas las variables de gestión; específicamente, los contadores y los indicadores se restablecerán a cero (0). Una cosa buena sobre La trampa de </a:t>
                      </a:r>
                      <a:r>
                        <a:rPr lang="es-ES" sz="1700" dirty="0" err="1"/>
                        <a:t>ColdStart</a:t>
                      </a:r>
                      <a:r>
                        <a:rPr lang="es-ES" sz="1700" dirty="0"/>
                        <a:t> es que se puede usar para determinar cuándo es nuevo el hardware. añadido a la red. Cuando se enciende un dispositivo, envía esta trampa a su trampa destino. El NMS puede recibir la trampa y determinar si necesita administrar el dispositivo.</a:t>
                      </a:r>
                      <a:endParaRPr lang="es-MX" sz="1700" dirty="0"/>
                    </a:p>
                  </a:txBody>
                  <a:tcPr marL="73044" marR="73044" marT="45001" marB="45001"/>
                </a:tc>
                <a:extLst>
                  <a:ext uri="{0D108BD9-81ED-4DB2-BD59-A6C34878D82A}">
                    <a16:rowId xmlns:a16="http://schemas.microsoft.com/office/drawing/2014/main" val="407978717"/>
                  </a:ext>
                </a:extLst>
              </a:tr>
              <a:tr h="654334">
                <a:tc>
                  <a:txBody>
                    <a:bodyPr/>
                    <a:lstStyle/>
                    <a:p>
                      <a:r>
                        <a:rPr lang="es-MX" sz="1700"/>
                        <a:t>warmStart (1)</a:t>
                      </a:r>
                    </a:p>
                  </a:txBody>
                  <a:tcPr marL="73044" marR="73044" marT="45001" marB="4500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700" dirty="0"/>
                        <a:t>Indica que el agente se ha reinicializado. Ninguna de las variables administradas se restablece.</a:t>
                      </a:r>
                    </a:p>
                  </a:txBody>
                  <a:tcPr marL="73044" marR="73044" marT="45001" marB="45001"/>
                </a:tc>
                <a:extLst>
                  <a:ext uri="{0D108BD9-81ED-4DB2-BD59-A6C34878D82A}">
                    <a16:rowId xmlns:a16="http://schemas.microsoft.com/office/drawing/2014/main" val="1847421864"/>
                  </a:ext>
                </a:extLst>
              </a:tr>
            </a:tbl>
          </a:graphicData>
        </a:graphic>
      </p:graphicFrame>
    </p:spTree>
    <p:extLst>
      <p:ext uri="{BB962C8B-B14F-4D97-AF65-F5344CB8AC3E}">
        <p14:creationId xmlns:p14="http://schemas.microsoft.com/office/powerpoint/2010/main" val="2609181943"/>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E78AE-E753-489B-B9F9-E029FCBDF100}"/>
              </a:ext>
            </a:extLst>
          </p:cNvPr>
          <p:cNvSpPr>
            <a:spLocks noGrp="1"/>
          </p:cNvSpPr>
          <p:nvPr>
            <p:ph type="title"/>
          </p:nvPr>
        </p:nvSpPr>
        <p:spPr/>
        <p:txBody>
          <a:bodyPr/>
          <a:lstStyle/>
          <a:p>
            <a:r>
              <a:rPr lang="es-MX" dirty="0"/>
              <a:t>Ejemplo 5</a:t>
            </a:r>
          </a:p>
        </p:txBody>
      </p:sp>
      <p:sp>
        <p:nvSpPr>
          <p:cNvPr id="3" name="Marcador de contenido 2">
            <a:extLst>
              <a:ext uri="{FF2B5EF4-FFF2-40B4-BE49-F238E27FC236}">
                <a16:creationId xmlns:a16="http://schemas.microsoft.com/office/drawing/2014/main" id="{818F20FE-4919-4191-AC72-F6D23676F003}"/>
              </a:ext>
            </a:extLst>
          </p:cNvPr>
          <p:cNvSpPr>
            <a:spLocks noGrp="1"/>
          </p:cNvSpPr>
          <p:nvPr>
            <p:ph idx="1"/>
          </p:nvPr>
        </p:nvSpPr>
        <p:spPr>
          <a:xfrm>
            <a:off x="684211" y="685801"/>
            <a:ext cx="10879431" cy="3604846"/>
          </a:xfrm>
        </p:spPr>
        <p:txBody>
          <a:bodyPr>
            <a:normAutofit/>
          </a:bodyPr>
          <a:lstStyle/>
          <a:p>
            <a:r>
              <a:rPr lang="es-ES" sz="2800" dirty="0"/>
              <a:t>Este ejemplo no envía los mensajes a ningún host. Las trampas BGP son activadas para todos los hosts, pero sólo las trampas ISDN son activadas.</a:t>
            </a:r>
          </a:p>
          <a:p>
            <a:pPr marL="457200" lvl="1" indent="0">
              <a:buNone/>
            </a:pPr>
            <a:r>
              <a:rPr lang="es-MX" sz="3200" b="1" dirty="0" err="1"/>
              <a:t>snmp</a:t>
            </a:r>
            <a:r>
              <a:rPr lang="es-MX" sz="3200" b="1" dirty="0"/>
              <a:t>-server </a:t>
            </a:r>
            <a:r>
              <a:rPr lang="es-MX" sz="3200" b="1" dirty="0" err="1"/>
              <a:t>enable</a:t>
            </a:r>
            <a:r>
              <a:rPr lang="es-MX" sz="3200" b="1" dirty="0"/>
              <a:t> </a:t>
            </a:r>
            <a:r>
              <a:rPr lang="es-MX" sz="3200" b="1" dirty="0" err="1"/>
              <a:t>traps</a:t>
            </a:r>
            <a:r>
              <a:rPr lang="es-MX" sz="3200" b="1" dirty="0"/>
              <a:t> </a:t>
            </a:r>
            <a:r>
              <a:rPr lang="es-MX" sz="3200" b="1" dirty="0" err="1"/>
              <a:t>bgp</a:t>
            </a:r>
            <a:endParaRPr lang="es-MX" sz="3200" b="1" dirty="0"/>
          </a:p>
          <a:p>
            <a:pPr marL="457200" lvl="1" indent="0">
              <a:buNone/>
            </a:pPr>
            <a:r>
              <a:rPr lang="en-US" sz="3200" b="1" dirty="0" err="1"/>
              <a:t>snmp</a:t>
            </a:r>
            <a:r>
              <a:rPr lang="en-US" sz="3200" b="1" dirty="0"/>
              <a:t>-server host bob public </a:t>
            </a:r>
            <a:r>
              <a:rPr lang="en-US" sz="3200" b="1" dirty="0" err="1"/>
              <a:t>isdn</a:t>
            </a:r>
            <a:r>
              <a:rPr lang="es-ES" sz="3200" b="1" dirty="0"/>
              <a:t>as </a:t>
            </a:r>
          </a:p>
          <a:p>
            <a:pPr marL="457200" lvl="1" indent="0">
              <a:buNone/>
            </a:pPr>
            <a:endParaRPr lang="es-MX" sz="3200" b="1" dirty="0"/>
          </a:p>
        </p:txBody>
      </p:sp>
    </p:spTree>
    <p:extLst>
      <p:ext uri="{BB962C8B-B14F-4D97-AF65-F5344CB8AC3E}">
        <p14:creationId xmlns:p14="http://schemas.microsoft.com/office/powerpoint/2010/main" val="2766232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E0423A-A0ED-4417-9B7A-FAAFEA88F2F4}"/>
              </a:ext>
            </a:extLst>
          </p:cNvPr>
          <p:cNvSpPr>
            <a:spLocks noGrp="1"/>
          </p:cNvSpPr>
          <p:nvPr>
            <p:ph type="title"/>
          </p:nvPr>
        </p:nvSpPr>
        <p:spPr/>
        <p:txBody>
          <a:bodyPr/>
          <a:lstStyle/>
          <a:p>
            <a:r>
              <a:rPr lang="es-MX" dirty="0"/>
              <a:t>Ejemplo 6</a:t>
            </a:r>
          </a:p>
        </p:txBody>
      </p:sp>
      <p:sp>
        <p:nvSpPr>
          <p:cNvPr id="3" name="Marcador de contenido 2">
            <a:extLst>
              <a:ext uri="{FF2B5EF4-FFF2-40B4-BE49-F238E27FC236}">
                <a16:creationId xmlns:a16="http://schemas.microsoft.com/office/drawing/2014/main" id="{02701E49-A11A-442A-8195-C78812D73F33}"/>
              </a:ext>
            </a:extLst>
          </p:cNvPr>
          <p:cNvSpPr>
            <a:spLocks noGrp="1"/>
          </p:cNvSpPr>
          <p:nvPr>
            <p:ph idx="1"/>
          </p:nvPr>
        </p:nvSpPr>
        <p:spPr>
          <a:xfrm>
            <a:off x="270986" y="665480"/>
            <a:ext cx="11650028" cy="3442286"/>
          </a:xfrm>
        </p:spPr>
        <p:txBody>
          <a:bodyPr>
            <a:normAutofit/>
          </a:bodyPr>
          <a:lstStyle/>
          <a:p>
            <a:r>
              <a:rPr lang="es-ES" sz="2800" dirty="0"/>
              <a:t>Este ejemplo permite al </a:t>
            </a:r>
            <a:r>
              <a:rPr lang="es-ES" sz="2800" dirty="0" err="1"/>
              <a:t>router</a:t>
            </a:r>
            <a:r>
              <a:rPr lang="es-ES" sz="2800" dirty="0"/>
              <a:t> para enviar todo informe a las peticiones al host myhost.cisco.com usando la comunidad pública:</a:t>
            </a:r>
          </a:p>
          <a:p>
            <a:pPr marL="457200" lvl="1" indent="0">
              <a:buNone/>
            </a:pPr>
            <a:r>
              <a:rPr lang="es-MX" sz="3200" b="1" dirty="0" err="1"/>
              <a:t>snmp</a:t>
            </a:r>
            <a:r>
              <a:rPr lang="es-MX" sz="3200" b="1" dirty="0"/>
              <a:t>-server </a:t>
            </a:r>
            <a:r>
              <a:rPr lang="es-MX" sz="3200" b="1" dirty="0" err="1"/>
              <a:t>enable</a:t>
            </a:r>
            <a:r>
              <a:rPr lang="es-MX" sz="3200" b="1" dirty="0"/>
              <a:t> </a:t>
            </a:r>
            <a:r>
              <a:rPr lang="es-MX" sz="3200" b="1" dirty="0" err="1"/>
              <a:t>traps</a:t>
            </a:r>
            <a:endParaRPr lang="es-MX" sz="3200" b="1" dirty="0"/>
          </a:p>
          <a:p>
            <a:pPr marL="457200" lvl="1" indent="0">
              <a:buNone/>
            </a:pPr>
            <a:r>
              <a:rPr lang="es-MX" sz="3200" b="1" dirty="0" err="1"/>
              <a:t>snmp</a:t>
            </a:r>
            <a:r>
              <a:rPr lang="es-MX" sz="3200" b="1" dirty="0"/>
              <a:t>-server host myhost.cisco.com </a:t>
            </a:r>
            <a:r>
              <a:rPr lang="es-MX" sz="3200" b="1" dirty="0" err="1"/>
              <a:t>informs</a:t>
            </a:r>
            <a:r>
              <a:rPr lang="es-MX" sz="3200" b="1" dirty="0"/>
              <a:t> </a:t>
            </a:r>
            <a:r>
              <a:rPr lang="es-MX" sz="3200" b="1" dirty="0" err="1"/>
              <a:t>version</a:t>
            </a:r>
            <a:r>
              <a:rPr lang="es-MX" sz="3200" b="1" dirty="0"/>
              <a:t> 2c</a:t>
            </a:r>
            <a:endParaRPr lang="es-MX" sz="2400" dirty="0"/>
          </a:p>
        </p:txBody>
      </p:sp>
    </p:spTree>
    <p:extLst>
      <p:ext uri="{BB962C8B-B14F-4D97-AF65-F5344CB8AC3E}">
        <p14:creationId xmlns:p14="http://schemas.microsoft.com/office/powerpoint/2010/main" val="3676595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FB534-9781-483F-AD79-66C0897A0657}"/>
              </a:ext>
            </a:extLst>
          </p:cNvPr>
          <p:cNvSpPr>
            <a:spLocks noGrp="1"/>
          </p:cNvSpPr>
          <p:nvPr>
            <p:ph type="title"/>
          </p:nvPr>
        </p:nvSpPr>
        <p:spPr/>
        <p:txBody>
          <a:bodyPr/>
          <a:lstStyle/>
          <a:p>
            <a:r>
              <a:rPr lang="es-MX" dirty="0"/>
              <a:t>Ejemplo 7</a:t>
            </a:r>
          </a:p>
        </p:txBody>
      </p:sp>
      <p:sp>
        <p:nvSpPr>
          <p:cNvPr id="3" name="Marcador de contenido 2">
            <a:extLst>
              <a:ext uri="{FF2B5EF4-FFF2-40B4-BE49-F238E27FC236}">
                <a16:creationId xmlns:a16="http://schemas.microsoft.com/office/drawing/2014/main" id="{7194A923-745B-4318-9BB5-32DD225B9681}"/>
              </a:ext>
            </a:extLst>
          </p:cNvPr>
          <p:cNvSpPr>
            <a:spLocks noGrp="1"/>
          </p:cNvSpPr>
          <p:nvPr>
            <p:ph idx="1"/>
          </p:nvPr>
        </p:nvSpPr>
        <p:spPr>
          <a:xfrm>
            <a:off x="0" y="685800"/>
            <a:ext cx="12192000" cy="3622040"/>
          </a:xfrm>
        </p:spPr>
        <p:txBody>
          <a:bodyPr>
            <a:normAutofit/>
          </a:bodyPr>
          <a:lstStyle/>
          <a:p>
            <a:r>
              <a:rPr lang="es-ES" sz="2400" dirty="0"/>
              <a:t>Este ejemplo envía las notificaciones del HSRP SNMPv2c al host especificado por el nombre myhost.cisco.com. La identificación de comunidad se define como pública.</a:t>
            </a:r>
          </a:p>
          <a:p>
            <a:pPr marL="457200" lvl="1" indent="0">
              <a:buNone/>
            </a:pPr>
            <a:r>
              <a:rPr lang="es-MX" sz="2800" b="1" dirty="0" err="1"/>
              <a:t>snmp</a:t>
            </a:r>
            <a:r>
              <a:rPr lang="es-MX" sz="2800" b="1" dirty="0"/>
              <a:t>-server </a:t>
            </a:r>
            <a:r>
              <a:rPr lang="es-MX" sz="2800" b="1" dirty="0" err="1"/>
              <a:t>enable</a:t>
            </a:r>
            <a:r>
              <a:rPr lang="es-MX" sz="2800" b="1" dirty="0"/>
              <a:t> </a:t>
            </a:r>
            <a:r>
              <a:rPr lang="es-MX" sz="2800" b="1" dirty="0" err="1"/>
              <a:t>traps</a:t>
            </a:r>
            <a:endParaRPr lang="es-MX" sz="2800" b="1" dirty="0"/>
          </a:p>
          <a:p>
            <a:pPr marL="457200" lvl="1" indent="0">
              <a:buNone/>
            </a:pPr>
            <a:r>
              <a:rPr lang="es-MX" sz="2800" b="1" dirty="0" err="1"/>
              <a:t>snmp</a:t>
            </a:r>
            <a:r>
              <a:rPr lang="es-MX" sz="2800" b="1" dirty="0"/>
              <a:t>-server host myhost.cisco.com </a:t>
            </a:r>
            <a:r>
              <a:rPr lang="es-MX" sz="2800" b="1" dirty="0" err="1"/>
              <a:t>traps</a:t>
            </a:r>
            <a:r>
              <a:rPr lang="es-MX" sz="2800" b="1" dirty="0"/>
              <a:t> </a:t>
            </a:r>
            <a:r>
              <a:rPr lang="es-MX" sz="2800" b="1" dirty="0" err="1"/>
              <a:t>version</a:t>
            </a:r>
            <a:r>
              <a:rPr lang="es-MX" sz="2800" b="1" dirty="0"/>
              <a:t> 2c </a:t>
            </a:r>
            <a:r>
              <a:rPr lang="es-MX" sz="2800" b="1" dirty="0" err="1"/>
              <a:t>public</a:t>
            </a:r>
            <a:r>
              <a:rPr lang="es-MX" sz="2800" b="1" dirty="0"/>
              <a:t> </a:t>
            </a:r>
            <a:r>
              <a:rPr lang="es-MX" sz="2800" b="1" dirty="0" err="1"/>
              <a:t>hsrp</a:t>
            </a:r>
            <a:endParaRPr lang="es-MX" sz="2000" dirty="0"/>
          </a:p>
        </p:txBody>
      </p:sp>
    </p:spTree>
    <p:extLst>
      <p:ext uri="{BB962C8B-B14F-4D97-AF65-F5344CB8AC3E}">
        <p14:creationId xmlns:p14="http://schemas.microsoft.com/office/powerpoint/2010/main" val="1599741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8D9D1-E174-44AF-B83F-1043C1B6980D}"/>
              </a:ext>
            </a:extLst>
          </p:cNvPr>
          <p:cNvSpPr>
            <a:spLocks noGrp="1"/>
          </p:cNvSpPr>
          <p:nvPr>
            <p:ph type="title"/>
          </p:nvPr>
        </p:nvSpPr>
        <p:spPr>
          <a:xfrm>
            <a:off x="684212" y="4799010"/>
            <a:ext cx="9269412" cy="1155267"/>
          </a:xfrm>
        </p:spPr>
        <p:txBody>
          <a:bodyPr anchor="ctr">
            <a:normAutofit/>
          </a:bodyPr>
          <a:lstStyle/>
          <a:p>
            <a:r>
              <a:rPr lang="es-MX"/>
              <a:t>Trampas</a:t>
            </a:r>
          </a:p>
        </p:txBody>
      </p:sp>
      <p:sp>
        <p:nvSpPr>
          <p:cNvPr id="42" name="Snip Diagonal Corner Rectangle 21">
            <a:extLst>
              <a:ext uri="{FF2B5EF4-FFF2-40B4-BE49-F238E27FC236}">
                <a16:creationId xmlns:a16="http://schemas.microsoft.com/office/drawing/2014/main" id="{0C7DCED8-1C76-4B74-964D-144D4161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ECE5B909-0E5C-4573-B017-1F69110E38E9}"/>
              </a:ext>
            </a:extLst>
          </p:cNvPr>
          <p:cNvGraphicFramePr>
            <a:graphicFrameLocks noGrp="1"/>
          </p:cNvGraphicFramePr>
          <p:nvPr>
            <p:ph idx="1"/>
            <p:extLst>
              <p:ext uri="{D42A27DB-BD31-4B8C-83A1-F6EECF244321}">
                <p14:modId xmlns:p14="http://schemas.microsoft.com/office/powerpoint/2010/main" val="1871659453"/>
              </p:ext>
            </p:extLst>
          </p:nvPr>
        </p:nvGraphicFramePr>
        <p:xfrm>
          <a:off x="965200" y="708024"/>
          <a:ext cx="10255250" cy="3273601"/>
        </p:xfrm>
        <a:graphic>
          <a:graphicData uri="http://schemas.openxmlformats.org/drawingml/2006/table">
            <a:tbl>
              <a:tblPr firstRow="1" bandRow="1">
                <a:tableStyleId>{5C22544A-7EE6-4342-B048-85BDC9FD1C3A}</a:tableStyleId>
              </a:tblPr>
              <a:tblGrid>
                <a:gridCol w="4461544">
                  <a:extLst>
                    <a:ext uri="{9D8B030D-6E8A-4147-A177-3AD203B41FA5}">
                      <a16:colId xmlns:a16="http://schemas.microsoft.com/office/drawing/2014/main" val="369834423"/>
                    </a:ext>
                  </a:extLst>
                </a:gridCol>
                <a:gridCol w="5793706">
                  <a:extLst>
                    <a:ext uri="{9D8B030D-6E8A-4147-A177-3AD203B41FA5}">
                      <a16:colId xmlns:a16="http://schemas.microsoft.com/office/drawing/2014/main" val="808859672"/>
                    </a:ext>
                  </a:extLst>
                </a:gridCol>
              </a:tblGrid>
              <a:tr h="378395">
                <a:tc>
                  <a:txBody>
                    <a:bodyPr/>
                    <a:lstStyle/>
                    <a:p>
                      <a:r>
                        <a:rPr lang="es-MX" sz="1600" dirty="0"/>
                        <a:t>Trampa</a:t>
                      </a:r>
                    </a:p>
                  </a:txBody>
                  <a:tcPr marL="68060" marR="68060" marT="41930" marB="41930"/>
                </a:tc>
                <a:tc>
                  <a:txBody>
                    <a:bodyPr/>
                    <a:lstStyle/>
                    <a:p>
                      <a:r>
                        <a:rPr lang="es-MX" sz="1600"/>
                        <a:t>Definición</a:t>
                      </a:r>
                    </a:p>
                  </a:txBody>
                  <a:tcPr marL="68060" marR="68060" marT="41930" marB="41930"/>
                </a:tc>
                <a:extLst>
                  <a:ext uri="{0D108BD9-81ED-4DB2-BD59-A6C34878D82A}">
                    <a16:rowId xmlns:a16="http://schemas.microsoft.com/office/drawing/2014/main" val="2460260666"/>
                  </a:ext>
                </a:extLst>
              </a:tr>
              <a:tr h="881258">
                <a:tc>
                  <a:txBody>
                    <a:bodyPr/>
                    <a:lstStyle/>
                    <a:p>
                      <a:r>
                        <a:rPr lang="es-MX" sz="1600" dirty="0" err="1"/>
                        <a:t>linkDown</a:t>
                      </a:r>
                      <a:r>
                        <a:rPr lang="es-MX" sz="1600" dirty="0"/>
                        <a:t> (2)</a:t>
                      </a:r>
                    </a:p>
                  </a:txBody>
                  <a:tcPr marL="68060" marR="68060" marT="41930" marB="41930"/>
                </a:tc>
                <a:tc>
                  <a:txBody>
                    <a:bodyPr/>
                    <a:lstStyle/>
                    <a:p>
                      <a:r>
                        <a:rPr lang="es-ES" sz="1600"/>
                        <a:t>Se envía cuando una interfaz en un dispositivo se cae. La primera variable de unión identifica el índice en la tabla de interfaces para la interfaz caída.</a:t>
                      </a:r>
                      <a:endParaRPr lang="es-MX" sz="1600"/>
                    </a:p>
                  </a:txBody>
                  <a:tcPr marL="68060" marR="68060" marT="41930" marB="41930"/>
                </a:tc>
                <a:extLst>
                  <a:ext uri="{0D108BD9-81ED-4DB2-BD59-A6C34878D82A}">
                    <a16:rowId xmlns:a16="http://schemas.microsoft.com/office/drawing/2014/main" val="4247190457"/>
                  </a:ext>
                </a:extLst>
              </a:tr>
              <a:tr h="881258">
                <a:tc>
                  <a:txBody>
                    <a:bodyPr/>
                    <a:lstStyle/>
                    <a:p>
                      <a:r>
                        <a:rPr lang="es-MX" sz="1600" dirty="0" err="1"/>
                        <a:t>linkUp</a:t>
                      </a:r>
                      <a:r>
                        <a:rPr lang="es-MX" sz="1600" dirty="0"/>
                        <a:t> (3)</a:t>
                      </a:r>
                    </a:p>
                  </a:txBody>
                  <a:tcPr marL="68060" marR="68060" marT="41930" marB="419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a:t>Se envía cuando se vuelve a activar una interfaz en un dispositivo. La primera variable de unión identifica qué interfaz se levanto.</a:t>
                      </a:r>
                    </a:p>
                  </a:txBody>
                  <a:tcPr marL="68060" marR="68060" marT="41930" marB="41930"/>
                </a:tc>
                <a:extLst>
                  <a:ext uri="{0D108BD9-81ED-4DB2-BD59-A6C34878D82A}">
                    <a16:rowId xmlns:a16="http://schemas.microsoft.com/office/drawing/2014/main" val="2361649200"/>
                  </a:ext>
                </a:extLst>
              </a:tr>
              <a:tr h="1132690">
                <a:tc>
                  <a:txBody>
                    <a:bodyPr/>
                    <a:lstStyle/>
                    <a:p>
                      <a:r>
                        <a:rPr lang="es-MX" sz="1600" dirty="0" err="1"/>
                        <a:t>authenticationFailure</a:t>
                      </a:r>
                      <a:r>
                        <a:rPr lang="es-MX" sz="1600" dirty="0"/>
                        <a:t> (4)</a:t>
                      </a:r>
                    </a:p>
                  </a:txBody>
                  <a:tcPr marL="68060" marR="68060" marT="41930" marB="419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t>Indica que alguien ha intentado consultar a su agente con una comunidad incorrecta; útil para determinar si alguien está tratando de obtener acceso no autorizado a uno de tus dispositivos.</a:t>
                      </a:r>
                    </a:p>
                  </a:txBody>
                  <a:tcPr marL="68060" marR="68060" marT="41930" marB="41930"/>
                </a:tc>
                <a:extLst>
                  <a:ext uri="{0D108BD9-81ED-4DB2-BD59-A6C34878D82A}">
                    <a16:rowId xmlns:a16="http://schemas.microsoft.com/office/drawing/2014/main" val="1744767945"/>
                  </a:ext>
                </a:extLst>
              </a:tr>
            </a:tbl>
          </a:graphicData>
        </a:graphic>
      </p:graphicFrame>
    </p:spTree>
    <p:extLst>
      <p:ext uri="{BB962C8B-B14F-4D97-AF65-F5344CB8AC3E}">
        <p14:creationId xmlns:p14="http://schemas.microsoft.com/office/powerpoint/2010/main" val="121887598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8D9D1-E174-44AF-B83F-1043C1B6980D}"/>
              </a:ext>
            </a:extLst>
          </p:cNvPr>
          <p:cNvSpPr>
            <a:spLocks noGrp="1"/>
          </p:cNvSpPr>
          <p:nvPr>
            <p:ph type="title"/>
          </p:nvPr>
        </p:nvSpPr>
        <p:spPr>
          <a:xfrm>
            <a:off x="684212" y="4487332"/>
            <a:ext cx="8534400" cy="1507067"/>
          </a:xfrm>
        </p:spPr>
        <p:txBody>
          <a:bodyPr>
            <a:normAutofit/>
          </a:bodyPr>
          <a:lstStyle/>
          <a:p>
            <a:r>
              <a:rPr lang="es-MX"/>
              <a:t>Trampas</a:t>
            </a:r>
          </a:p>
        </p:txBody>
      </p:sp>
      <p:graphicFrame>
        <p:nvGraphicFramePr>
          <p:cNvPr id="4" name="Marcador de contenido 3">
            <a:extLst>
              <a:ext uri="{FF2B5EF4-FFF2-40B4-BE49-F238E27FC236}">
                <a16:creationId xmlns:a16="http://schemas.microsoft.com/office/drawing/2014/main" id="{ECE5B909-0E5C-4573-B017-1F69110E38E9}"/>
              </a:ext>
            </a:extLst>
          </p:cNvPr>
          <p:cNvGraphicFramePr>
            <a:graphicFrameLocks noGrp="1"/>
          </p:cNvGraphicFramePr>
          <p:nvPr>
            <p:ph idx="1"/>
            <p:extLst>
              <p:ext uri="{D42A27DB-BD31-4B8C-83A1-F6EECF244321}">
                <p14:modId xmlns:p14="http://schemas.microsoft.com/office/powerpoint/2010/main" val="3930397915"/>
              </p:ext>
            </p:extLst>
          </p:nvPr>
        </p:nvGraphicFramePr>
        <p:xfrm>
          <a:off x="684212" y="702069"/>
          <a:ext cx="10820400" cy="3855602"/>
        </p:xfrm>
        <a:graphic>
          <a:graphicData uri="http://schemas.openxmlformats.org/drawingml/2006/table">
            <a:tbl>
              <a:tblPr firstRow="1" bandRow="1">
                <a:tableStyleId>{5C22544A-7EE6-4342-B048-85BDC9FD1C3A}</a:tableStyleId>
              </a:tblPr>
              <a:tblGrid>
                <a:gridCol w="4897459">
                  <a:extLst>
                    <a:ext uri="{9D8B030D-6E8A-4147-A177-3AD203B41FA5}">
                      <a16:colId xmlns:a16="http://schemas.microsoft.com/office/drawing/2014/main" val="369834423"/>
                    </a:ext>
                  </a:extLst>
                </a:gridCol>
                <a:gridCol w="5922941">
                  <a:extLst>
                    <a:ext uri="{9D8B030D-6E8A-4147-A177-3AD203B41FA5}">
                      <a16:colId xmlns:a16="http://schemas.microsoft.com/office/drawing/2014/main" val="808859672"/>
                    </a:ext>
                  </a:extLst>
                </a:gridCol>
              </a:tblGrid>
              <a:tr h="588473">
                <a:tc>
                  <a:txBody>
                    <a:bodyPr/>
                    <a:lstStyle/>
                    <a:p>
                      <a:r>
                        <a:rPr lang="es-MX" sz="2000"/>
                        <a:t>Trampa</a:t>
                      </a:r>
                      <a:endParaRPr lang="es-MX" sz="2000" b="1">
                        <a:solidFill>
                          <a:schemeClr val="tx1">
                            <a:lumMod val="75000"/>
                            <a:lumOff val="25000"/>
                          </a:schemeClr>
                        </a:solidFill>
                      </a:endParaRPr>
                    </a:p>
                  </a:txBody>
                  <a:tcPr marL="240257" marR="97495" marT="120128" marB="120128"/>
                </a:tc>
                <a:tc>
                  <a:txBody>
                    <a:bodyPr/>
                    <a:lstStyle/>
                    <a:p>
                      <a:r>
                        <a:rPr lang="es-MX" sz="2000"/>
                        <a:t>Definición</a:t>
                      </a:r>
                      <a:endParaRPr lang="es-MX" sz="2000" b="1">
                        <a:solidFill>
                          <a:schemeClr val="tx1">
                            <a:lumMod val="75000"/>
                            <a:lumOff val="25000"/>
                          </a:schemeClr>
                        </a:solidFill>
                      </a:endParaRPr>
                    </a:p>
                  </a:txBody>
                  <a:tcPr marL="240257" marR="97495" marT="120128" marB="120128"/>
                </a:tc>
                <a:extLst>
                  <a:ext uri="{0D108BD9-81ED-4DB2-BD59-A6C34878D82A}">
                    <a16:rowId xmlns:a16="http://schemas.microsoft.com/office/drawing/2014/main" val="2460260666"/>
                  </a:ext>
                </a:extLst>
              </a:tr>
              <a:tr h="588473">
                <a:tc>
                  <a:txBody>
                    <a:bodyPr/>
                    <a:lstStyle/>
                    <a:p>
                      <a:r>
                        <a:rPr lang="es-MX" sz="2000"/>
                        <a:t>egpNeighborLoss (5)</a:t>
                      </a:r>
                      <a:endParaRPr lang="es-MX" sz="2000">
                        <a:solidFill>
                          <a:schemeClr val="tx1">
                            <a:lumMod val="75000"/>
                            <a:lumOff val="25000"/>
                          </a:schemeClr>
                        </a:solidFill>
                      </a:endParaRPr>
                    </a:p>
                  </a:txBody>
                  <a:tcPr marL="240257" marR="97495" marT="120128" marB="12012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Indica que un vecino EGP ha ocurrido</a:t>
                      </a:r>
                      <a:endParaRPr lang="es-ES" sz="2000" dirty="0">
                        <a:solidFill>
                          <a:schemeClr val="tx1">
                            <a:lumMod val="75000"/>
                            <a:lumOff val="25000"/>
                          </a:schemeClr>
                        </a:solidFill>
                      </a:endParaRPr>
                    </a:p>
                  </a:txBody>
                  <a:tcPr marL="240257" marR="97495" marT="120128" marB="120128"/>
                </a:tc>
                <a:extLst>
                  <a:ext uri="{0D108BD9-81ED-4DB2-BD59-A6C34878D82A}">
                    <a16:rowId xmlns:a16="http://schemas.microsoft.com/office/drawing/2014/main" val="1861557501"/>
                  </a:ext>
                </a:extLst>
              </a:tr>
              <a:tr h="2405256">
                <a:tc>
                  <a:txBody>
                    <a:bodyPr/>
                    <a:lstStyle/>
                    <a:p>
                      <a:r>
                        <a:rPr lang="es-MX" sz="2000"/>
                        <a:t>enterpriseSpecific (6)</a:t>
                      </a:r>
                      <a:endParaRPr lang="es-MX" sz="2000">
                        <a:solidFill>
                          <a:schemeClr val="tx1">
                            <a:lumMod val="75000"/>
                            <a:lumOff val="25000"/>
                          </a:schemeClr>
                        </a:solidFill>
                      </a:endParaRPr>
                    </a:p>
                  </a:txBody>
                  <a:tcPr marL="240257" marR="97495" marT="120128" marB="12012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Indica una trampa específica de empresa. Los proveedores y usuarios de SNMP definen sus propias trampas en la rama de empresa privada del árbol de objetos SMI. Para procesar esta captura correctamente, el NMS tiene que decodificar el número de trampa específico que forma parte de el mensaje SNMP.</a:t>
                      </a:r>
                      <a:endParaRPr lang="es-ES" sz="2000" dirty="0">
                        <a:solidFill>
                          <a:schemeClr val="tx1">
                            <a:lumMod val="75000"/>
                            <a:lumOff val="25000"/>
                          </a:schemeClr>
                        </a:solidFill>
                      </a:endParaRPr>
                    </a:p>
                  </a:txBody>
                  <a:tcPr marL="240257" marR="97495" marT="120128" marB="120128"/>
                </a:tc>
                <a:extLst>
                  <a:ext uri="{0D108BD9-81ED-4DB2-BD59-A6C34878D82A}">
                    <a16:rowId xmlns:a16="http://schemas.microsoft.com/office/drawing/2014/main" val="547414138"/>
                  </a:ext>
                </a:extLst>
              </a:tr>
            </a:tbl>
          </a:graphicData>
        </a:graphic>
      </p:graphicFrame>
    </p:spTree>
    <p:extLst>
      <p:ext uri="{BB962C8B-B14F-4D97-AF65-F5344CB8AC3E}">
        <p14:creationId xmlns:p14="http://schemas.microsoft.com/office/powerpoint/2010/main" val="30822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D0C1A-A1EE-437F-97C9-0ABC1A7CC5AA}"/>
              </a:ext>
            </a:extLst>
          </p:cNvPr>
          <p:cNvSpPr>
            <a:spLocks noGrp="1"/>
          </p:cNvSpPr>
          <p:nvPr>
            <p:ph type="title"/>
          </p:nvPr>
        </p:nvSpPr>
        <p:spPr/>
        <p:txBody>
          <a:bodyPr/>
          <a:lstStyle/>
          <a:p>
            <a:r>
              <a:rPr lang="es-MX" dirty="0"/>
              <a:t>Trampas específicas de empresa</a:t>
            </a:r>
          </a:p>
        </p:txBody>
      </p:sp>
      <p:sp>
        <p:nvSpPr>
          <p:cNvPr id="3" name="Marcador de contenido 2">
            <a:extLst>
              <a:ext uri="{FF2B5EF4-FFF2-40B4-BE49-F238E27FC236}">
                <a16:creationId xmlns:a16="http://schemas.microsoft.com/office/drawing/2014/main" id="{A19237A9-DA7F-41E4-87E0-9A59C5B6F7BD}"/>
              </a:ext>
            </a:extLst>
          </p:cNvPr>
          <p:cNvSpPr>
            <a:spLocks noGrp="1"/>
          </p:cNvSpPr>
          <p:nvPr>
            <p:ph idx="1"/>
          </p:nvPr>
        </p:nvSpPr>
        <p:spPr/>
        <p:txBody>
          <a:bodyPr>
            <a:normAutofit fontScale="92500" lnSpcReduction="10000"/>
          </a:bodyPr>
          <a:lstStyle/>
          <a:p>
            <a:r>
              <a:rPr lang="es-MX" dirty="0"/>
              <a:t>Están definidas por dos partes:</a:t>
            </a:r>
          </a:p>
          <a:p>
            <a:pPr lvl="1"/>
            <a:r>
              <a:rPr lang="es-MX" dirty="0"/>
              <a:t>El identificador de empresa.</a:t>
            </a:r>
          </a:p>
          <a:p>
            <a:pPr lvl="1"/>
            <a:r>
              <a:rPr lang="es-MX" dirty="0"/>
              <a:t>El número específico de empresa</a:t>
            </a:r>
          </a:p>
          <a:p>
            <a:r>
              <a:rPr lang="es-MX" dirty="0"/>
              <a:t>Por ejemplo, si la empresa tiene el número 2789, su id de empresa es:</a:t>
            </a:r>
          </a:p>
          <a:p>
            <a:pPr marL="457200" lvl="1" indent="0">
              <a:buNone/>
            </a:pPr>
            <a:r>
              <a:rPr lang="es-MX" dirty="0"/>
              <a:t>.1.3.6.1.4.1.2789</a:t>
            </a:r>
          </a:p>
          <a:p>
            <a:r>
              <a:rPr lang="es-MX" dirty="0"/>
              <a:t>Pero se puede subdividir para definir las trampas necesarias:</a:t>
            </a:r>
          </a:p>
          <a:p>
            <a:pPr marL="457200" lvl="1" indent="0">
              <a:buNone/>
            </a:pPr>
            <a:r>
              <a:rPr lang="es-MX" dirty="0"/>
              <a:t>.1.3.6.1.4.1.2789.5000,</a:t>
            </a:r>
          </a:p>
          <a:p>
            <a:pPr marL="457200" lvl="1" indent="0">
              <a:buNone/>
            </a:pPr>
            <a:r>
              <a:rPr lang="es-MX" dirty="0"/>
              <a:t>.1.3.6.1.4.1.2789.5001,</a:t>
            </a:r>
          </a:p>
          <a:p>
            <a:pPr marL="457200" lvl="1" indent="0">
              <a:buNone/>
            </a:pPr>
            <a:r>
              <a:rPr lang="es-MX" dirty="0"/>
              <a:t>etc.</a:t>
            </a:r>
          </a:p>
        </p:txBody>
      </p:sp>
    </p:spTree>
    <p:extLst>
      <p:ext uri="{BB962C8B-B14F-4D97-AF65-F5344CB8AC3E}">
        <p14:creationId xmlns:p14="http://schemas.microsoft.com/office/powerpoint/2010/main" val="147161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E821F-38E1-4C53-BD36-764DC3EF233C}"/>
              </a:ext>
            </a:extLst>
          </p:cNvPr>
          <p:cNvSpPr>
            <a:spLocks noGrp="1"/>
          </p:cNvSpPr>
          <p:nvPr>
            <p:ph type="title"/>
          </p:nvPr>
        </p:nvSpPr>
        <p:spPr/>
        <p:txBody>
          <a:bodyPr/>
          <a:lstStyle/>
          <a:p>
            <a:r>
              <a:rPr lang="es-MX" dirty="0"/>
              <a:t>Información específica de las trampas</a:t>
            </a:r>
          </a:p>
        </p:txBody>
      </p:sp>
      <p:sp>
        <p:nvSpPr>
          <p:cNvPr id="3" name="Marcador de contenido 2">
            <a:extLst>
              <a:ext uri="{FF2B5EF4-FFF2-40B4-BE49-F238E27FC236}">
                <a16:creationId xmlns:a16="http://schemas.microsoft.com/office/drawing/2014/main" id="{CC25CED3-6412-4AB6-8358-1CC3F65AD1E5}"/>
              </a:ext>
            </a:extLst>
          </p:cNvPr>
          <p:cNvSpPr>
            <a:spLocks noGrp="1"/>
          </p:cNvSpPr>
          <p:nvPr>
            <p:ph idx="1"/>
          </p:nvPr>
        </p:nvSpPr>
        <p:spPr/>
        <p:txBody>
          <a:bodyPr/>
          <a:lstStyle/>
          <a:p>
            <a:r>
              <a:rPr lang="es-MX" dirty="0"/>
              <a:t>Para el caso de las genéricas del 0 – 5 está predefinida en el gestor.</a:t>
            </a:r>
          </a:p>
          <a:p>
            <a:pPr lvl="1"/>
            <a:r>
              <a:rPr lang="es-MX" dirty="0"/>
              <a:t>Cuando se recibe una, el gestor sabe como está estructurada y permite su presentación correctamente.</a:t>
            </a:r>
          </a:p>
          <a:p>
            <a:r>
              <a:rPr lang="es-MX" dirty="0"/>
              <a:t>La información de las trampas de empresa, su estructura depende de la definición del creador.</a:t>
            </a:r>
          </a:p>
          <a:p>
            <a:pPr lvl="1"/>
            <a:r>
              <a:rPr lang="es-ES" altLang="es-MX" dirty="0"/>
              <a:t>Los objetos contenidos en una trampa pueden ser objetos MIB estándar, específicos del proveedor, objetos, u objetos de su propia concepción.</a:t>
            </a:r>
          </a:p>
          <a:p>
            <a:pPr lvl="1"/>
            <a:endParaRPr lang="es-MX" dirty="0"/>
          </a:p>
        </p:txBody>
      </p:sp>
    </p:spTree>
    <p:extLst>
      <p:ext uri="{BB962C8B-B14F-4D97-AF65-F5344CB8AC3E}">
        <p14:creationId xmlns:p14="http://schemas.microsoft.com/office/powerpoint/2010/main" val="72493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9C979-E4A2-4A42-A3E2-9915E7223249}"/>
              </a:ext>
            </a:extLst>
          </p:cNvPr>
          <p:cNvSpPr>
            <a:spLocks noGrp="1"/>
          </p:cNvSpPr>
          <p:nvPr>
            <p:ph type="title"/>
          </p:nvPr>
        </p:nvSpPr>
        <p:spPr/>
        <p:txBody>
          <a:bodyPr/>
          <a:lstStyle/>
          <a:p>
            <a:r>
              <a:rPr lang="es-MX" dirty="0"/>
              <a:t>Capturas en SNMPv1 y SNMPv2</a:t>
            </a:r>
          </a:p>
        </p:txBody>
      </p:sp>
      <p:sp>
        <p:nvSpPr>
          <p:cNvPr id="3" name="Marcador de contenido 2">
            <a:extLst>
              <a:ext uri="{FF2B5EF4-FFF2-40B4-BE49-F238E27FC236}">
                <a16:creationId xmlns:a16="http://schemas.microsoft.com/office/drawing/2014/main" id="{500B9AC4-01D4-460D-B764-55746B587DDD}"/>
              </a:ext>
            </a:extLst>
          </p:cNvPr>
          <p:cNvSpPr>
            <a:spLocks noGrp="1"/>
          </p:cNvSpPr>
          <p:nvPr>
            <p:ph idx="1"/>
          </p:nvPr>
        </p:nvSpPr>
        <p:spPr>
          <a:xfrm>
            <a:off x="684211" y="685800"/>
            <a:ext cx="9008429" cy="3615267"/>
          </a:xfrm>
        </p:spPr>
        <p:txBody>
          <a:bodyPr>
            <a:normAutofit/>
          </a:bodyPr>
          <a:lstStyle/>
          <a:p>
            <a:r>
              <a:rPr lang="es-ES" altLang="es-MX" dirty="0">
                <a:latin typeface="Arial Unicode MS" panose="020B0604020202020204" pitchFamily="34" charset="-128"/>
              </a:rPr>
              <a:t>En una MIB de SNMPv1, las trampas son definidas como TRAP-TYPE.</a:t>
            </a:r>
          </a:p>
          <a:p>
            <a:r>
              <a:rPr lang="es-ES" altLang="es-MX" dirty="0">
                <a:latin typeface="Arial Unicode MS" panose="020B0604020202020204" pitchFamily="34" charset="-128"/>
              </a:rPr>
              <a:t>Las trampas SNMPv2 se definen como NOTIFICATION-TYPE</a:t>
            </a:r>
          </a:p>
          <a:p>
            <a:r>
              <a:rPr lang="es-ES" altLang="es-MX" dirty="0">
                <a:latin typeface="Arial Unicode MS" panose="020B0604020202020204" pitchFamily="34" charset="-128"/>
              </a:rPr>
              <a:t> SNMPv2 también elimina la noción de trampas genéricas.</a:t>
            </a:r>
          </a:p>
          <a:p>
            <a:pPr lvl="1"/>
            <a:r>
              <a:rPr lang="es-ES" altLang="es-MX" dirty="0">
                <a:latin typeface="Arial Unicode MS" panose="020B0604020202020204" pitchFamily="34" charset="-128"/>
              </a:rPr>
              <a:t>Muchas trampas específicas (correctamente hablando, notificaciones) en las MIB son públicas. </a:t>
            </a:r>
          </a:p>
          <a:p>
            <a:r>
              <a:rPr lang="es-ES" altLang="es-MX" dirty="0">
                <a:latin typeface="Arial Unicode MS" panose="020B0604020202020204" pitchFamily="34" charset="-128"/>
              </a:rPr>
              <a:t>La mayoría de las implementaciones de SNMP solo admiten la versión 1.</a:t>
            </a:r>
            <a:r>
              <a:rPr kumimoji="0" lang="es-ES" altLang="es-MX" sz="3600" b="0" i="0" u="none" strike="noStrike" cap="none" normalizeH="0" baseline="0" dirty="0">
                <a:ln>
                  <a:noFill/>
                </a:ln>
                <a:solidFill>
                  <a:schemeClr val="tx1"/>
                </a:solidFill>
                <a:effectLst/>
              </a:rPr>
              <a:t> </a:t>
            </a:r>
            <a:endParaRPr kumimoji="0" lang="es-ES" altLang="es-MX" sz="5400" b="0" i="0" u="none" strike="noStrike" cap="none" normalizeH="0" baseline="0" dirty="0">
              <a:ln>
                <a:noFill/>
              </a:ln>
              <a:solidFill>
                <a:schemeClr val="tx1"/>
              </a:solidFill>
              <a:effectLst/>
              <a:latin typeface="Arial" panose="020B0604020202020204" pitchFamily="34" charset="0"/>
            </a:endParaRPr>
          </a:p>
          <a:p>
            <a:endParaRPr lang="es-MX" dirty="0"/>
          </a:p>
          <a:p>
            <a:endParaRPr lang="es-MX" dirty="0"/>
          </a:p>
        </p:txBody>
      </p:sp>
      <p:sp>
        <p:nvSpPr>
          <p:cNvPr id="7" name="Rectangle 3">
            <a:extLst>
              <a:ext uri="{FF2B5EF4-FFF2-40B4-BE49-F238E27FC236}">
                <a16:creationId xmlns:a16="http://schemas.microsoft.com/office/drawing/2014/main" id="{BD201754-06C9-4A65-B8A3-94AAB72AB81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MX" sz="1800" b="0" i="0" u="none" strike="noStrike" cap="none" normalizeH="0" baseline="0" dirty="0">
              <a:ln>
                <a:noFill/>
              </a:ln>
              <a:solidFill>
                <a:schemeClr val="tx1"/>
              </a:solidFill>
              <a:effectLst/>
              <a:latin typeface="Arial" panose="020B0604020202020204" pitchFamily="34" charset="0"/>
            </a:endParaRPr>
          </a:p>
        </p:txBody>
      </p:sp>
      <p:sp>
        <p:nvSpPr>
          <p:cNvPr id="9" name="Rectángulo 8">
            <a:extLst>
              <a:ext uri="{FF2B5EF4-FFF2-40B4-BE49-F238E27FC236}">
                <a16:creationId xmlns:a16="http://schemas.microsoft.com/office/drawing/2014/main" id="{67B20590-9F90-43B8-AE82-97D574D3E37A}"/>
              </a:ext>
            </a:extLst>
          </p:cNvPr>
          <p:cNvSpPr/>
          <p:nvPr/>
        </p:nvSpPr>
        <p:spPr>
          <a:xfrm>
            <a:off x="11126666" y="-52903"/>
            <a:ext cx="813043" cy="369332"/>
          </a:xfrm>
          <a:prstGeom prst="rect">
            <a:avLst/>
          </a:prstGeom>
        </p:spPr>
        <p:txBody>
          <a:bodyPr wrap="none">
            <a:spAutoFit/>
          </a:bodyPr>
          <a:lstStyle/>
          <a:p>
            <a:r>
              <a:rPr lang="es-ES" altLang="es-MX" dirty="0">
                <a:latin typeface="Arial Unicode MS" panose="020B0604020202020204" pitchFamily="34" charset="-128"/>
              </a:rPr>
              <a:t>define</a:t>
            </a:r>
            <a:endParaRPr lang="es-MX" dirty="0"/>
          </a:p>
        </p:txBody>
      </p:sp>
    </p:spTree>
    <p:extLst>
      <p:ext uri="{BB962C8B-B14F-4D97-AF65-F5344CB8AC3E}">
        <p14:creationId xmlns:p14="http://schemas.microsoft.com/office/powerpoint/2010/main" val="1480638733"/>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otalTime>582</TotalTime>
  <Words>2120</Words>
  <Application>Microsoft Office PowerPoint</Application>
  <PresentationFormat>Panorámica</PresentationFormat>
  <Paragraphs>260</Paragraphs>
  <Slides>42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42</vt:i4>
      </vt:variant>
    </vt:vector>
  </HeadingPairs>
  <TitlesOfParts>
    <vt:vector size="47" baseType="lpstr">
      <vt:lpstr>Arial Unicode MS</vt:lpstr>
      <vt:lpstr>Arial</vt:lpstr>
      <vt:lpstr>Century Gothic</vt:lpstr>
      <vt:lpstr>Wingdings 3</vt:lpstr>
      <vt:lpstr>Sector</vt:lpstr>
      <vt:lpstr>Trampas</vt:lpstr>
      <vt:lpstr>Trampas</vt:lpstr>
      <vt:lpstr>Tipos de trampas</vt:lpstr>
      <vt:lpstr>Trampas</vt:lpstr>
      <vt:lpstr>Trampas</vt:lpstr>
      <vt:lpstr>Trampas</vt:lpstr>
      <vt:lpstr>Trampas específicas de empresa</vt:lpstr>
      <vt:lpstr>Información específica de las trampas</vt:lpstr>
      <vt:lpstr>Capturas en SNMPv1 y SNMPv2</vt:lpstr>
      <vt:lpstr>Capturas en SNMPv3</vt:lpstr>
      <vt:lpstr>Recibiendo una trampa</vt:lpstr>
      <vt:lpstr>Ios cisco</vt:lpstr>
      <vt:lpstr>Trampas en Ios cisco</vt:lpstr>
      <vt:lpstr>Comandos principales</vt:lpstr>
      <vt:lpstr>Snmp-server host</vt:lpstr>
      <vt:lpstr>Snmp-server enable traps</vt:lpstr>
      <vt:lpstr>Eligiendo trampas a activar</vt:lpstr>
      <vt:lpstr>Excepciones</vt:lpstr>
      <vt:lpstr>Ejemplo:</vt:lpstr>
      <vt:lpstr>Snmp-server host</vt:lpstr>
      <vt:lpstr>Snmp-server host</vt:lpstr>
      <vt:lpstr>Snmp-server host</vt:lpstr>
      <vt:lpstr>Tipos de notificaciones</vt:lpstr>
      <vt:lpstr>Tipos de notificaciones</vt:lpstr>
      <vt:lpstr>Tipos de notificaciones</vt:lpstr>
      <vt:lpstr>Tipos de notificaciones</vt:lpstr>
      <vt:lpstr>Tipos de notificaciones</vt:lpstr>
      <vt:lpstr>Tipos de notificaciones</vt:lpstr>
      <vt:lpstr>Valores predeterminados</vt:lpstr>
      <vt:lpstr>Valores predeterminados</vt:lpstr>
      <vt:lpstr>Traps e informs</vt:lpstr>
      <vt:lpstr>Consumo de recursos</vt:lpstr>
      <vt:lpstr>Host destino</vt:lpstr>
      <vt:lpstr>Notificaciones habilitadas</vt:lpstr>
      <vt:lpstr>Configuración </vt:lpstr>
      <vt:lpstr>Ejemplo 1</vt:lpstr>
      <vt:lpstr>Ejemplo 2</vt:lpstr>
      <vt:lpstr>Ejemplo 3</vt:lpstr>
      <vt:lpstr>Ejemplo 4</vt:lpstr>
      <vt:lpstr>Ejemplo 5</vt:lpstr>
      <vt:lpstr>Ejemplo 6</vt:lpstr>
      <vt:lpstr>Ejemplo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Trampas</dc:title>
  <dc:creator>Ricardo Mtz</dc:creator>
  <cp:lastModifiedBy>Ricardo Mtz</cp:lastModifiedBy>
  <cp:revision>1</cp:revision>
  <dcterms:created xsi:type="dcterms:W3CDTF">2019-03-25T17:25:26Z</dcterms:created>
  <dcterms:modified xsi:type="dcterms:W3CDTF">2021-11-25T11:58:48Z</dcterms:modified>
</cp:coreProperties>
</file>