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315" r:id="rId6"/>
    <p:sldId id="316" r:id="rId7"/>
    <p:sldId id="260" r:id="rId8"/>
    <p:sldId id="261" r:id="rId9"/>
    <p:sldId id="262" r:id="rId10"/>
    <p:sldId id="320" r:id="rId11"/>
    <p:sldId id="263" r:id="rId12"/>
    <p:sldId id="264" r:id="rId13"/>
    <p:sldId id="265" r:id="rId14"/>
    <p:sldId id="266" r:id="rId15"/>
    <p:sldId id="267" r:id="rId16"/>
    <p:sldId id="268" r:id="rId17"/>
    <p:sldId id="269" r:id="rId18"/>
    <p:sldId id="270" r:id="rId19"/>
    <p:sldId id="272" r:id="rId20"/>
    <p:sldId id="303" r:id="rId21"/>
    <p:sldId id="304" r:id="rId22"/>
    <p:sldId id="321" r:id="rId23"/>
    <p:sldId id="313" r:id="rId24"/>
    <p:sldId id="314" r:id="rId25"/>
    <p:sldId id="273" r:id="rId26"/>
    <p:sldId id="274" r:id="rId27"/>
    <p:sldId id="275" r:id="rId28"/>
    <p:sldId id="276" r:id="rId29"/>
    <p:sldId id="277" r:id="rId30"/>
    <p:sldId id="278" r:id="rId31"/>
    <p:sldId id="279" r:id="rId32"/>
    <p:sldId id="280" r:id="rId33"/>
    <p:sldId id="282" r:id="rId34"/>
    <p:sldId id="281"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6" r:id="rId56"/>
    <p:sldId id="307" r:id="rId57"/>
    <p:sldId id="308" r:id="rId58"/>
    <p:sldId id="309" r:id="rId59"/>
    <p:sldId id="310"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50" autoAdjust="0"/>
    <p:restoredTop sz="94660"/>
  </p:normalViewPr>
  <p:slideViewPr>
    <p:cSldViewPr snapToGrid="0">
      <p:cViewPr varScale="1">
        <p:scale>
          <a:sx n="69" d="100"/>
          <a:sy n="69" d="100"/>
        </p:scale>
        <p:origin x="93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ardo Mtz" userId="28b94b4c2cc33072" providerId="LiveId" clId="{B2579369-83AB-477F-8763-03F6AF700402}"/>
    <pc:docChg chg="modSld">
      <pc:chgData name="Ricardo Mtz" userId="28b94b4c2cc33072" providerId="LiveId" clId="{B2579369-83AB-477F-8763-03F6AF700402}" dt="2017-11-09T18:42:54.882" v="4" actId="20577"/>
      <pc:docMkLst>
        <pc:docMk/>
      </pc:docMkLst>
      <pc:sldChg chg="modSp">
        <pc:chgData name="Ricardo Mtz" userId="28b94b4c2cc33072" providerId="LiveId" clId="{B2579369-83AB-477F-8763-03F6AF700402}" dt="2017-11-09T18:19:11.081" v="1" actId="20577"/>
        <pc:sldMkLst>
          <pc:docMk/>
          <pc:sldMk cId="605871172" sldId="263"/>
        </pc:sldMkLst>
        <pc:spChg chg="mod">
          <ac:chgData name="Ricardo Mtz" userId="28b94b4c2cc33072" providerId="LiveId" clId="{B2579369-83AB-477F-8763-03F6AF700402}" dt="2017-11-09T18:19:11.081" v="1" actId="20577"/>
          <ac:spMkLst>
            <pc:docMk/>
            <pc:sldMk cId="605871172" sldId="263"/>
            <ac:spMk id="3" creationId="{00000000-0000-0000-0000-000000000000}"/>
          </ac:spMkLst>
        </pc:spChg>
      </pc:sldChg>
      <pc:sldChg chg="modSp">
        <pc:chgData name="Ricardo Mtz" userId="28b94b4c2cc33072" providerId="LiveId" clId="{B2579369-83AB-477F-8763-03F6AF700402}" dt="2017-11-09T18:42:54.882" v="4" actId="20577"/>
        <pc:sldMkLst>
          <pc:docMk/>
          <pc:sldMk cId="199290380" sldId="289"/>
        </pc:sldMkLst>
        <pc:spChg chg="mod">
          <ac:chgData name="Ricardo Mtz" userId="28b94b4c2cc33072" providerId="LiveId" clId="{B2579369-83AB-477F-8763-03F6AF700402}" dt="2017-11-09T18:42:54.882" v="4" actId="20577"/>
          <ac:spMkLst>
            <pc:docMk/>
            <pc:sldMk cId="199290380" sldId="289"/>
            <ac:spMk id="3" creationId="{00000000-0000-0000-0000-000000000000}"/>
          </ac:spMkLst>
        </pc:spChg>
      </pc:sldChg>
    </pc:docChg>
  </pc:docChgLst>
  <pc:docChgLst>
    <pc:chgData name="Ricardo Mtz" userId="28b94b4c2cc33072" providerId="LiveId" clId="{4D7BADB3-8CCC-4FE5-B755-A5398AFEDB36}"/>
    <pc:docChg chg="custSel addSld modSld sldOrd">
      <pc:chgData name="Ricardo Mtz" userId="28b94b4c2cc33072" providerId="LiveId" clId="{4D7BADB3-8CCC-4FE5-B755-A5398AFEDB36}" dt="2022-12-09T12:57:16.070" v="18" actId="1076"/>
      <pc:docMkLst>
        <pc:docMk/>
      </pc:docMkLst>
      <pc:sldChg chg="modSp mod">
        <pc:chgData name="Ricardo Mtz" userId="28b94b4c2cc33072" providerId="LiveId" clId="{4D7BADB3-8CCC-4FE5-B755-A5398AFEDB36}" dt="2022-12-09T12:47:40.534" v="0" actId="33524"/>
        <pc:sldMkLst>
          <pc:docMk/>
          <pc:sldMk cId="4253740087" sldId="269"/>
        </pc:sldMkLst>
        <pc:spChg chg="mod">
          <ac:chgData name="Ricardo Mtz" userId="28b94b4c2cc33072" providerId="LiveId" clId="{4D7BADB3-8CCC-4FE5-B755-A5398AFEDB36}" dt="2022-12-09T12:47:40.534" v="0" actId="33524"/>
          <ac:spMkLst>
            <pc:docMk/>
            <pc:sldMk cId="4253740087" sldId="269"/>
            <ac:spMk id="3" creationId="{00000000-0000-0000-0000-000000000000}"/>
          </ac:spMkLst>
        </pc:spChg>
      </pc:sldChg>
      <pc:sldChg chg="modSp mod">
        <pc:chgData name="Ricardo Mtz" userId="28b94b4c2cc33072" providerId="LiveId" clId="{4D7BADB3-8CCC-4FE5-B755-A5398AFEDB36}" dt="2022-12-09T12:52:21.190" v="1" actId="33524"/>
        <pc:sldMkLst>
          <pc:docMk/>
          <pc:sldMk cId="2153031819" sldId="277"/>
        </pc:sldMkLst>
        <pc:spChg chg="mod">
          <ac:chgData name="Ricardo Mtz" userId="28b94b4c2cc33072" providerId="LiveId" clId="{4D7BADB3-8CCC-4FE5-B755-A5398AFEDB36}" dt="2022-12-09T12:52:21.190" v="1" actId="33524"/>
          <ac:spMkLst>
            <pc:docMk/>
            <pc:sldMk cId="2153031819" sldId="277"/>
            <ac:spMk id="7" creationId="{00000000-0000-0000-0000-000000000000}"/>
          </ac:spMkLst>
        </pc:spChg>
      </pc:sldChg>
      <pc:sldChg chg="ord">
        <pc:chgData name="Ricardo Mtz" userId="28b94b4c2cc33072" providerId="LiveId" clId="{4D7BADB3-8CCC-4FE5-B755-A5398AFEDB36}" dt="2022-12-09T12:56:04.842" v="9"/>
        <pc:sldMkLst>
          <pc:docMk/>
          <pc:sldMk cId="181521712" sldId="303"/>
        </pc:sldMkLst>
      </pc:sldChg>
      <pc:sldChg chg="delSp modSp mod ord">
        <pc:chgData name="Ricardo Mtz" userId="28b94b4c2cc33072" providerId="LiveId" clId="{4D7BADB3-8CCC-4FE5-B755-A5398AFEDB36}" dt="2022-12-09T12:57:16.070" v="18" actId="1076"/>
        <pc:sldMkLst>
          <pc:docMk/>
          <pc:sldMk cId="1652366956" sldId="304"/>
        </pc:sldMkLst>
        <pc:spChg chg="mod">
          <ac:chgData name="Ricardo Mtz" userId="28b94b4c2cc33072" providerId="LiveId" clId="{4D7BADB3-8CCC-4FE5-B755-A5398AFEDB36}" dt="2022-12-09T12:56:27.158" v="10" actId="33524"/>
          <ac:spMkLst>
            <pc:docMk/>
            <pc:sldMk cId="1652366956" sldId="304"/>
            <ac:spMk id="3" creationId="{00000000-0000-0000-0000-000000000000}"/>
          </ac:spMkLst>
        </pc:spChg>
        <pc:spChg chg="del mod">
          <ac:chgData name="Ricardo Mtz" userId="28b94b4c2cc33072" providerId="LiveId" clId="{4D7BADB3-8CCC-4FE5-B755-A5398AFEDB36}" dt="2022-12-09T12:56:55.386" v="13" actId="478"/>
          <ac:spMkLst>
            <pc:docMk/>
            <pc:sldMk cId="1652366956" sldId="304"/>
            <ac:spMk id="5" creationId="{00000000-0000-0000-0000-000000000000}"/>
          </ac:spMkLst>
        </pc:spChg>
        <pc:picChg chg="mod">
          <ac:chgData name="Ricardo Mtz" userId="28b94b4c2cc33072" providerId="LiveId" clId="{4D7BADB3-8CCC-4FE5-B755-A5398AFEDB36}" dt="2022-12-09T12:57:16.070" v="18" actId="1076"/>
          <ac:picMkLst>
            <pc:docMk/>
            <pc:sldMk cId="1652366956" sldId="304"/>
            <ac:picMk id="4" creationId="{00000000-0000-0000-0000-000000000000}"/>
          </ac:picMkLst>
        </pc:picChg>
      </pc:sldChg>
      <pc:sldChg chg="modSp mod ord">
        <pc:chgData name="Ricardo Mtz" userId="28b94b4c2cc33072" providerId="LiveId" clId="{4D7BADB3-8CCC-4FE5-B755-A5398AFEDB36}" dt="2022-12-09T12:56:04.842" v="9"/>
        <pc:sldMkLst>
          <pc:docMk/>
          <pc:sldMk cId="1502566813" sldId="313"/>
        </pc:sldMkLst>
        <pc:spChg chg="mod">
          <ac:chgData name="Ricardo Mtz" userId="28b94b4c2cc33072" providerId="LiveId" clId="{4D7BADB3-8CCC-4FE5-B755-A5398AFEDB36}" dt="2022-12-09T12:54:11.381" v="3" actId="20577"/>
          <ac:spMkLst>
            <pc:docMk/>
            <pc:sldMk cId="1502566813" sldId="313"/>
            <ac:spMk id="7" creationId="{00000000-0000-0000-0000-000000000000}"/>
          </ac:spMkLst>
        </pc:spChg>
      </pc:sldChg>
      <pc:sldChg chg="ord">
        <pc:chgData name="Ricardo Mtz" userId="28b94b4c2cc33072" providerId="LiveId" clId="{4D7BADB3-8CCC-4FE5-B755-A5398AFEDB36}" dt="2022-12-09T12:56:04.842" v="9"/>
        <pc:sldMkLst>
          <pc:docMk/>
          <pc:sldMk cId="2034873182" sldId="314"/>
        </pc:sldMkLst>
      </pc:sldChg>
      <pc:sldChg chg="delSp modSp add mod">
        <pc:chgData name="Ricardo Mtz" userId="28b94b4c2cc33072" providerId="LiveId" clId="{4D7BADB3-8CCC-4FE5-B755-A5398AFEDB36}" dt="2022-12-09T12:57:09.434" v="17" actId="14100"/>
        <pc:sldMkLst>
          <pc:docMk/>
          <pc:sldMk cId="2788487894" sldId="321"/>
        </pc:sldMkLst>
        <pc:spChg chg="mod">
          <ac:chgData name="Ricardo Mtz" userId="28b94b4c2cc33072" providerId="LiveId" clId="{4D7BADB3-8CCC-4FE5-B755-A5398AFEDB36}" dt="2022-12-09T12:57:09.434" v="17" actId="14100"/>
          <ac:spMkLst>
            <pc:docMk/>
            <pc:sldMk cId="2788487894" sldId="321"/>
            <ac:spMk id="5" creationId="{00000000-0000-0000-0000-000000000000}"/>
          </ac:spMkLst>
        </pc:spChg>
        <pc:picChg chg="del">
          <ac:chgData name="Ricardo Mtz" userId="28b94b4c2cc33072" providerId="LiveId" clId="{4D7BADB3-8CCC-4FE5-B755-A5398AFEDB36}" dt="2022-12-09T12:56:59.123" v="14" actId="478"/>
          <ac:picMkLst>
            <pc:docMk/>
            <pc:sldMk cId="2788487894" sldId="321"/>
            <ac:picMk id="4" creationId="{00000000-0000-0000-0000-000000000000}"/>
          </ac:picMkLst>
        </pc:picChg>
      </pc:sldChg>
    </pc:docChg>
  </pc:docChgLst>
  <pc:docChgLst>
    <pc:chgData name="Ricardo Mtz" userId="28b94b4c2cc33072" providerId="LiveId" clId="{DFA15F32-FB84-42CA-B344-F1DD4DBB00A4}"/>
    <pc:docChg chg="undo custSel addSld delSld modSld sldOrd">
      <pc:chgData name="Ricardo Mtz" userId="28b94b4c2cc33072" providerId="LiveId" clId="{DFA15F32-FB84-42CA-B344-F1DD4DBB00A4}" dt="2022-03-29T18:55:46.179" v="165" actId="20577"/>
      <pc:docMkLst>
        <pc:docMk/>
      </pc:docMkLst>
      <pc:sldChg chg="modSp mod">
        <pc:chgData name="Ricardo Mtz" userId="28b94b4c2cc33072" providerId="LiveId" clId="{DFA15F32-FB84-42CA-B344-F1DD4DBB00A4}" dt="2022-03-29T18:55:46.179" v="165" actId="20577"/>
        <pc:sldMkLst>
          <pc:docMk/>
          <pc:sldMk cId="567982290" sldId="256"/>
        </pc:sldMkLst>
        <pc:spChg chg="mod">
          <ac:chgData name="Ricardo Mtz" userId="28b94b4c2cc33072" providerId="LiveId" clId="{DFA15F32-FB84-42CA-B344-F1DD4DBB00A4}" dt="2022-03-29T18:55:29.836" v="135" actId="20577"/>
          <ac:spMkLst>
            <pc:docMk/>
            <pc:sldMk cId="567982290" sldId="256"/>
            <ac:spMk id="2" creationId="{00000000-0000-0000-0000-000000000000}"/>
          </ac:spMkLst>
        </pc:spChg>
        <pc:spChg chg="mod">
          <ac:chgData name="Ricardo Mtz" userId="28b94b4c2cc33072" providerId="LiveId" clId="{DFA15F32-FB84-42CA-B344-F1DD4DBB00A4}" dt="2022-03-29T18:55:46.179" v="165" actId="20577"/>
          <ac:spMkLst>
            <pc:docMk/>
            <pc:sldMk cId="567982290" sldId="256"/>
            <ac:spMk id="3" creationId="{00000000-0000-0000-0000-000000000000}"/>
          </ac:spMkLst>
        </pc:spChg>
      </pc:sldChg>
      <pc:sldChg chg="modSp mod">
        <pc:chgData name="Ricardo Mtz" userId="28b94b4c2cc33072" providerId="LiveId" clId="{DFA15F32-FB84-42CA-B344-F1DD4DBB00A4}" dt="2022-03-29T18:55:04.754" v="116" actId="20577"/>
        <pc:sldMkLst>
          <pc:docMk/>
          <pc:sldMk cId="3330858968" sldId="257"/>
        </pc:sldMkLst>
        <pc:spChg chg="mod">
          <ac:chgData name="Ricardo Mtz" userId="28b94b4c2cc33072" providerId="LiveId" clId="{DFA15F32-FB84-42CA-B344-F1DD4DBB00A4}" dt="2022-03-29T18:55:04.754" v="116" actId="20577"/>
          <ac:spMkLst>
            <pc:docMk/>
            <pc:sldMk cId="3330858968" sldId="257"/>
            <ac:spMk id="6" creationId="{00000000-0000-0000-0000-000000000000}"/>
          </ac:spMkLst>
        </pc:spChg>
      </pc:sldChg>
      <pc:sldChg chg="modSp mod">
        <pc:chgData name="Ricardo Mtz" userId="28b94b4c2cc33072" providerId="LiveId" clId="{DFA15F32-FB84-42CA-B344-F1DD4DBB00A4}" dt="2022-03-29T18:01:38.317" v="20" actId="20577"/>
        <pc:sldMkLst>
          <pc:docMk/>
          <pc:sldMk cId="946967826" sldId="265"/>
        </pc:sldMkLst>
        <pc:spChg chg="mod">
          <ac:chgData name="Ricardo Mtz" userId="28b94b4c2cc33072" providerId="LiveId" clId="{DFA15F32-FB84-42CA-B344-F1DD4DBB00A4}" dt="2022-03-29T18:01:38.317" v="20" actId="20577"/>
          <ac:spMkLst>
            <pc:docMk/>
            <pc:sldMk cId="946967826" sldId="265"/>
            <ac:spMk id="3" creationId="{00000000-0000-0000-0000-000000000000}"/>
          </ac:spMkLst>
        </pc:spChg>
      </pc:sldChg>
      <pc:sldChg chg="modSp mod">
        <pc:chgData name="Ricardo Mtz" userId="28b94b4c2cc33072" providerId="LiveId" clId="{DFA15F32-FB84-42CA-B344-F1DD4DBB00A4}" dt="2022-03-29T17:53:31.953" v="13" actId="33524"/>
        <pc:sldMkLst>
          <pc:docMk/>
          <pc:sldMk cId="4007899203" sldId="280"/>
        </pc:sldMkLst>
        <pc:spChg chg="mod">
          <ac:chgData name="Ricardo Mtz" userId="28b94b4c2cc33072" providerId="LiveId" clId="{DFA15F32-FB84-42CA-B344-F1DD4DBB00A4}" dt="2022-03-29T17:53:31.953" v="13" actId="33524"/>
          <ac:spMkLst>
            <pc:docMk/>
            <pc:sldMk cId="4007899203" sldId="280"/>
            <ac:spMk id="3" creationId="{00000000-0000-0000-0000-000000000000}"/>
          </ac:spMkLst>
        </pc:spChg>
      </pc:sldChg>
      <pc:sldChg chg="modSp mod">
        <pc:chgData name="Ricardo Mtz" userId="28b94b4c2cc33072" providerId="LiveId" clId="{DFA15F32-FB84-42CA-B344-F1DD4DBB00A4}" dt="2022-03-29T18:03:01.964" v="42" actId="20577"/>
        <pc:sldMkLst>
          <pc:docMk/>
          <pc:sldMk cId="305368522" sldId="293"/>
        </pc:sldMkLst>
        <pc:spChg chg="mod">
          <ac:chgData name="Ricardo Mtz" userId="28b94b4c2cc33072" providerId="LiveId" clId="{DFA15F32-FB84-42CA-B344-F1DD4DBB00A4}" dt="2022-03-29T18:03:01.964" v="42" actId="20577"/>
          <ac:spMkLst>
            <pc:docMk/>
            <pc:sldMk cId="305368522" sldId="293"/>
            <ac:spMk id="2" creationId="{00000000-0000-0000-0000-000000000000}"/>
          </ac:spMkLst>
        </pc:spChg>
      </pc:sldChg>
      <pc:sldChg chg="modSp mod">
        <pc:chgData name="Ricardo Mtz" userId="28b94b4c2cc33072" providerId="LiveId" clId="{DFA15F32-FB84-42CA-B344-F1DD4DBB00A4}" dt="2022-03-29T18:53:11.631" v="95" actId="313"/>
        <pc:sldMkLst>
          <pc:docMk/>
          <pc:sldMk cId="1040984137" sldId="296"/>
        </pc:sldMkLst>
        <pc:spChg chg="mod">
          <ac:chgData name="Ricardo Mtz" userId="28b94b4c2cc33072" providerId="LiveId" clId="{DFA15F32-FB84-42CA-B344-F1DD4DBB00A4}" dt="2022-03-29T18:53:11.631" v="95" actId="313"/>
          <ac:spMkLst>
            <pc:docMk/>
            <pc:sldMk cId="1040984137" sldId="296"/>
            <ac:spMk id="2" creationId="{00000000-0000-0000-0000-000000000000}"/>
          </ac:spMkLst>
        </pc:spChg>
        <pc:spChg chg="mod">
          <ac:chgData name="Ricardo Mtz" userId="28b94b4c2cc33072" providerId="LiveId" clId="{DFA15F32-FB84-42CA-B344-F1DD4DBB00A4}" dt="2022-03-29T18:53:07.255" v="94" actId="20577"/>
          <ac:spMkLst>
            <pc:docMk/>
            <pc:sldMk cId="1040984137" sldId="296"/>
            <ac:spMk id="4" creationId="{00000000-0000-0000-0000-000000000000}"/>
          </ac:spMkLst>
        </pc:spChg>
      </pc:sldChg>
      <pc:sldChg chg="modSp mod">
        <pc:chgData name="Ricardo Mtz" userId="28b94b4c2cc33072" providerId="LiveId" clId="{DFA15F32-FB84-42CA-B344-F1DD4DBB00A4}" dt="2022-03-29T18:54:19.546" v="107" actId="20577"/>
        <pc:sldMkLst>
          <pc:docMk/>
          <pc:sldMk cId="2402550965" sldId="299"/>
        </pc:sldMkLst>
        <pc:spChg chg="mod">
          <ac:chgData name="Ricardo Mtz" userId="28b94b4c2cc33072" providerId="LiveId" clId="{DFA15F32-FB84-42CA-B344-F1DD4DBB00A4}" dt="2022-03-29T18:54:19.546" v="107" actId="20577"/>
          <ac:spMkLst>
            <pc:docMk/>
            <pc:sldMk cId="2402550965" sldId="299"/>
            <ac:spMk id="3" creationId="{00000000-0000-0000-0000-000000000000}"/>
          </ac:spMkLst>
        </pc:spChg>
      </pc:sldChg>
      <pc:sldChg chg="modSp mod">
        <pc:chgData name="Ricardo Mtz" userId="28b94b4c2cc33072" providerId="LiveId" clId="{DFA15F32-FB84-42CA-B344-F1DD4DBB00A4}" dt="2022-03-29T17:40:04.354" v="1" actId="33524"/>
        <pc:sldMkLst>
          <pc:docMk/>
          <pc:sldMk cId="2250085475" sldId="301"/>
        </pc:sldMkLst>
        <pc:spChg chg="mod">
          <ac:chgData name="Ricardo Mtz" userId="28b94b4c2cc33072" providerId="LiveId" clId="{DFA15F32-FB84-42CA-B344-F1DD4DBB00A4}" dt="2022-03-29T17:40:04.354" v="1" actId="33524"/>
          <ac:spMkLst>
            <pc:docMk/>
            <pc:sldMk cId="2250085475" sldId="301"/>
            <ac:spMk id="3" creationId="{00000000-0000-0000-0000-000000000000}"/>
          </ac:spMkLst>
        </pc:spChg>
      </pc:sldChg>
      <pc:sldChg chg="ord">
        <pc:chgData name="Ricardo Mtz" userId="28b94b4c2cc33072" providerId="LiveId" clId="{DFA15F32-FB84-42CA-B344-F1DD4DBB00A4}" dt="2022-03-29T17:55:48.681" v="17"/>
        <pc:sldMkLst>
          <pc:docMk/>
          <pc:sldMk cId="275494352" sldId="315"/>
        </pc:sldMkLst>
      </pc:sldChg>
      <pc:sldChg chg="ord">
        <pc:chgData name="Ricardo Mtz" userId="28b94b4c2cc33072" providerId="LiveId" clId="{DFA15F32-FB84-42CA-B344-F1DD4DBB00A4}" dt="2022-03-29T17:55:48.681" v="17"/>
        <pc:sldMkLst>
          <pc:docMk/>
          <pc:sldMk cId="74021991" sldId="316"/>
        </pc:sldMkLst>
      </pc:sldChg>
      <pc:sldChg chg="add del setBg">
        <pc:chgData name="Ricardo Mtz" userId="28b94b4c2cc33072" providerId="LiveId" clId="{DFA15F32-FB84-42CA-B344-F1DD4DBB00A4}" dt="2022-03-29T17:44:17.836" v="3"/>
        <pc:sldMkLst>
          <pc:docMk/>
          <pc:sldMk cId="1979557452" sldId="317"/>
        </pc:sldMkLst>
      </pc:sldChg>
      <pc:sldChg chg="addSp delSp modSp add mod">
        <pc:chgData name="Ricardo Mtz" userId="28b94b4c2cc33072" providerId="LiveId" clId="{DFA15F32-FB84-42CA-B344-F1DD4DBB00A4}" dt="2022-03-29T17:46:44.445" v="12" actId="962"/>
        <pc:sldMkLst>
          <pc:docMk/>
          <pc:sldMk cId="2963063801" sldId="320"/>
        </pc:sldMkLst>
        <pc:graphicFrameChg chg="add del mod">
          <ac:chgData name="Ricardo Mtz" userId="28b94b4c2cc33072" providerId="LiveId" clId="{DFA15F32-FB84-42CA-B344-F1DD4DBB00A4}" dt="2022-03-29T17:45:54.460" v="9" actId="21"/>
          <ac:graphicFrameMkLst>
            <pc:docMk/>
            <pc:sldMk cId="2963063801" sldId="320"/>
            <ac:graphicFrameMk id="11" creationId="{254D859F-5F47-4BB1-B801-B8D926F0886C}"/>
          </ac:graphicFrameMkLst>
        </pc:graphicFrameChg>
        <pc:graphicFrameChg chg="del mod">
          <ac:chgData name="Ricardo Mtz" userId="28b94b4c2cc33072" providerId="LiveId" clId="{DFA15F32-FB84-42CA-B344-F1DD4DBB00A4}" dt="2022-03-29T17:44:53.896" v="6" actId="478"/>
          <ac:graphicFrameMkLst>
            <pc:docMk/>
            <pc:sldMk cId="2963063801" sldId="320"/>
            <ac:graphicFrameMk id="1026" creationId="{00000000-0000-0000-0000-000000000000}"/>
          </ac:graphicFrameMkLst>
        </pc:graphicFrameChg>
        <pc:picChg chg="add mod">
          <ac:chgData name="Ricardo Mtz" userId="28b94b4c2cc33072" providerId="LiveId" clId="{DFA15F32-FB84-42CA-B344-F1DD4DBB00A4}" dt="2022-03-29T17:46:44.445" v="12" actId="962"/>
          <ac:picMkLst>
            <pc:docMk/>
            <pc:sldMk cId="2963063801" sldId="320"/>
            <ac:picMk id="3" creationId="{102DD54B-F980-4569-A986-7884F4ED6FD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96DFF08F-DC6B-4601-B491-B0F83F6DD2DA}" type="datetimeFigureOut">
              <a:rPr lang="en-US" dirty="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el estilo de texto del patrón</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96DFF08F-DC6B-4601-B491-B0F83F6DD2DA}" type="datetimeFigureOut">
              <a:rPr lang="en-US" dirty="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C7616CA0-919D-4A49-9C8A-62FDFB3A5183}" type="datetimeFigureOut">
              <a:rPr lang="en-US" dirty="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‹Nº›</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6DFF08F-DC6B-4601-B491-B0F83F6DD2DA}" type="datetimeFigureOut">
              <a:rPr lang="en-US" dirty="0"/>
              <a:pPr/>
              <a:t>12/9/2022</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dirty="0"/>
              <a:pPr/>
              <a:t>‹Nº›</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opensource.apple.com/source/libresolv/libresolv-25/nameser.h" TargetMode="External"/><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opensource.apple.com/source/libresolv/libresolv-25/nameser.h" TargetMode="External"/><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a:t>DNS (</a:t>
            </a:r>
            <a:r>
              <a:rPr lang="es-MX" dirty="0" err="1"/>
              <a:t>Domain</a:t>
            </a:r>
            <a:r>
              <a:rPr lang="es-MX" dirty="0"/>
              <a:t> </a:t>
            </a:r>
            <a:r>
              <a:rPr lang="es-MX" dirty="0" err="1"/>
              <a:t>Name</a:t>
            </a:r>
            <a:r>
              <a:rPr lang="es-MX" dirty="0"/>
              <a:t> </a:t>
            </a:r>
            <a:r>
              <a:rPr lang="es-MX" dirty="0" err="1"/>
              <a:t>system</a:t>
            </a:r>
            <a:r>
              <a:rPr lang="es-MX" dirty="0"/>
              <a:t>)</a:t>
            </a:r>
          </a:p>
        </p:txBody>
      </p:sp>
      <p:sp>
        <p:nvSpPr>
          <p:cNvPr id="3" name="Subtítulo 2"/>
          <p:cNvSpPr>
            <a:spLocks noGrp="1"/>
          </p:cNvSpPr>
          <p:nvPr>
            <p:ph type="subTitle" idx="1"/>
          </p:nvPr>
        </p:nvSpPr>
        <p:spPr/>
        <p:txBody>
          <a:bodyPr/>
          <a:lstStyle/>
          <a:p>
            <a:r>
              <a:rPr lang="es-MX" dirty="0"/>
              <a:t>Sistema de nombre de dominio</a:t>
            </a:r>
          </a:p>
        </p:txBody>
      </p:sp>
    </p:spTree>
    <p:extLst>
      <p:ext uri="{BB962C8B-B14F-4D97-AF65-F5344CB8AC3E}">
        <p14:creationId xmlns:p14="http://schemas.microsoft.com/office/powerpoint/2010/main" val="567982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5"/>
          <p:cNvSpPr>
            <a:spLocks noGrp="1" noChangeArrowheads="1"/>
          </p:cNvSpPr>
          <p:nvPr>
            <p:ph type="title"/>
          </p:nvPr>
        </p:nvSpPr>
        <p:spPr>
          <a:xfrm>
            <a:off x="886265" y="115889"/>
            <a:ext cx="11127544" cy="896937"/>
          </a:xfrm>
          <a:noFill/>
        </p:spPr>
        <p:txBody>
          <a:bodyPr/>
          <a:lstStyle/>
          <a:p>
            <a:pPr eaLnBrk="1" hangingPunct="1"/>
            <a:r>
              <a:rPr lang="es-ES" sz="3200" dirty="0">
                <a:latin typeface="Arial" charset="0"/>
              </a:rPr>
              <a:t>Árbol de clasificación de los dominios</a:t>
            </a:r>
          </a:p>
        </p:txBody>
      </p:sp>
      <p:sp>
        <p:nvSpPr>
          <p:cNvPr id="1027" name="3 Marcador de fecha"/>
          <p:cNvSpPr>
            <a:spLocks noGrp="1"/>
          </p:cNvSpPr>
          <p:nvPr>
            <p:ph type="dt" sz="half" idx="10"/>
          </p:nvPr>
        </p:nvSpPr>
        <p:spPr>
          <a:noFill/>
        </p:spPr>
        <p:txBody>
          <a:bodyPr/>
          <a:lstStyle/>
          <a:p>
            <a:r>
              <a:rPr lang="es-ES"/>
              <a:t>DNS</a:t>
            </a:r>
          </a:p>
        </p:txBody>
      </p:sp>
      <p:sp>
        <p:nvSpPr>
          <p:cNvPr id="1028" name="5 Marcador de número de diapositiva"/>
          <p:cNvSpPr>
            <a:spLocks noGrp="1"/>
          </p:cNvSpPr>
          <p:nvPr>
            <p:ph type="sldNum" sz="quarter" idx="12"/>
          </p:nvPr>
        </p:nvSpPr>
        <p:spPr>
          <a:noFill/>
        </p:spPr>
        <p:txBody>
          <a:bodyPr/>
          <a:lstStyle/>
          <a:p>
            <a:fld id="{611BE33A-8556-46A0-8B90-AC1D3163E346}" type="slidenum">
              <a:rPr lang="es-ES"/>
              <a:pPr/>
              <a:t>10</a:t>
            </a:fld>
            <a:endParaRPr lang="es-ES"/>
          </a:p>
        </p:txBody>
      </p:sp>
      <p:sp>
        <p:nvSpPr>
          <p:cNvPr id="1029" name="Rectangle 2"/>
          <p:cNvSpPr>
            <a:spLocks noChangeArrowheads="1"/>
          </p:cNvSpPr>
          <p:nvPr/>
        </p:nvSpPr>
        <p:spPr bwMode="auto">
          <a:xfrm>
            <a:off x="1600200" y="3854450"/>
            <a:ext cx="9144000" cy="553998"/>
          </a:xfrm>
          <a:prstGeom prst="rect">
            <a:avLst/>
          </a:prstGeom>
          <a:noFill/>
          <a:ln w="9525">
            <a:noFill/>
            <a:miter lim="800000"/>
            <a:headEnd/>
            <a:tailEnd/>
          </a:ln>
        </p:spPr>
        <p:txBody>
          <a:bodyPr>
            <a:spAutoFit/>
          </a:bodyPr>
          <a:lstStyle/>
          <a:p>
            <a:pPr algn="just"/>
            <a:r>
              <a:rPr lang="en-US" sz="1200">
                <a:cs typeface="Times New Roman" pitchFamily="18" charset="0"/>
              </a:rPr>
              <a:t>     </a:t>
            </a:r>
            <a:endParaRPr lang="es-ES" sz="1200">
              <a:cs typeface="Times New Roman" pitchFamily="18" charset="0"/>
            </a:endParaRPr>
          </a:p>
          <a:p>
            <a:pPr eaLnBrk="0" hangingPunct="0"/>
            <a:endParaRPr lang="es-ES"/>
          </a:p>
        </p:txBody>
      </p:sp>
      <p:sp>
        <p:nvSpPr>
          <p:cNvPr id="1030" name="Rectangle 3"/>
          <p:cNvSpPr>
            <a:spLocks noChangeArrowheads="1"/>
          </p:cNvSpPr>
          <p:nvPr/>
        </p:nvSpPr>
        <p:spPr bwMode="auto">
          <a:xfrm>
            <a:off x="1600200" y="4402138"/>
            <a:ext cx="9144000" cy="553998"/>
          </a:xfrm>
          <a:prstGeom prst="rect">
            <a:avLst/>
          </a:prstGeom>
          <a:noFill/>
          <a:ln w="9525">
            <a:noFill/>
            <a:miter lim="800000"/>
            <a:headEnd/>
            <a:tailEnd/>
          </a:ln>
        </p:spPr>
        <p:txBody>
          <a:bodyPr>
            <a:spAutoFit/>
          </a:bodyPr>
          <a:lstStyle/>
          <a:p>
            <a:pPr algn="just"/>
            <a:r>
              <a:rPr lang="en-US" sz="1200">
                <a:cs typeface="Times New Roman" pitchFamily="18" charset="0"/>
              </a:rPr>
              <a:t> </a:t>
            </a:r>
            <a:endParaRPr lang="es-ES" sz="1200">
              <a:cs typeface="Times New Roman" pitchFamily="18" charset="0"/>
            </a:endParaRPr>
          </a:p>
          <a:p>
            <a:pPr eaLnBrk="0" hangingPunct="0"/>
            <a:endParaRPr lang="es-ES"/>
          </a:p>
        </p:txBody>
      </p:sp>
      <p:sp>
        <p:nvSpPr>
          <p:cNvPr id="1031" name="Rectangle 4"/>
          <p:cNvSpPr>
            <a:spLocks noChangeArrowheads="1"/>
          </p:cNvSpPr>
          <p:nvPr/>
        </p:nvSpPr>
        <p:spPr bwMode="auto">
          <a:xfrm>
            <a:off x="1600200" y="5118100"/>
            <a:ext cx="9144000" cy="553998"/>
          </a:xfrm>
          <a:prstGeom prst="rect">
            <a:avLst/>
          </a:prstGeom>
          <a:noFill/>
          <a:ln w="9525">
            <a:noFill/>
            <a:miter lim="800000"/>
            <a:headEnd/>
            <a:tailEnd/>
          </a:ln>
        </p:spPr>
        <p:txBody>
          <a:bodyPr>
            <a:spAutoFit/>
          </a:bodyPr>
          <a:lstStyle/>
          <a:p>
            <a:pPr algn="just"/>
            <a:r>
              <a:rPr lang="es-ES" sz="1200">
                <a:cs typeface="Times New Roman" pitchFamily="18" charset="0"/>
              </a:rPr>
              <a:t> </a:t>
            </a:r>
          </a:p>
          <a:p>
            <a:pPr eaLnBrk="0" hangingPunct="0"/>
            <a:endParaRPr lang="es-ES"/>
          </a:p>
        </p:txBody>
      </p:sp>
      <p:sp>
        <p:nvSpPr>
          <p:cNvPr id="1033" name="Text Box 6"/>
          <p:cNvSpPr txBox="1">
            <a:spLocks noChangeArrowheads="1"/>
          </p:cNvSpPr>
          <p:nvPr/>
        </p:nvSpPr>
        <p:spPr bwMode="auto">
          <a:xfrm>
            <a:off x="2073275" y="5611814"/>
            <a:ext cx="7918258" cy="1015663"/>
          </a:xfrm>
          <a:prstGeom prst="rect">
            <a:avLst/>
          </a:prstGeom>
          <a:noFill/>
          <a:ln w="9525">
            <a:noFill/>
            <a:miter lim="800000"/>
            <a:headEnd/>
            <a:tailEnd/>
          </a:ln>
        </p:spPr>
        <p:txBody>
          <a:bodyPr wrap="none">
            <a:spAutoFit/>
          </a:bodyPr>
          <a:lstStyle/>
          <a:p>
            <a:pPr marL="457200" indent="-457200">
              <a:buFontTx/>
              <a:buAutoNum type="arabicParenBoth"/>
            </a:pPr>
            <a:r>
              <a:rPr lang="es-ES" sz="2000"/>
              <a:t>Cada dominio absoluto se define desde la hoja del árbol hasta la raiz.</a:t>
            </a:r>
          </a:p>
          <a:p>
            <a:pPr marL="457200" indent="-457200">
              <a:buFontTx/>
              <a:buAutoNum type="arabicParenBoth"/>
            </a:pPr>
            <a:r>
              <a:rPr lang="es-ES" sz="2000"/>
              <a:t>Puede haber nombres duplicados en dominios diferentes (ej “cisco”)</a:t>
            </a:r>
          </a:p>
          <a:p>
            <a:pPr marL="457200" indent="-457200"/>
            <a:endParaRPr lang="es-ES" sz="2000"/>
          </a:p>
        </p:txBody>
      </p:sp>
      <p:sp>
        <p:nvSpPr>
          <p:cNvPr id="1034" name="Text Box 7"/>
          <p:cNvSpPr txBox="1">
            <a:spLocks noChangeArrowheads="1"/>
          </p:cNvSpPr>
          <p:nvPr/>
        </p:nvSpPr>
        <p:spPr bwMode="auto">
          <a:xfrm>
            <a:off x="1889126" y="5146675"/>
            <a:ext cx="771365" cy="369332"/>
          </a:xfrm>
          <a:prstGeom prst="rect">
            <a:avLst/>
          </a:prstGeom>
          <a:noFill/>
          <a:ln w="9525">
            <a:noFill/>
            <a:miter lim="800000"/>
            <a:headEnd/>
            <a:tailEnd/>
          </a:ln>
        </p:spPr>
        <p:txBody>
          <a:bodyPr wrap="none">
            <a:spAutoFit/>
          </a:bodyPr>
          <a:lstStyle/>
          <a:p>
            <a:r>
              <a:rPr lang="es-ES"/>
              <a:t>Notas:</a:t>
            </a:r>
          </a:p>
        </p:txBody>
      </p:sp>
      <p:pic>
        <p:nvPicPr>
          <p:cNvPr id="3" name="Imagen 2" descr="Diagrama&#10;&#10;Descripción generada automáticamente">
            <a:extLst>
              <a:ext uri="{FF2B5EF4-FFF2-40B4-BE49-F238E27FC236}">
                <a16:creationId xmlns:a16="http://schemas.microsoft.com/office/drawing/2014/main" id="{102DD54B-F980-4569-A986-7884F4ED6FD8}"/>
              </a:ext>
            </a:extLst>
          </p:cNvPr>
          <p:cNvPicPr>
            <a:picLocks noChangeAspect="1"/>
          </p:cNvPicPr>
          <p:nvPr/>
        </p:nvPicPr>
        <p:blipFill>
          <a:blip r:embed="rId2"/>
          <a:stretch>
            <a:fillRect/>
          </a:stretch>
        </p:blipFill>
        <p:spPr>
          <a:xfrm>
            <a:off x="1685925" y="1314450"/>
            <a:ext cx="8820150" cy="4229100"/>
          </a:xfrm>
          <a:prstGeom prst="rect">
            <a:avLst/>
          </a:prstGeom>
        </p:spPr>
      </p:pic>
    </p:spTree>
    <p:extLst>
      <p:ext uri="{BB962C8B-B14F-4D97-AF65-F5344CB8AC3E}">
        <p14:creationId xmlns:p14="http://schemas.microsoft.com/office/powerpoint/2010/main" val="2963063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resolvers</a:t>
            </a:r>
            <a:endParaRPr lang="es-MX" dirty="0"/>
          </a:p>
        </p:txBody>
      </p:sp>
      <p:sp>
        <p:nvSpPr>
          <p:cNvPr id="3" name="Marcador de contenido 2"/>
          <p:cNvSpPr>
            <a:spLocks noGrp="1"/>
          </p:cNvSpPr>
          <p:nvPr>
            <p:ph idx="1"/>
          </p:nvPr>
        </p:nvSpPr>
        <p:spPr/>
        <p:txBody>
          <a:bodyPr/>
          <a:lstStyle/>
          <a:p>
            <a:r>
              <a:rPr lang="es-MX" dirty="0"/>
              <a:t>Son programas que hacen de intermediario entre los procesos cliente y toda la estructura de DNS.</a:t>
            </a:r>
          </a:p>
          <a:p>
            <a:r>
              <a:rPr lang="es-MX" dirty="0"/>
              <a:t>Un resolver debe poder acceder al menos a un servidor directamente, para obtener de él la información solicitada, en su defecto, obtener referencias a otros servidores a través de los cuales continuar la búsqueda.</a:t>
            </a:r>
          </a:p>
          <a:p>
            <a:r>
              <a:rPr lang="es-MX" dirty="0"/>
              <a:t>El resolver generalmente ofrece un conjunto de llamadas al sistema que permiten a cualquier proceso cliente realizar peticiones DNS</a:t>
            </a:r>
          </a:p>
        </p:txBody>
      </p:sp>
    </p:spTree>
    <p:extLst>
      <p:ext uri="{BB962C8B-B14F-4D97-AF65-F5344CB8AC3E}">
        <p14:creationId xmlns:p14="http://schemas.microsoft.com/office/powerpoint/2010/main" val="605871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Servidores primarios y secundarios</a:t>
            </a:r>
          </a:p>
        </p:txBody>
      </p:sp>
      <p:sp>
        <p:nvSpPr>
          <p:cNvPr id="3" name="Marcador de texto 2"/>
          <p:cNvSpPr>
            <a:spLocks noGrp="1"/>
          </p:cNvSpPr>
          <p:nvPr>
            <p:ph type="body" idx="1"/>
          </p:nvPr>
        </p:nvSpPr>
        <p:spPr/>
        <p:txBody>
          <a:bodyPr/>
          <a:lstStyle/>
          <a:p>
            <a:endParaRPr lang="es-MX"/>
          </a:p>
        </p:txBody>
      </p:sp>
    </p:spTree>
    <p:extLst>
      <p:ext uri="{BB962C8B-B14F-4D97-AF65-F5344CB8AC3E}">
        <p14:creationId xmlns:p14="http://schemas.microsoft.com/office/powerpoint/2010/main" val="757409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Servidor primario</a:t>
            </a:r>
          </a:p>
        </p:txBody>
      </p:sp>
      <p:sp>
        <p:nvSpPr>
          <p:cNvPr id="3" name="Marcador de contenido 2"/>
          <p:cNvSpPr>
            <a:spLocks noGrp="1"/>
          </p:cNvSpPr>
          <p:nvPr>
            <p:ph idx="1"/>
          </p:nvPr>
        </p:nvSpPr>
        <p:spPr/>
        <p:txBody>
          <a:bodyPr/>
          <a:lstStyle/>
          <a:p>
            <a:r>
              <a:rPr lang="es-MX" dirty="0"/>
              <a:t>Una zona (sección del árbol que forma el dominio de nombres), será mantenida por un servidor de nombres, el cual será un servidor primario de esa zona.</a:t>
            </a:r>
          </a:p>
          <a:p>
            <a:r>
              <a:rPr lang="es-ES" dirty="0"/>
              <a:t>Las consultas de nodos en esta zona serán</a:t>
            </a:r>
            <a:r>
              <a:rPr lang="es-MX" dirty="0"/>
              <a:t> contestadas por este servidor primario, el cual dará respuestas autorizadas.</a:t>
            </a:r>
          </a:p>
        </p:txBody>
      </p:sp>
    </p:spTree>
    <p:extLst>
      <p:ext uri="{BB962C8B-B14F-4D97-AF65-F5344CB8AC3E}">
        <p14:creationId xmlns:p14="http://schemas.microsoft.com/office/powerpoint/2010/main" val="946967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Servidor secundario</a:t>
            </a:r>
          </a:p>
        </p:txBody>
      </p:sp>
      <p:sp>
        <p:nvSpPr>
          <p:cNvPr id="3" name="Marcador de contenido 2"/>
          <p:cNvSpPr>
            <a:spLocks noGrp="1"/>
          </p:cNvSpPr>
          <p:nvPr>
            <p:ph idx="1"/>
          </p:nvPr>
        </p:nvSpPr>
        <p:spPr/>
        <p:txBody>
          <a:bodyPr/>
          <a:lstStyle/>
          <a:p>
            <a:r>
              <a:rPr lang="es-MX" dirty="0"/>
              <a:t>Es obligatorio que exista un servidor secundario que respalde al primario, para que las consultas a esta zona no se vean interrumpidas en caso de que falle el primario</a:t>
            </a:r>
          </a:p>
        </p:txBody>
      </p:sp>
    </p:spTree>
    <p:extLst>
      <p:ext uri="{BB962C8B-B14F-4D97-AF65-F5344CB8AC3E}">
        <p14:creationId xmlns:p14="http://schemas.microsoft.com/office/powerpoint/2010/main" val="2618190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Consultas recursivas e iterativas</a:t>
            </a:r>
          </a:p>
        </p:txBody>
      </p:sp>
      <p:sp>
        <p:nvSpPr>
          <p:cNvPr id="3" name="Marcador de texto 2"/>
          <p:cNvSpPr>
            <a:spLocks noGrp="1"/>
          </p:cNvSpPr>
          <p:nvPr>
            <p:ph type="body" idx="1"/>
          </p:nvPr>
        </p:nvSpPr>
        <p:spPr/>
        <p:txBody>
          <a:bodyPr/>
          <a:lstStyle/>
          <a:p>
            <a:endParaRPr lang="es-MX"/>
          </a:p>
        </p:txBody>
      </p:sp>
      <p:pic>
        <p:nvPicPr>
          <p:cNvPr id="4" name="Picture 2" descr="http://www.adrformacion.com/udsimg/wserver12/3/img0096.gif"/>
          <p:cNvPicPr>
            <a:picLocks noChangeAspect="1" noChangeArrowheads="1"/>
          </p:cNvPicPr>
          <p:nvPr/>
        </p:nvPicPr>
        <p:blipFill rotWithShape="1">
          <a:blip r:embed="rId2">
            <a:extLst>
              <a:ext uri="{28A0092B-C50C-407E-A947-70E740481C1C}">
                <a14:useLocalDpi xmlns:a14="http://schemas.microsoft.com/office/drawing/2010/main" val="0"/>
              </a:ext>
            </a:extLst>
          </a:blip>
          <a:srcRect t="6843"/>
          <a:stretch/>
        </p:blipFill>
        <p:spPr bwMode="auto">
          <a:xfrm>
            <a:off x="1371600" y="271447"/>
            <a:ext cx="9131300" cy="4047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406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Consulta recursiva</a:t>
            </a:r>
          </a:p>
        </p:txBody>
      </p:sp>
      <p:sp>
        <p:nvSpPr>
          <p:cNvPr id="3" name="Marcador de contenido 2"/>
          <p:cNvSpPr>
            <a:spLocks noGrp="1"/>
          </p:cNvSpPr>
          <p:nvPr>
            <p:ph idx="1"/>
          </p:nvPr>
        </p:nvSpPr>
        <p:spPr/>
        <p:txBody>
          <a:bodyPr/>
          <a:lstStyle/>
          <a:p>
            <a:r>
              <a:rPr lang="es-MX" dirty="0"/>
              <a:t>El cliente realiza una petición y se le devuelve directamente la respuesta a esta petición o un error</a:t>
            </a:r>
          </a:p>
          <a:p>
            <a:r>
              <a:rPr lang="es-MX" dirty="0"/>
              <a:t>Si el servidor consultado conoce la respuesta la devuelve directamente al cliente, en caso de no conocerla contactara con otro servidor de nombres para preguntarle a el.</a:t>
            </a:r>
          </a:p>
          <a:p>
            <a:r>
              <a:rPr lang="es-MX" dirty="0"/>
              <a:t>Esta consulta en cadena se puede extender hasta que el servidor reciba una respuesta o un error que pueda pasar al cliente</a:t>
            </a:r>
          </a:p>
        </p:txBody>
      </p:sp>
    </p:spTree>
    <p:extLst>
      <p:ext uri="{BB962C8B-B14F-4D97-AF65-F5344CB8AC3E}">
        <p14:creationId xmlns:p14="http://schemas.microsoft.com/office/powerpoint/2010/main" val="910086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Consulta iterativa</a:t>
            </a:r>
          </a:p>
        </p:txBody>
      </p:sp>
      <p:sp>
        <p:nvSpPr>
          <p:cNvPr id="3" name="Marcador de contenido 2"/>
          <p:cNvSpPr>
            <a:spLocks noGrp="1"/>
          </p:cNvSpPr>
          <p:nvPr>
            <p:ph idx="1"/>
          </p:nvPr>
        </p:nvSpPr>
        <p:spPr>
          <a:xfrm>
            <a:off x="852678" y="2084832"/>
            <a:ext cx="10062972" cy="4023360"/>
          </a:xfrm>
        </p:spPr>
        <p:txBody>
          <a:bodyPr/>
          <a:lstStyle/>
          <a:p>
            <a:r>
              <a:rPr lang="es-MX" dirty="0"/>
              <a:t>El cliente además de una respuesta directa o un error puede recibir una referencia a otro servidor de nombres para que realice la consulta en su lugar.</a:t>
            </a:r>
          </a:p>
          <a:p>
            <a:r>
              <a:rPr lang="es-MX" dirty="0"/>
              <a:t>El servidor de nombres consultado puede devolver la respuesta en caso de conocerla, si no la conoce devolverá al cliente una referencia a un servidor para que realice la consulta.</a:t>
            </a:r>
          </a:p>
          <a:p>
            <a:r>
              <a:rPr lang="es-MX" dirty="0"/>
              <a:t>Mientras que el método de consulta iterativa siempre esta presente, las consultas recursivas son opcionales, y un servidor de nombres no tiene porque aceptarlas</a:t>
            </a:r>
          </a:p>
        </p:txBody>
      </p:sp>
    </p:spTree>
    <p:extLst>
      <p:ext uri="{BB962C8B-B14F-4D97-AF65-F5344CB8AC3E}">
        <p14:creationId xmlns:p14="http://schemas.microsoft.com/office/powerpoint/2010/main" val="4253740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Esquema completo de un servidor </a:t>
            </a:r>
            <a:r>
              <a:rPr lang="es-MX" dirty="0" err="1"/>
              <a:t>dns</a:t>
            </a:r>
            <a:endParaRPr lang="es-MX" dirty="0"/>
          </a:p>
        </p:txBody>
      </p:sp>
      <p:sp>
        <p:nvSpPr>
          <p:cNvPr id="3" name="Marcador de texto 2"/>
          <p:cNvSpPr>
            <a:spLocks noGrp="1"/>
          </p:cNvSpPr>
          <p:nvPr>
            <p:ph type="body" idx="1"/>
          </p:nvPr>
        </p:nvSpPr>
        <p:spPr/>
        <p:txBody>
          <a:bodyPr/>
          <a:lstStyle/>
          <a:p>
            <a:endParaRPr lang="es-MX"/>
          </a:p>
        </p:txBody>
      </p:sp>
    </p:spTree>
    <p:extLst>
      <p:ext uri="{BB962C8B-B14F-4D97-AF65-F5344CB8AC3E}">
        <p14:creationId xmlns:p14="http://schemas.microsoft.com/office/powerpoint/2010/main" val="4203384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888999" y="0"/>
            <a:ext cx="10512964" cy="6858000"/>
          </a:xfrm>
          <a:prstGeom prst="rect">
            <a:avLst/>
          </a:prstGeom>
        </p:spPr>
      </p:pic>
    </p:spTree>
    <p:extLst>
      <p:ext uri="{BB962C8B-B14F-4D97-AF65-F5344CB8AC3E}">
        <p14:creationId xmlns:p14="http://schemas.microsoft.com/office/powerpoint/2010/main" val="2206474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MX" dirty="0"/>
              <a:t>DNS (</a:t>
            </a:r>
            <a:r>
              <a:rPr lang="es-MX" dirty="0" err="1"/>
              <a:t>Domain</a:t>
            </a:r>
            <a:r>
              <a:rPr lang="es-MX" dirty="0"/>
              <a:t> </a:t>
            </a:r>
            <a:r>
              <a:rPr lang="es-MX" dirty="0" err="1"/>
              <a:t>Name</a:t>
            </a:r>
            <a:r>
              <a:rPr lang="es-MX" dirty="0"/>
              <a:t> </a:t>
            </a:r>
            <a:r>
              <a:rPr lang="es-MX" dirty="0" err="1"/>
              <a:t>service</a:t>
            </a:r>
            <a:r>
              <a:rPr lang="es-MX" dirty="0"/>
              <a:t>)</a:t>
            </a:r>
          </a:p>
        </p:txBody>
      </p:sp>
      <p:sp>
        <p:nvSpPr>
          <p:cNvPr id="6" name="Marcador de contenido 5"/>
          <p:cNvSpPr>
            <a:spLocks noGrp="1"/>
          </p:cNvSpPr>
          <p:nvPr>
            <p:ph idx="1"/>
          </p:nvPr>
        </p:nvSpPr>
        <p:spPr/>
        <p:txBody>
          <a:bodyPr/>
          <a:lstStyle/>
          <a:p>
            <a:r>
              <a:rPr lang="es-MX" dirty="0"/>
              <a:t>Un sistema de nombres de dominio como DNS (</a:t>
            </a:r>
            <a:r>
              <a:rPr lang="es-MX" dirty="0" err="1"/>
              <a:t>Domain</a:t>
            </a:r>
            <a:r>
              <a:rPr lang="es-MX" dirty="0"/>
              <a:t> </a:t>
            </a:r>
            <a:r>
              <a:rPr lang="es-MX" dirty="0" err="1"/>
              <a:t>Name</a:t>
            </a:r>
            <a:r>
              <a:rPr lang="es-MX" dirty="0"/>
              <a:t> </a:t>
            </a:r>
            <a:r>
              <a:rPr lang="es-MX" dirty="0" err="1"/>
              <a:t>System</a:t>
            </a:r>
            <a:r>
              <a:rPr lang="es-MX" dirty="0"/>
              <a:t>) es necesario para poder referenciar los recursos de una red mediante nombres que sean cómodos de manejar por los usuarios.</a:t>
            </a:r>
          </a:p>
          <a:p>
            <a:r>
              <a:rPr lang="es-MX" dirty="0"/>
              <a:t>El sistema de nombres traslada estas cadenas proporcionadas por los usuarios a direcciones de red manejables por los programas y dispositivos de la red</a:t>
            </a:r>
          </a:p>
          <a:p>
            <a:r>
              <a:rPr lang="es-MX" dirty="0"/>
              <a:t>Adicionalmente el sistema de nombres facilita la organización distribuida de los servidores de nombres. Posibilitando la delegación del mantenimiento de ciertos conjuntos de recursos a una organización y evitando así la centralización del servicio</a:t>
            </a:r>
          </a:p>
        </p:txBody>
      </p:sp>
    </p:spTree>
    <p:extLst>
      <p:ext uri="{BB962C8B-B14F-4D97-AF65-F5344CB8AC3E}">
        <p14:creationId xmlns:p14="http://schemas.microsoft.com/office/powerpoint/2010/main" val="3330858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Mensajes </a:t>
            </a:r>
            <a:r>
              <a:rPr lang="es-MX" dirty="0" err="1"/>
              <a:t>dns</a:t>
            </a:r>
            <a:endParaRPr lang="es-MX" dirty="0"/>
          </a:p>
        </p:txBody>
      </p:sp>
      <p:sp>
        <p:nvSpPr>
          <p:cNvPr id="3" name="Marcador de texto 2"/>
          <p:cNvSpPr>
            <a:spLocks noGrp="1"/>
          </p:cNvSpPr>
          <p:nvPr>
            <p:ph type="body" idx="1"/>
          </p:nvPr>
        </p:nvSpPr>
        <p:spPr/>
        <p:txBody>
          <a:bodyPr/>
          <a:lstStyle/>
          <a:p>
            <a:endParaRPr lang="es-MX"/>
          </a:p>
        </p:txBody>
      </p:sp>
    </p:spTree>
    <p:extLst>
      <p:ext uri="{BB962C8B-B14F-4D97-AF65-F5344CB8AC3E}">
        <p14:creationId xmlns:p14="http://schemas.microsoft.com/office/powerpoint/2010/main" val="181521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Mensajes </a:t>
            </a:r>
            <a:r>
              <a:rPr lang="es-MX" dirty="0" err="1"/>
              <a:t>dns</a:t>
            </a:r>
            <a:endParaRPr lang="es-MX" dirty="0"/>
          </a:p>
        </p:txBody>
      </p:sp>
      <p:sp>
        <p:nvSpPr>
          <p:cNvPr id="3" name="Marcador de contenido 2"/>
          <p:cNvSpPr>
            <a:spLocks noGrp="1"/>
          </p:cNvSpPr>
          <p:nvPr>
            <p:ph idx="1"/>
          </p:nvPr>
        </p:nvSpPr>
        <p:spPr>
          <a:xfrm>
            <a:off x="1024128" y="1854200"/>
            <a:ext cx="9720071" cy="4023360"/>
          </a:xfrm>
        </p:spPr>
        <p:txBody>
          <a:bodyPr/>
          <a:lstStyle/>
          <a:p>
            <a:r>
              <a:rPr lang="es-ES" dirty="0"/>
              <a:t>Todos los mensajes intercambiados con un servidor de nombres tienen</a:t>
            </a:r>
            <a:r>
              <a:rPr lang="es-MX" dirty="0"/>
              <a:t> el siguiente formato</a:t>
            </a:r>
          </a:p>
        </p:txBody>
      </p:sp>
      <p:pic>
        <p:nvPicPr>
          <p:cNvPr id="4" name="Imagen 3"/>
          <p:cNvPicPr>
            <a:picLocks noChangeAspect="1"/>
          </p:cNvPicPr>
          <p:nvPr/>
        </p:nvPicPr>
        <p:blipFill>
          <a:blip r:embed="rId2"/>
          <a:stretch>
            <a:fillRect/>
          </a:stretch>
        </p:blipFill>
        <p:spPr>
          <a:xfrm>
            <a:off x="3020228" y="2464054"/>
            <a:ext cx="5029841" cy="3808730"/>
          </a:xfrm>
          <a:prstGeom prst="rect">
            <a:avLst/>
          </a:prstGeom>
        </p:spPr>
      </p:pic>
    </p:spTree>
    <p:extLst>
      <p:ext uri="{BB962C8B-B14F-4D97-AF65-F5344CB8AC3E}">
        <p14:creationId xmlns:p14="http://schemas.microsoft.com/office/powerpoint/2010/main" val="1652366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Mensajes </a:t>
            </a:r>
            <a:r>
              <a:rPr lang="es-MX" dirty="0" err="1"/>
              <a:t>dns</a:t>
            </a:r>
            <a:endParaRPr lang="es-MX" dirty="0"/>
          </a:p>
        </p:txBody>
      </p:sp>
      <p:sp>
        <p:nvSpPr>
          <p:cNvPr id="3" name="Marcador de contenido 2"/>
          <p:cNvSpPr>
            <a:spLocks noGrp="1"/>
          </p:cNvSpPr>
          <p:nvPr>
            <p:ph idx="1"/>
          </p:nvPr>
        </p:nvSpPr>
        <p:spPr>
          <a:xfrm>
            <a:off x="1024128" y="1854200"/>
            <a:ext cx="9720071" cy="4023360"/>
          </a:xfrm>
        </p:spPr>
        <p:txBody>
          <a:bodyPr/>
          <a:lstStyle/>
          <a:p>
            <a:r>
              <a:rPr lang="es-ES" dirty="0"/>
              <a:t>Todos los mensajes intercambiados con un servidor de nombres tienen</a:t>
            </a:r>
            <a:r>
              <a:rPr lang="es-MX" dirty="0"/>
              <a:t> el siguiente formato</a:t>
            </a:r>
          </a:p>
        </p:txBody>
      </p:sp>
      <p:sp>
        <p:nvSpPr>
          <p:cNvPr id="5" name="Marcador de contenido 2"/>
          <p:cNvSpPr txBox="1">
            <a:spLocks/>
          </p:cNvSpPr>
          <p:nvPr/>
        </p:nvSpPr>
        <p:spPr>
          <a:xfrm>
            <a:off x="1024128" y="2834640"/>
            <a:ext cx="10807654" cy="362157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marL="457200" indent="-457200" algn="just">
              <a:buFont typeface="+mj-lt"/>
              <a:buAutoNum type="arabicPeriod"/>
            </a:pPr>
            <a:r>
              <a:rPr lang="es-MX" dirty="0"/>
              <a:t>La cabecera siempre esta presente en el mensaje, indica cuales de las siguientes secciones contienen información útil</a:t>
            </a:r>
          </a:p>
          <a:p>
            <a:pPr marL="457200" indent="-457200" algn="just">
              <a:buFont typeface="+mj-lt"/>
              <a:buAutoNum type="arabicPeriod"/>
            </a:pPr>
            <a:r>
              <a:rPr lang="es-MX" dirty="0"/>
              <a:t>En la solicitud de información se indicará el tipo (A, PTR, NS, MX..), la clase (IN, CH, HS…)  y el nombre de dominio sobre el cual se hace la petición</a:t>
            </a:r>
          </a:p>
          <a:p>
            <a:pPr marL="457200" indent="-457200" algn="just">
              <a:buFont typeface="+mj-lt"/>
              <a:buAutoNum type="arabicPeriod"/>
            </a:pPr>
            <a:r>
              <a:rPr lang="es-MX" dirty="0"/>
              <a:t>La respuesta contendrá un conjunto de registros con la información solicitada por la petición</a:t>
            </a:r>
          </a:p>
          <a:p>
            <a:pPr marL="457200" indent="-457200" algn="just">
              <a:buFont typeface="+mj-lt"/>
              <a:buAutoNum type="arabicPeriod"/>
            </a:pPr>
            <a:r>
              <a:rPr lang="es-MX" dirty="0"/>
              <a:t>La siguiente sección contiene registros que informan de un servidor de nombres con autoridad para la información solicitada</a:t>
            </a:r>
          </a:p>
          <a:p>
            <a:pPr marL="457200" indent="-457200" algn="just">
              <a:buFont typeface="+mj-lt"/>
              <a:buAutoNum type="arabicPeriod"/>
            </a:pPr>
            <a:r>
              <a:rPr lang="es-MX" dirty="0"/>
              <a:t>La sección de información adicional contiene registros con información relacionada con la solicitud realizada</a:t>
            </a:r>
          </a:p>
          <a:p>
            <a:pPr marL="0" indent="0" algn="just">
              <a:buFont typeface="Tw Cen MT" panose="020B0602020104020603" pitchFamily="34" charset="0"/>
              <a:buNone/>
            </a:pPr>
            <a:endParaRPr lang="es-MX" dirty="0"/>
          </a:p>
        </p:txBody>
      </p:sp>
    </p:spTree>
    <p:extLst>
      <p:ext uri="{BB962C8B-B14F-4D97-AF65-F5344CB8AC3E}">
        <p14:creationId xmlns:p14="http://schemas.microsoft.com/office/powerpoint/2010/main" val="2788487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FORMATO DE LA SECCION DE SOLICITUD DE INFORMACION</a:t>
            </a:r>
          </a:p>
        </p:txBody>
      </p:sp>
      <p:sp>
        <p:nvSpPr>
          <p:cNvPr id="3" name="Marcador de contenido 2"/>
          <p:cNvSpPr>
            <a:spLocks noGrp="1"/>
          </p:cNvSpPr>
          <p:nvPr>
            <p:ph idx="1"/>
          </p:nvPr>
        </p:nvSpPr>
        <p:spPr>
          <a:xfrm>
            <a:off x="5253229" y="2286000"/>
            <a:ext cx="5643372" cy="1166368"/>
          </a:xfrm>
        </p:spPr>
        <p:txBody>
          <a:bodyPr/>
          <a:lstStyle/>
          <a:p>
            <a:pPr>
              <a:buFont typeface="Wingdings" panose="05000000000000000000" pitchFamily="2" charset="2"/>
              <a:buChar char="v"/>
            </a:pPr>
            <a:r>
              <a:rPr lang="es-MX" dirty="0"/>
              <a:t>Es un nombre de dominio que representa un conjunto de etiquetas donde cada etiqueta es de un byte que indica la longitud </a:t>
            </a:r>
          </a:p>
        </p:txBody>
      </p:sp>
      <p:sp>
        <p:nvSpPr>
          <p:cNvPr id="5" name="Marcador de contenido 2"/>
          <p:cNvSpPr txBox="1">
            <a:spLocks/>
          </p:cNvSpPr>
          <p:nvPr/>
        </p:nvSpPr>
        <p:spPr>
          <a:xfrm>
            <a:off x="5151628" y="3653536"/>
            <a:ext cx="5643372" cy="116636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v"/>
            </a:pPr>
            <a:r>
              <a:rPr lang="es-MX" dirty="0"/>
              <a:t>Son 2 bytes indicando el tipo de solicitud (A, PTR, NS, MX, etc.).</a:t>
            </a:r>
          </a:p>
        </p:txBody>
      </p:sp>
      <p:pic>
        <p:nvPicPr>
          <p:cNvPr id="6" name="Imagen 5"/>
          <p:cNvPicPr>
            <a:picLocks noChangeAspect="1"/>
          </p:cNvPicPr>
          <p:nvPr/>
        </p:nvPicPr>
        <p:blipFill>
          <a:blip r:embed="rId2"/>
          <a:stretch>
            <a:fillRect/>
          </a:stretch>
        </p:blipFill>
        <p:spPr>
          <a:xfrm>
            <a:off x="812377" y="2084832"/>
            <a:ext cx="3861646" cy="3963376"/>
          </a:xfrm>
          <a:prstGeom prst="rect">
            <a:avLst/>
          </a:prstGeom>
        </p:spPr>
      </p:pic>
      <p:sp>
        <p:nvSpPr>
          <p:cNvPr id="7" name="Marcador de contenido 2"/>
          <p:cNvSpPr txBox="1">
            <a:spLocks/>
          </p:cNvSpPr>
          <p:nvPr/>
        </p:nvSpPr>
        <p:spPr>
          <a:xfrm>
            <a:off x="5151628" y="4819904"/>
            <a:ext cx="5643372" cy="116636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v"/>
            </a:pPr>
            <a:r>
              <a:rPr lang="es-MX" dirty="0"/>
              <a:t>Son 2 bytes indicando la clase (IN, CH, etc.).</a:t>
            </a:r>
          </a:p>
        </p:txBody>
      </p:sp>
    </p:spTree>
    <p:extLst>
      <p:ext uri="{BB962C8B-B14F-4D97-AF65-F5344CB8AC3E}">
        <p14:creationId xmlns:p14="http://schemas.microsoft.com/office/powerpoint/2010/main" val="1502566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SECCIONES DE RESPUESTA, AUTORIDAD E INFORMACION ADICIONAL</a:t>
            </a:r>
          </a:p>
        </p:txBody>
      </p:sp>
      <p:sp>
        <p:nvSpPr>
          <p:cNvPr id="3" name="Marcador de contenido 2"/>
          <p:cNvSpPr>
            <a:spLocks noGrp="1"/>
          </p:cNvSpPr>
          <p:nvPr>
            <p:ph idx="1"/>
          </p:nvPr>
        </p:nvSpPr>
        <p:spPr/>
        <p:txBody>
          <a:bodyPr/>
          <a:lstStyle/>
          <a:p>
            <a:r>
              <a:rPr lang="es-MX" dirty="0"/>
              <a:t>Estas tres secciones tienen registros con el mismo formato que el anterior. El numero de registros que aparecen en cada sección viene indicado por el campo correspondiente a la cabecera. Cada registro de recurso (RR) tiene el formato visto anteriormente. </a:t>
            </a:r>
          </a:p>
        </p:txBody>
      </p:sp>
      <p:pic>
        <p:nvPicPr>
          <p:cNvPr id="2050" name="Picture 2" descr="http://fundamentos-redes.wikispaces.com/file/view/3.3.1_protocolo_y_servicios_de_DNS.jpg/255153784/3.3.1_protocolo_y_servicios_de_DNS.jpg"/>
          <p:cNvPicPr>
            <a:picLocks noChangeAspect="1" noChangeArrowheads="1"/>
          </p:cNvPicPr>
          <p:nvPr/>
        </p:nvPicPr>
        <p:blipFill rotWithShape="1">
          <a:blip r:embed="rId2">
            <a:extLst>
              <a:ext uri="{28A0092B-C50C-407E-A947-70E740481C1C}">
                <a14:useLocalDpi xmlns:a14="http://schemas.microsoft.com/office/drawing/2010/main" val="0"/>
              </a:ext>
            </a:extLst>
          </a:blip>
          <a:srcRect t="6123" r="10939" b="21009"/>
          <a:stretch/>
        </p:blipFill>
        <p:spPr bwMode="auto">
          <a:xfrm>
            <a:off x="5562601" y="3372565"/>
            <a:ext cx="5765800" cy="3485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873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REGISTRO DE RECURSOS</a:t>
            </a:r>
          </a:p>
        </p:txBody>
      </p:sp>
      <p:sp>
        <p:nvSpPr>
          <p:cNvPr id="3" name="Marcador de texto 2"/>
          <p:cNvSpPr>
            <a:spLocks noGrp="1"/>
          </p:cNvSpPr>
          <p:nvPr>
            <p:ph type="body" idx="1"/>
          </p:nvPr>
        </p:nvSpPr>
        <p:spPr/>
        <p:txBody>
          <a:bodyPr/>
          <a:lstStyle/>
          <a:p>
            <a:endParaRPr lang="es-MX"/>
          </a:p>
        </p:txBody>
      </p:sp>
    </p:spTree>
    <p:extLst>
      <p:ext uri="{BB962C8B-B14F-4D97-AF65-F5344CB8AC3E}">
        <p14:creationId xmlns:p14="http://schemas.microsoft.com/office/powerpoint/2010/main" val="1586467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REGISTRO DE RECURSOS RR</a:t>
            </a:r>
          </a:p>
        </p:txBody>
      </p:sp>
      <p:sp>
        <p:nvSpPr>
          <p:cNvPr id="3" name="Marcador de contenido 2"/>
          <p:cNvSpPr>
            <a:spLocks noGrp="1"/>
          </p:cNvSpPr>
          <p:nvPr>
            <p:ph idx="1"/>
          </p:nvPr>
        </p:nvSpPr>
        <p:spPr/>
        <p:txBody>
          <a:bodyPr/>
          <a:lstStyle/>
          <a:p>
            <a:r>
              <a:rPr lang="es-MX" dirty="0"/>
              <a:t>Son las estructuras de datos que contienen la información intercambiada entre u cliente y el servidor de nombres</a:t>
            </a:r>
          </a:p>
        </p:txBody>
      </p:sp>
      <p:pic>
        <p:nvPicPr>
          <p:cNvPr id="5" name="Imagen 4"/>
          <p:cNvPicPr>
            <a:picLocks noChangeAspect="1"/>
          </p:cNvPicPr>
          <p:nvPr/>
        </p:nvPicPr>
        <p:blipFill>
          <a:blip r:embed="rId2"/>
          <a:stretch>
            <a:fillRect/>
          </a:stretch>
        </p:blipFill>
        <p:spPr>
          <a:xfrm>
            <a:off x="3529276" y="3022600"/>
            <a:ext cx="5086670" cy="3163225"/>
          </a:xfrm>
          <a:prstGeom prst="rect">
            <a:avLst/>
          </a:prstGeom>
        </p:spPr>
      </p:pic>
    </p:spTree>
    <p:extLst>
      <p:ext uri="{BB962C8B-B14F-4D97-AF65-F5344CB8AC3E}">
        <p14:creationId xmlns:p14="http://schemas.microsoft.com/office/powerpoint/2010/main" val="2254946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NOMBRE</a:t>
            </a:r>
          </a:p>
        </p:txBody>
      </p:sp>
      <p:sp>
        <p:nvSpPr>
          <p:cNvPr id="3" name="Marcador de contenido 2"/>
          <p:cNvSpPr>
            <a:spLocks noGrp="1"/>
          </p:cNvSpPr>
          <p:nvPr>
            <p:ph idx="1"/>
          </p:nvPr>
        </p:nvSpPr>
        <p:spPr/>
        <p:txBody>
          <a:bodyPr/>
          <a:lstStyle/>
          <a:p>
            <a:r>
              <a:rPr lang="es-MX" dirty="0"/>
              <a:t>Es el propietario, por ejemplo, el nombre del nodo al cual pertenece este registro de recurso</a:t>
            </a:r>
          </a:p>
        </p:txBody>
      </p:sp>
      <p:pic>
        <p:nvPicPr>
          <p:cNvPr id="4" name="Imagen 3"/>
          <p:cNvPicPr>
            <a:picLocks noChangeAspect="1"/>
          </p:cNvPicPr>
          <p:nvPr/>
        </p:nvPicPr>
        <p:blipFill>
          <a:blip r:embed="rId2"/>
          <a:stretch>
            <a:fillRect/>
          </a:stretch>
        </p:blipFill>
        <p:spPr>
          <a:xfrm>
            <a:off x="7898775" y="2844337"/>
            <a:ext cx="2845424" cy="3760126"/>
          </a:xfrm>
          <a:prstGeom prst="rect">
            <a:avLst/>
          </a:prstGeom>
        </p:spPr>
      </p:pic>
    </p:spTree>
    <p:extLst>
      <p:ext uri="{BB962C8B-B14F-4D97-AF65-F5344CB8AC3E}">
        <p14:creationId xmlns:p14="http://schemas.microsoft.com/office/powerpoint/2010/main" val="2279564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3028" y="645758"/>
            <a:ext cx="9720072" cy="1499616"/>
          </a:xfrm>
        </p:spPr>
        <p:txBody>
          <a:bodyPr/>
          <a:lstStyle/>
          <a:p>
            <a:r>
              <a:rPr lang="es-MX" dirty="0"/>
              <a:t>tipo</a:t>
            </a:r>
          </a:p>
        </p:txBody>
      </p:sp>
      <p:sp>
        <p:nvSpPr>
          <p:cNvPr id="3" name="Marcador de contenido 2"/>
          <p:cNvSpPr>
            <a:spLocks noGrp="1"/>
          </p:cNvSpPr>
          <p:nvPr>
            <p:ph idx="1"/>
          </p:nvPr>
        </p:nvSpPr>
        <p:spPr/>
        <p:txBody>
          <a:bodyPr/>
          <a:lstStyle/>
          <a:p>
            <a:r>
              <a:rPr lang="es-MX" dirty="0"/>
              <a:t>Es el tipo de recurso</a:t>
            </a:r>
          </a:p>
        </p:txBody>
      </p:sp>
      <p:pic>
        <p:nvPicPr>
          <p:cNvPr id="4" name="Imagen 3"/>
          <p:cNvPicPr>
            <a:picLocks noChangeAspect="1"/>
          </p:cNvPicPr>
          <p:nvPr/>
        </p:nvPicPr>
        <p:blipFill>
          <a:blip r:embed="rId2"/>
          <a:stretch>
            <a:fillRect/>
          </a:stretch>
        </p:blipFill>
        <p:spPr>
          <a:xfrm>
            <a:off x="3662371" y="1487130"/>
            <a:ext cx="8151163" cy="4186594"/>
          </a:xfrm>
          <a:prstGeom prst="rect">
            <a:avLst/>
          </a:prstGeom>
        </p:spPr>
      </p:pic>
      <p:sp>
        <p:nvSpPr>
          <p:cNvPr id="5" name="CuadroTexto 4"/>
          <p:cNvSpPr txBox="1"/>
          <p:nvPr/>
        </p:nvSpPr>
        <p:spPr>
          <a:xfrm>
            <a:off x="526900" y="5814350"/>
            <a:ext cx="10687200" cy="646331"/>
          </a:xfrm>
          <a:prstGeom prst="rect">
            <a:avLst/>
          </a:prstGeom>
          <a:noFill/>
        </p:spPr>
        <p:txBody>
          <a:bodyPr wrap="square" rtlCol="0">
            <a:spAutoFit/>
          </a:bodyPr>
          <a:lstStyle/>
          <a:p>
            <a:r>
              <a:rPr lang="es-MX" dirty="0"/>
              <a:t>La definición de los tipos vistos  se encuentra en &lt;arpa/</a:t>
            </a:r>
            <a:r>
              <a:rPr lang="es-MX" dirty="0" err="1"/>
              <a:t>nameser.h</a:t>
            </a:r>
            <a:r>
              <a:rPr lang="es-MX" dirty="0"/>
              <a:t>&gt; </a:t>
            </a:r>
          </a:p>
          <a:p>
            <a:r>
              <a:rPr lang="es-MX" dirty="0">
                <a:hlinkClick r:id="rId3"/>
              </a:rPr>
              <a:t>http://www.opensource.apple.com/source/libresolv/libresolv-25/nameser.h</a:t>
            </a:r>
            <a:endParaRPr lang="es-MX" dirty="0"/>
          </a:p>
        </p:txBody>
      </p:sp>
    </p:spTree>
    <p:extLst>
      <p:ext uri="{BB962C8B-B14F-4D97-AF65-F5344CB8AC3E}">
        <p14:creationId xmlns:p14="http://schemas.microsoft.com/office/powerpoint/2010/main" val="444950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clase</a:t>
            </a:r>
          </a:p>
        </p:txBody>
      </p:sp>
      <p:sp>
        <p:nvSpPr>
          <p:cNvPr id="3" name="Marcador de contenido 2"/>
          <p:cNvSpPr>
            <a:spLocks noGrp="1"/>
          </p:cNvSpPr>
          <p:nvPr>
            <p:ph idx="1"/>
          </p:nvPr>
        </p:nvSpPr>
        <p:spPr>
          <a:xfrm>
            <a:off x="1024128" y="1943100"/>
            <a:ext cx="9720071" cy="4023360"/>
          </a:xfrm>
        </p:spPr>
        <p:txBody>
          <a:bodyPr/>
          <a:lstStyle/>
          <a:p>
            <a:r>
              <a:rPr lang="es-MX" dirty="0"/>
              <a:t>La clase del recurso, posibles valores del campo clase</a:t>
            </a:r>
          </a:p>
          <a:p>
            <a:endParaRPr lang="es-MX" dirty="0"/>
          </a:p>
          <a:p>
            <a:endParaRPr lang="es-MX" dirty="0"/>
          </a:p>
          <a:p>
            <a:endParaRPr lang="es-MX" dirty="0"/>
          </a:p>
          <a:p>
            <a:endParaRPr lang="es-MX" dirty="0"/>
          </a:p>
          <a:p>
            <a:endParaRPr lang="es-MX" dirty="0"/>
          </a:p>
          <a:p>
            <a:endParaRPr lang="es-MX" dirty="0"/>
          </a:p>
          <a:p>
            <a:r>
              <a:rPr lang="es-MX" dirty="0"/>
              <a:t>Otro valor mas genérico</a:t>
            </a:r>
          </a:p>
          <a:p>
            <a:endParaRPr lang="es-MX" dirty="0"/>
          </a:p>
          <a:p>
            <a:endParaRPr lang="es-MX" dirty="0"/>
          </a:p>
          <a:p>
            <a:endParaRPr lang="es-MX" dirty="0"/>
          </a:p>
          <a:p>
            <a:endParaRPr lang="es-MX" dirty="0"/>
          </a:p>
        </p:txBody>
      </p:sp>
      <p:pic>
        <p:nvPicPr>
          <p:cNvPr id="5" name="Imagen 4"/>
          <p:cNvPicPr>
            <a:picLocks noChangeAspect="1"/>
          </p:cNvPicPr>
          <p:nvPr/>
        </p:nvPicPr>
        <p:blipFill>
          <a:blip r:embed="rId2"/>
          <a:stretch>
            <a:fillRect/>
          </a:stretch>
        </p:blipFill>
        <p:spPr>
          <a:xfrm>
            <a:off x="557572" y="2406326"/>
            <a:ext cx="11203855" cy="2629547"/>
          </a:xfrm>
          <a:prstGeom prst="rect">
            <a:avLst/>
          </a:prstGeom>
        </p:spPr>
      </p:pic>
      <p:graphicFrame>
        <p:nvGraphicFramePr>
          <p:cNvPr id="6" name="Tabla 5"/>
          <p:cNvGraphicFramePr>
            <a:graphicFrameLocks noGrp="1"/>
          </p:cNvGraphicFramePr>
          <p:nvPr>
            <p:extLst>
              <p:ext uri="{D42A27DB-BD31-4B8C-83A1-F6EECF244321}">
                <p14:modId xmlns:p14="http://schemas.microsoft.com/office/powerpoint/2010/main" val="4104244857"/>
              </p:ext>
            </p:extLst>
          </p:nvPr>
        </p:nvGraphicFramePr>
        <p:xfrm>
          <a:off x="736600" y="5787412"/>
          <a:ext cx="8382000" cy="506730"/>
        </p:xfrm>
        <a:graphic>
          <a:graphicData uri="http://schemas.openxmlformats.org/drawingml/2006/table">
            <a:tbl>
              <a:tblPr>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5334000">
                  <a:extLst>
                    <a:ext uri="{9D8B030D-6E8A-4147-A177-3AD203B41FA5}">
                      <a16:colId xmlns:a16="http://schemas.microsoft.com/office/drawing/2014/main" val="20002"/>
                    </a:ext>
                  </a:extLst>
                </a:gridCol>
              </a:tblGrid>
              <a:tr h="0">
                <a:tc>
                  <a:txBody>
                    <a:bodyPr/>
                    <a:lstStyle/>
                    <a:p>
                      <a:pPr algn="ctr" fontAlgn="ctr"/>
                      <a:r>
                        <a:rPr lang="es-MX" sz="1600" u="none" strike="noStrike" dirty="0">
                          <a:effectLst/>
                        </a:rPr>
                        <a:t>TIPO</a:t>
                      </a:r>
                      <a:endParaRPr lang="es-MX" sz="1600" b="1" i="1"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MX" sz="1600" u="none" strike="noStrike">
                          <a:effectLst/>
                        </a:rPr>
                        <a:t>VALOR</a:t>
                      </a:r>
                      <a:endParaRPr lang="es-MX" sz="1600" b="1" i="1"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MX" sz="1600" u="none" strike="noStrike">
                          <a:effectLst/>
                        </a:rPr>
                        <a:t>DESCRIPCIÓN</a:t>
                      </a:r>
                      <a:endParaRPr lang="es-MX" sz="1600" b="1" i="1"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0">
                <a:tc>
                  <a:txBody>
                    <a:bodyPr/>
                    <a:lstStyle/>
                    <a:p>
                      <a:pPr algn="ctr" fontAlgn="ctr"/>
                      <a:r>
                        <a:rPr lang="es-MX" sz="1600" u="none" strike="noStrike">
                          <a:effectLst/>
                        </a:rPr>
                        <a:t>*</a:t>
                      </a:r>
                      <a:endParaRPr lang="es-MX"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s-MX" sz="1600" u="none" strike="noStrike" dirty="0">
                          <a:effectLst/>
                        </a:rPr>
                        <a:t>255</a:t>
                      </a:r>
                      <a:endParaRPr lang="es-MX"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s-MX" sz="1600" u="none" strike="noStrike" dirty="0">
                          <a:effectLst/>
                        </a:rPr>
                        <a:t>Todas las clases</a:t>
                      </a:r>
                      <a:endParaRPr lang="es-MX"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bl>
          </a:graphicData>
        </a:graphic>
      </p:graphicFrame>
      <p:sp>
        <p:nvSpPr>
          <p:cNvPr id="7" name="CuadroTexto 6"/>
          <p:cNvSpPr txBox="1"/>
          <p:nvPr/>
        </p:nvSpPr>
        <p:spPr>
          <a:xfrm>
            <a:off x="9145226" y="5103674"/>
            <a:ext cx="2843573" cy="1754326"/>
          </a:xfrm>
          <a:prstGeom prst="rect">
            <a:avLst/>
          </a:prstGeom>
          <a:noFill/>
        </p:spPr>
        <p:txBody>
          <a:bodyPr wrap="square" rtlCol="0">
            <a:spAutoFit/>
          </a:bodyPr>
          <a:lstStyle/>
          <a:p>
            <a:r>
              <a:rPr lang="es-MX" dirty="0"/>
              <a:t>La definición de las clases vistas  se encuentra en &lt;arpa/</a:t>
            </a:r>
            <a:r>
              <a:rPr lang="es-MX" dirty="0" err="1"/>
              <a:t>nameser.h</a:t>
            </a:r>
            <a:r>
              <a:rPr lang="es-MX" dirty="0"/>
              <a:t>&gt; </a:t>
            </a:r>
          </a:p>
          <a:p>
            <a:r>
              <a:rPr lang="es-MX" dirty="0">
                <a:hlinkClick r:id="rId3"/>
              </a:rPr>
              <a:t>http://www.opensource.apple.com/source/libresolv/libresolv-25/nameser.h</a:t>
            </a:r>
            <a:endParaRPr lang="es-MX" dirty="0"/>
          </a:p>
        </p:txBody>
      </p:sp>
    </p:spTree>
    <p:extLst>
      <p:ext uri="{BB962C8B-B14F-4D97-AF65-F5344CB8AC3E}">
        <p14:creationId xmlns:p14="http://schemas.microsoft.com/office/powerpoint/2010/main" val="2153031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Conceptos sobre </a:t>
            </a:r>
            <a:r>
              <a:rPr lang="es-MX" dirty="0" err="1"/>
              <a:t>dns</a:t>
            </a:r>
            <a:endParaRPr lang="es-MX" dirty="0"/>
          </a:p>
        </p:txBody>
      </p:sp>
      <p:sp>
        <p:nvSpPr>
          <p:cNvPr id="3" name="Marcador de texto 2"/>
          <p:cNvSpPr>
            <a:spLocks noGrp="1"/>
          </p:cNvSpPr>
          <p:nvPr>
            <p:ph type="body" idx="1"/>
          </p:nvPr>
        </p:nvSpPr>
        <p:spPr/>
        <p:txBody>
          <a:bodyPr/>
          <a:lstStyle/>
          <a:p>
            <a:endParaRPr lang="es-MX"/>
          </a:p>
        </p:txBody>
      </p:sp>
    </p:spTree>
    <p:extLst>
      <p:ext uri="{BB962C8B-B14F-4D97-AF65-F5344CB8AC3E}">
        <p14:creationId xmlns:p14="http://schemas.microsoft.com/office/powerpoint/2010/main" val="11295024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TTL</a:t>
            </a:r>
          </a:p>
        </p:txBody>
      </p:sp>
      <p:sp>
        <p:nvSpPr>
          <p:cNvPr id="3" name="Marcador de contenido 2"/>
          <p:cNvSpPr>
            <a:spLocks noGrp="1"/>
          </p:cNvSpPr>
          <p:nvPr>
            <p:ph idx="1"/>
          </p:nvPr>
        </p:nvSpPr>
        <p:spPr>
          <a:xfrm>
            <a:off x="1024129" y="2084832"/>
            <a:ext cx="9720071" cy="4023360"/>
          </a:xfrm>
        </p:spPr>
        <p:txBody>
          <a:bodyPr/>
          <a:lstStyle/>
          <a:p>
            <a:r>
              <a:rPr lang="es-MX" dirty="0"/>
              <a:t>El tiempo de vida, es el intervalo de tiempo que este registro puede permanecer en un cache.</a:t>
            </a:r>
          </a:p>
          <a:p>
            <a:r>
              <a:rPr lang="es-MX" dirty="0"/>
              <a:t>Pasado este tiempo este registro no puede ser devuelto como respuesta a un cliente, sino que debe obtenerse de nuevo de un servidor con autoridad</a:t>
            </a:r>
          </a:p>
        </p:txBody>
      </p:sp>
      <p:pic>
        <p:nvPicPr>
          <p:cNvPr id="4" name="Imagen 3"/>
          <p:cNvPicPr>
            <a:picLocks noChangeAspect="1"/>
          </p:cNvPicPr>
          <p:nvPr/>
        </p:nvPicPr>
        <p:blipFill>
          <a:blip r:embed="rId2"/>
          <a:stretch>
            <a:fillRect/>
          </a:stretch>
        </p:blipFill>
        <p:spPr>
          <a:xfrm>
            <a:off x="6553200" y="3600450"/>
            <a:ext cx="5638800" cy="3257550"/>
          </a:xfrm>
          <a:prstGeom prst="rect">
            <a:avLst/>
          </a:prstGeom>
        </p:spPr>
      </p:pic>
    </p:spTree>
    <p:extLst>
      <p:ext uri="{BB962C8B-B14F-4D97-AF65-F5344CB8AC3E}">
        <p14:creationId xmlns:p14="http://schemas.microsoft.com/office/powerpoint/2010/main" val="1491453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LONGITUD</a:t>
            </a:r>
          </a:p>
        </p:txBody>
      </p:sp>
      <p:sp>
        <p:nvSpPr>
          <p:cNvPr id="3" name="Marcador de contenido 2"/>
          <p:cNvSpPr>
            <a:spLocks noGrp="1"/>
          </p:cNvSpPr>
          <p:nvPr>
            <p:ph idx="1"/>
          </p:nvPr>
        </p:nvSpPr>
        <p:spPr>
          <a:xfrm>
            <a:off x="1024129" y="1952625"/>
            <a:ext cx="9720071" cy="4023360"/>
          </a:xfrm>
        </p:spPr>
        <p:txBody>
          <a:bodyPr/>
          <a:lstStyle/>
          <a:p>
            <a:r>
              <a:rPr lang="es-MX" dirty="0"/>
              <a:t>Es la longitud</a:t>
            </a:r>
          </a:p>
          <a:p>
            <a:r>
              <a:rPr lang="es-MX" dirty="0"/>
              <a:t> del campo de datos</a:t>
            </a:r>
          </a:p>
        </p:txBody>
      </p:sp>
      <p:pic>
        <p:nvPicPr>
          <p:cNvPr id="4" name="Imagen 3"/>
          <p:cNvPicPr>
            <a:picLocks noChangeAspect="1"/>
          </p:cNvPicPr>
          <p:nvPr/>
        </p:nvPicPr>
        <p:blipFill>
          <a:blip r:embed="rId2"/>
          <a:stretch>
            <a:fillRect/>
          </a:stretch>
        </p:blipFill>
        <p:spPr>
          <a:xfrm>
            <a:off x="3473450" y="686816"/>
            <a:ext cx="8503559" cy="5777484"/>
          </a:xfrm>
          <a:prstGeom prst="rect">
            <a:avLst/>
          </a:prstGeom>
        </p:spPr>
      </p:pic>
    </p:spTree>
    <p:extLst>
      <p:ext uri="{BB962C8B-B14F-4D97-AF65-F5344CB8AC3E}">
        <p14:creationId xmlns:p14="http://schemas.microsoft.com/office/powerpoint/2010/main" val="756802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datos</a:t>
            </a:r>
          </a:p>
        </p:txBody>
      </p:sp>
      <p:sp>
        <p:nvSpPr>
          <p:cNvPr id="3" name="Marcador de contenido 2"/>
          <p:cNvSpPr>
            <a:spLocks noGrp="1"/>
          </p:cNvSpPr>
          <p:nvPr>
            <p:ph idx="1"/>
          </p:nvPr>
        </p:nvSpPr>
        <p:spPr/>
        <p:txBody>
          <a:bodyPr/>
          <a:lstStyle/>
          <a:p>
            <a:r>
              <a:rPr lang="es-MX" dirty="0"/>
              <a:t>Dependiendo del tipo y clase de registro el campo de datos contendrá un tipo de información u otro.</a:t>
            </a:r>
          </a:p>
          <a:p>
            <a:r>
              <a:rPr lang="es-MX" dirty="0"/>
              <a:t>Por ejemplo, si es un registro de tipo A, El campo de datos contendrá una dirección IP.</a:t>
            </a:r>
          </a:p>
          <a:p>
            <a:r>
              <a:rPr lang="es-MX" dirty="0"/>
              <a:t>Si es un registro de tipo MX, contendrá el host que hace de servidor de correo para el dominio consultado.</a:t>
            </a:r>
          </a:p>
          <a:p>
            <a:r>
              <a:rPr lang="es-MX" dirty="0"/>
              <a:t>Si es un registro HINFO contendrá la información sobre CPU y el SO del host consultado, etc.</a:t>
            </a:r>
          </a:p>
        </p:txBody>
      </p:sp>
    </p:spTree>
    <p:extLst>
      <p:ext uri="{BB962C8B-B14F-4D97-AF65-F5344CB8AC3E}">
        <p14:creationId xmlns:p14="http://schemas.microsoft.com/office/powerpoint/2010/main" val="40078992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a:t>FORMATO DE DEL CAMPO DE DATOS DEPENDIENDO DEL RR TRANSPORTADO</a:t>
            </a:r>
          </a:p>
        </p:txBody>
      </p:sp>
      <p:sp>
        <p:nvSpPr>
          <p:cNvPr id="3" name="Marcador de texto 2"/>
          <p:cNvSpPr>
            <a:spLocks noGrp="1"/>
          </p:cNvSpPr>
          <p:nvPr>
            <p:ph type="body" idx="1"/>
          </p:nvPr>
        </p:nvSpPr>
        <p:spPr/>
        <p:txBody>
          <a:bodyPr/>
          <a:lstStyle/>
          <a:p>
            <a:endParaRPr lang="es-MX"/>
          </a:p>
        </p:txBody>
      </p:sp>
    </p:spTree>
    <p:extLst>
      <p:ext uri="{BB962C8B-B14F-4D97-AF65-F5344CB8AC3E}">
        <p14:creationId xmlns:p14="http://schemas.microsoft.com/office/powerpoint/2010/main" val="14678847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CNAME</a:t>
            </a:r>
          </a:p>
        </p:txBody>
      </p:sp>
      <p:sp>
        <p:nvSpPr>
          <p:cNvPr id="3" name="Marcador de contenido 2"/>
          <p:cNvSpPr>
            <a:spLocks noGrp="1"/>
          </p:cNvSpPr>
          <p:nvPr>
            <p:ph idx="1"/>
          </p:nvPr>
        </p:nvSpPr>
        <p:spPr/>
        <p:txBody>
          <a:bodyPr/>
          <a:lstStyle/>
          <a:p>
            <a:r>
              <a:rPr lang="es-MX" dirty="0"/>
              <a:t>Especifica un nombre de dominio al cual estará asociado el alias indicado en el campo Nombre</a:t>
            </a:r>
          </a:p>
        </p:txBody>
      </p:sp>
      <p:pic>
        <p:nvPicPr>
          <p:cNvPr id="4" name="Imagen 3"/>
          <p:cNvPicPr>
            <a:picLocks noChangeAspect="1"/>
          </p:cNvPicPr>
          <p:nvPr/>
        </p:nvPicPr>
        <p:blipFill>
          <a:blip r:embed="rId2"/>
          <a:stretch>
            <a:fillRect/>
          </a:stretch>
        </p:blipFill>
        <p:spPr>
          <a:xfrm>
            <a:off x="213275" y="3416025"/>
            <a:ext cx="11978725" cy="2235750"/>
          </a:xfrm>
          <a:prstGeom prst="rect">
            <a:avLst/>
          </a:prstGeom>
        </p:spPr>
      </p:pic>
    </p:spTree>
    <p:extLst>
      <p:ext uri="{BB962C8B-B14F-4D97-AF65-F5344CB8AC3E}">
        <p14:creationId xmlns:p14="http://schemas.microsoft.com/office/powerpoint/2010/main" val="14211105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HINFO</a:t>
            </a:r>
          </a:p>
        </p:txBody>
      </p:sp>
      <p:sp>
        <p:nvSpPr>
          <p:cNvPr id="3" name="Marcador de contenido 2"/>
          <p:cNvSpPr>
            <a:spLocks noGrp="1"/>
          </p:cNvSpPr>
          <p:nvPr>
            <p:ph idx="1"/>
          </p:nvPr>
        </p:nvSpPr>
        <p:spPr/>
        <p:txBody>
          <a:bodyPr/>
          <a:lstStyle/>
          <a:p>
            <a:r>
              <a:rPr lang="es-MX" dirty="0"/>
              <a:t>Son cadenas de caracteres que informan del tipo de CPU y SO que tiene el host</a:t>
            </a:r>
          </a:p>
        </p:txBody>
      </p:sp>
      <p:pic>
        <p:nvPicPr>
          <p:cNvPr id="4" name="Imagen 3"/>
          <p:cNvPicPr>
            <a:picLocks noChangeAspect="1"/>
          </p:cNvPicPr>
          <p:nvPr/>
        </p:nvPicPr>
        <p:blipFill>
          <a:blip r:embed="rId2"/>
          <a:stretch>
            <a:fillRect/>
          </a:stretch>
        </p:blipFill>
        <p:spPr>
          <a:xfrm>
            <a:off x="111675" y="3019250"/>
            <a:ext cx="11978725" cy="3290110"/>
          </a:xfrm>
          <a:prstGeom prst="rect">
            <a:avLst/>
          </a:prstGeom>
        </p:spPr>
      </p:pic>
    </p:spTree>
    <p:extLst>
      <p:ext uri="{BB962C8B-B14F-4D97-AF65-F5344CB8AC3E}">
        <p14:creationId xmlns:p14="http://schemas.microsoft.com/office/powerpoint/2010/main" val="41979507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mb</a:t>
            </a:r>
            <a:endParaRPr lang="es-MX" dirty="0"/>
          </a:p>
        </p:txBody>
      </p:sp>
      <p:sp>
        <p:nvSpPr>
          <p:cNvPr id="3" name="Marcador de contenido 2"/>
          <p:cNvSpPr>
            <a:spLocks noGrp="1"/>
          </p:cNvSpPr>
          <p:nvPr>
            <p:ph idx="1"/>
          </p:nvPr>
        </p:nvSpPr>
        <p:spPr/>
        <p:txBody>
          <a:bodyPr/>
          <a:lstStyle/>
          <a:p>
            <a:r>
              <a:rPr lang="es-MX" dirty="0"/>
              <a:t>MADNAME, identifica al host que tiene el buzón de correo que se haya especificado</a:t>
            </a:r>
          </a:p>
        </p:txBody>
      </p:sp>
      <p:pic>
        <p:nvPicPr>
          <p:cNvPr id="4" name="Imagen 3"/>
          <p:cNvPicPr>
            <a:picLocks noChangeAspect="1"/>
          </p:cNvPicPr>
          <p:nvPr/>
        </p:nvPicPr>
        <p:blipFill>
          <a:blip r:embed="rId2"/>
          <a:stretch>
            <a:fillRect/>
          </a:stretch>
        </p:blipFill>
        <p:spPr>
          <a:xfrm>
            <a:off x="213275" y="3428725"/>
            <a:ext cx="11978725" cy="2235750"/>
          </a:xfrm>
          <a:prstGeom prst="rect">
            <a:avLst/>
          </a:prstGeom>
        </p:spPr>
      </p:pic>
    </p:spTree>
    <p:extLst>
      <p:ext uri="{BB962C8B-B14F-4D97-AF65-F5344CB8AC3E}">
        <p14:creationId xmlns:p14="http://schemas.microsoft.com/office/powerpoint/2010/main" val="16958349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MD</a:t>
            </a:r>
          </a:p>
        </p:txBody>
      </p:sp>
      <p:sp>
        <p:nvSpPr>
          <p:cNvPr id="3" name="Marcador de contenido 2"/>
          <p:cNvSpPr>
            <a:spLocks noGrp="1"/>
          </p:cNvSpPr>
          <p:nvPr>
            <p:ph idx="1"/>
          </p:nvPr>
        </p:nvSpPr>
        <p:spPr/>
        <p:txBody>
          <a:bodyPr/>
          <a:lstStyle/>
          <a:p>
            <a:r>
              <a:rPr lang="es-MX" dirty="0"/>
              <a:t>MADNAME, en este caso identifica al host que puede recibir correo para el dominio. Este RR ha quedado obsoleto y ha sido sustituido por MX</a:t>
            </a:r>
          </a:p>
        </p:txBody>
      </p:sp>
      <p:pic>
        <p:nvPicPr>
          <p:cNvPr id="4" name="Imagen 3"/>
          <p:cNvPicPr>
            <a:picLocks noChangeAspect="1"/>
          </p:cNvPicPr>
          <p:nvPr/>
        </p:nvPicPr>
        <p:blipFill>
          <a:blip r:embed="rId2"/>
          <a:stretch>
            <a:fillRect/>
          </a:stretch>
        </p:blipFill>
        <p:spPr>
          <a:xfrm>
            <a:off x="213275" y="3428725"/>
            <a:ext cx="11978725" cy="2235750"/>
          </a:xfrm>
          <a:prstGeom prst="rect">
            <a:avLst/>
          </a:prstGeom>
        </p:spPr>
      </p:pic>
    </p:spTree>
    <p:extLst>
      <p:ext uri="{BB962C8B-B14F-4D97-AF65-F5344CB8AC3E}">
        <p14:creationId xmlns:p14="http://schemas.microsoft.com/office/powerpoint/2010/main" val="30551898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mf</a:t>
            </a:r>
            <a:endParaRPr lang="es-MX" dirty="0"/>
          </a:p>
        </p:txBody>
      </p:sp>
      <p:sp>
        <p:nvSpPr>
          <p:cNvPr id="3" name="Marcador de contenido 2"/>
          <p:cNvSpPr>
            <a:spLocks noGrp="1"/>
          </p:cNvSpPr>
          <p:nvPr>
            <p:ph idx="1"/>
          </p:nvPr>
        </p:nvSpPr>
        <p:spPr/>
        <p:txBody>
          <a:bodyPr/>
          <a:lstStyle/>
          <a:p>
            <a:r>
              <a:rPr lang="es-MX" dirty="0"/>
              <a:t>MADNAME es el nombre de un host que acepta correo para dirigirlo al dominio. Este RR, se ha quedado obsoleto y se ha sustituido por MX</a:t>
            </a:r>
          </a:p>
        </p:txBody>
      </p:sp>
      <p:pic>
        <p:nvPicPr>
          <p:cNvPr id="4" name="Imagen 3"/>
          <p:cNvPicPr>
            <a:picLocks noChangeAspect="1"/>
          </p:cNvPicPr>
          <p:nvPr/>
        </p:nvPicPr>
        <p:blipFill>
          <a:blip r:embed="rId2"/>
          <a:stretch>
            <a:fillRect/>
          </a:stretch>
        </p:blipFill>
        <p:spPr>
          <a:xfrm>
            <a:off x="213275" y="3428725"/>
            <a:ext cx="11978725" cy="2235750"/>
          </a:xfrm>
          <a:prstGeom prst="rect">
            <a:avLst/>
          </a:prstGeom>
        </p:spPr>
      </p:pic>
    </p:spTree>
    <p:extLst>
      <p:ext uri="{BB962C8B-B14F-4D97-AF65-F5344CB8AC3E}">
        <p14:creationId xmlns:p14="http://schemas.microsoft.com/office/powerpoint/2010/main" val="23375147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mg</a:t>
            </a:r>
          </a:p>
        </p:txBody>
      </p:sp>
      <p:sp>
        <p:nvSpPr>
          <p:cNvPr id="3" name="Marcador de contenido 2"/>
          <p:cNvSpPr>
            <a:spLocks noGrp="1"/>
          </p:cNvSpPr>
          <p:nvPr>
            <p:ph idx="1"/>
          </p:nvPr>
        </p:nvSpPr>
        <p:spPr/>
        <p:txBody>
          <a:bodyPr/>
          <a:lstStyle/>
          <a:p>
            <a:r>
              <a:rPr lang="es-MX" dirty="0"/>
              <a:t>MGMNAME,  es un nombre de dominio que especifica un buzón de correo miembro del grupo de correo especificado por el nombre de dominio</a:t>
            </a:r>
          </a:p>
        </p:txBody>
      </p:sp>
      <p:pic>
        <p:nvPicPr>
          <p:cNvPr id="4" name="Imagen 3"/>
          <p:cNvPicPr>
            <a:picLocks noChangeAspect="1"/>
          </p:cNvPicPr>
          <p:nvPr/>
        </p:nvPicPr>
        <p:blipFill>
          <a:blip r:embed="rId2"/>
          <a:stretch>
            <a:fillRect/>
          </a:stretch>
        </p:blipFill>
        <p:spPr>
          <a:xfrm>
            <a:off x="119337" y="3339825"/>
            <a:ext cx="11978725" cy="2235750"/>
          </a:xfrm>
          <a:prstGeom prst="rect">
            <a:avLst/>
          </a:prstGeom>
        </p:spPr>
      </p:pic>
    </p:spTree>
    <p:extLst>
      <p:ext uri="{BB962C8B-B14F-4D97-AF65-F5344CB8AC3E}">
        <p14:creationId xmlns:p14="http://schemas.microsoft.com/office/powerpoint/2010/main" val="2670525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Resolución directa e inversa</a:t>
            </a:r>
          </a:p>
        </p:txBody>
      </p:sp>
      <p:sp>
        <p:nvSpPr>
          <p:cNvPr id="3" name="Marcador de contenido 2"/>
          <p:cNvSpPr>
            <a:spLocks noGrp="1"/>
          </p:cNvSpPr>
          <p:nvPr>
            <p:ph idx="1"/>
          </p:nvPr>
        </p:nvSpPr>
        <p:spPr/>
        <p:txBody>
          <a:bodyPr/>
          <a:lstStyle/>
          <a:p>
            <a:r>
              <a:rPr lang="es-MX" dirty="0"/>
              <a:t>RESOLUCION DIRECTA</a:t>
            </a:r>
          </a:p>
          <a:p>
            <a:r>
              <a:rPr lang="es-MX" dirty="0"/>
              <a:t>Cuando el usuario proporciona al servidor de nombres el nombre de un recurso de la red y el servidor le devuelve la dirección de red de dicho recurso.</a:t>
            </a:r>
          </a:p>
          <a:p>
            <a:r>
              <a:rPr lang="es-MX" dirty="0"/>
              <a:t>RESOLUCION INVERSA</a:t>
            </a:r>
          </a:p>
          <a:p>
            <a:r>
              <a:rPr lang="es-MX" dirty="0"/>
              <a:t>El usuario proporciona al servidor una dirección de red de un recurso y obtiene el nombre con los cuales es conocido dicho recurso en la red.</a:t>
            </a:r>
          </a:p>
          <a:p>
            <a:endParaRPr lang="es-MX" dirty="0"/>
          </a:p>
          <a:p>
            <a:r>
              <a:rPr lang="es-MX" dirty="0"/>
              <a:t>Los Servidores de nombres pueden o no implementar la resolución inversa, ya que se trata de una solución opcional.</a:t>
            </a:r>
          </a:p>
        </p:txBody>
      </p:sp>
    </p:spTree>
    <p:extLst>
      <p:ext uri="{BB962C8B-B14F-4D97-AF65-F5344CB8AC3E}">
        <p14:creationId xmlns:p14="http://schemas.microsoft.com/office/powerpoint/2010/main" val="14922780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minfo</a:t>
            </a:r>
            <a:endParaRPr lang="es-MX" dirty="0"/>
          </a:p>
        </p:txBody>
      </p:sp>
      <p:sp>
        <p:nvSpPr>
          <p:cNvPr id="3" name="Marcador de contenido 2"/>
          <p:cNvSpPr>
            <a:spLocks noGrp="1"/>
          </p:cNvSpPr>
          <p:nvPr>
            <p:ph idx="1"/>
          </p:nvPr>
        </p:nvSpPr>
        <p:spPr>
          <a:xfrm>
            <a:off x="1024128" y="1879600"/>
            <a:ext cx="9720071" cy="4023360"/>
          </a:xfrm>
        </p:spPr>
        <p:txBody>
          <a:bodyPr/>
          <a:lstStyle/>
          <a:p>
            <a:r>
              <a:rPr lang="es-MX" dirty="0"/>
              <a:t>RMAILBX, es un nombre de dominio que especifica un buzón de correo responsable de la lista de correo </a:t>
            </a:r>
          </a:p>
          <a:p>
            <a:r>
              <a:rPr lang="es-MX" dirty="0"/>
              <a:t>EMAILBX, es un nombre de dominio indicando un buzón de correo, el cual recibe los mensajes de error pertenecientes a la lista de correo indicado en el campo nombre, si el campo esta vacíos, los errores se envían al emisor del mensaje</a:t>
            </a:r>
          </a:p>
        </p:txBody>
      </p:sp>
      <p:pic>
        <p:nvPicPr>
          <p:cNvPr id="4" name="Imagen 3"/>
          <p:cNvPicPr>
            <a:picLocks noChangeAspect="1"/>
          </p:cNvPicPr>
          <p:nvPr/>
        </p:nvPicPr>
        <p:blipFill>
          <a:blip r:embed="rId2"/>
          <a:stretch>
            <a:fillRect/>
          </a:stretch>
        </p:blipFill>
        <p:spPr>
          <a:xfrm>
            <a:off x="213275" y="3447645"/>
            <a:ext cx="11978725" cy="3290110"/>
          </a:xfrm>
          <a:prstGeom prst="rect">
            <a:avLst/>
          </a:prstGeom>
        </p:spPr>
      </p:pic>
    </p:spTree>
    <p:extLst>
      <p:ext uri="{BB962C8B-B14F-4D97-AF65-F5344CB8AC3E}">
        <p14:creationId xmlns:p14="http://schemas.microsoft.com/office/powerpoint/2010/main" val="38440563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mr</a:t>
            </a:r>
            <a:endParaRPr lang="es-MX" dirty="0"/>
          </a:p>
        </p:txBody>
      </p:sp>
      <p:sp>
        <p:nvSpPr>
          <p:cNvPr id="3" name="Marcador de contenido 2"/>
          <p:cNvSpPr>
            <a:spLocks noGrp="1"/>
          </p:cNvSpPr>
          <p:nvPr>
            <p:ph idx="1"/>
          </p:nvPr>
        </p:nvSpPr>
        <p:spPr/>
        <p:txBody>
          <a:bodyPr/>
          <a:lstStyle/>
          <a:p>
            <a:r>
              <a:rPr lang="es-MX" dirty="0"/>
              <a:t>NEWNAME, es un nombre de dominio que indica el nuevo nombre para el buzón de correo especificado</a:t>
            </a:r>
          </a:p>
        </p:txBody>
      </p:sp>
      <p:pic>
        <p:nvPicPr>
          <p:cNvPr id="4" name="Imagen 3"/>
          <p:cNvPicPr>
            <a:picLocks noChangeAspect="1"/>
          </p:cNvPicPr>
          <p:nvPr/>
        </p:nvPicPr>
        <p:blipFill>
          <a:blip r:embed="rId2"/>
          <a:stretch>
            <a:fillRect/>
          </a:stretch>
        </p:blipFill>
        <p:spPr>
          <a:xfrm>
            <a:off x="213275" y="3593825"/>
            <a:ext cx="11978725" cy="2235750"/>
          </a:xfrm>
          <a:prstGeom prst="rect">
            <a:avLst/>
          </a:prstGeom>
        </p:spPr>
      </p:pic>
    </p:spTree>
    <p:extLst>
      <p:ext uri="{BB962C8B-B14F-4D97-AF65-F5344CB8AC3E}">
        <p14:creationId xmlns:p14="http://schemas.microsoft.com/office/powerpoint/2010/main" val="1992903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MX</a:t>
            </a:r>
          </a:p>
        </p:txBody>
      </p:sp>
      <p:sp>
        <p:nvSpPr>
          <p:cNvPr id="3" name="Marcador de contenido 2"/>
          <p:cNvSpPr>
            <a:spLocks noGrp="1"/>
          </p:cNvSpPr>
          <p:nvPr>
            <p:ph idx="1"/>
          </p:nvPr>
        </p:nvSpPr>
        <p:spPr/>
        <p:txBody>
          <a:bodyPr/>
          <a:lstStyle/>
          <a:p>
            <a:r>
              <a:rPr lang="es-MX" dirty="0"/>
              <a:t>PREFERENCE, es un entero de 16 bits que indican la prioridad de este servidor, valores bajos indica mayor prioridad</a:t>
            </a:r>
          </a:p>
          <a:p>
            <a:r>
              <a:rPr lang="es-MX" dirty="0"/>
              <a:t>EXCHANGE, es un nombre de dominio que hace referencia a un host el cual hará de servidor de correo para el dominio indicado en el campo nombre</a:t>
            </a:r>
          </a:p>
        </p:txBody>
      </p:sp>
      <p:pic>
        <p:nvPicPr>
          <p:cNvPr id="4" name="Imagen 3"/>
          <p:cNvPicPr>
            <a:picLocks noChangeAspect="1"/>
          </p:cNvPicPr>
          <p:nvPr/>
        </p:nvPicPr>
        <p:blipFill>
          <a:blip r:embed="rId2"/>
          <a:stretch>
            <a:fillRect/>
          </a:stretch>
        </p:blipFill>
        <p:spPr>
          <a:xfrm>
            <a:off x="646375" y="3717513"/>
            <a:ext cx="11101125" cy="3020241"/>
          </a:xfrm>
          <a:prstGeom prst="rect">
            <a:avLst/>
          </a:prstGeom>
        </p:spPr>
      </p:pic>
    </p:spTree>
    <p:extLst>
      <p:ext uri="{BB962C8B-B14F-4D97-AF65-F5344CB8AC3E}">
        <p14:creationId xmlns:p14="http://schemas.microsoft.com/office/powerpoint/2010/main" val="20333815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NULL</a:t>
            </a:r>
          </a:p>
        </p:txBody>
      </p:sp>
      <p:sp>
        <p:nvSpPr>
          <p:cNvPr id="3" name="Marcador de contenido 2"/>
          <p:cNvSpPr>
            <a:spLocks noGrp="1"/>
          </p:cNvSpPr>
          <p:nvPr>
            <p:ph idx="1"/>
          </p:nvPr>
        </p:nvSpPr>
        <p:spPr/>
        <p:txBody>
          <a:bodyPr/>
          <a:lstStyle/>
          <a:p>
            <a:r>
              <a:rPr lang="es-MX" dirty="0"/>
              <a:t>Cualquier información puede ir en el campo de datos siempre y cuando no superen los 65535 bytes de tamaño</a:t>
            </a:r>
          </a:p>
        </p:txBody>
      </p:sp>
      <p:pic>
        <p:nvPicPr>
          <p:cNvPr id="4" name="Imagen 3"/>
          <p:cNvPicPr>
            <a:picLocks noChangeAspect="1"/>
          </p:cNvPicPr>
          <p:nvPr/>
        </p:nvPicPr>
        <p:blipFill>
          <a:blip r:embed="rId2"/>
          <a:stretch>
            <a:fillRect/>
          </a:stretch>
        </p:blipFill>
        <p:spPr>
          <a:xfrm>
            <a:off x="213275" y="3517625"/>
            <a:ext cx="11978725" cy="2235750"/>
          </a:xfrm>
          <a:prstGeom prst="rect">
            <a:avLst/>
          </a:prstGeom>
        </p:spPr>
      </p:pic>
    </p:spTree>
    <p:extLst>
      <p:ext uri="{BB962C8B-B14F-4D97-AF65-F5344CB8AC3E}">
        <p14:creationId xmlns:p14="http://schemas.microsoft.com/office/powerpoint/2010/main" val="17907125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NS</a:t>
            </a:r>
          </a:p>
        </p:txBody>
      </p:sp>
      <p:sp>
        <p:nvSpPr>
          <p:cNvPr id="3" name="Marcador de contenido 2"/>
          <p:cNvSpPr>
            <a:spLocks noGrp="1"/>
          </p:cNvSpPr>
          <p:nvPr>
            <p:ph idx="1"/>
          </p:nvPr>
        </p:nvSpPr>
        <p:spPr/>
        <p:txBody>
          <a:bodyPr/>
          <a:lstStyle/>
          <a:p>
            <a:pPr algn="just"/>
            <a:r>
              <a:rPr lang="es-MX" dirty="0"/>
              <a:t>NSDNAME, especifica un host que será el que actué como servidor de nombres para la clase y dominio especificado, todas las respuestas de este servidor serán autorizadas.</a:t>
            </a:r>
          </a:p>
          <a:p>
            <a:pPr algn="just"/>
            <a:r>
              <a:rPr lang="es-MX" dirty="0"/>
              <a:t>Al solicitar una solicitud NS es normal que se incorporen registros adicionales de tipo A en la ultima sección del mensaje destinada  a la información adicional, de esta manera en la respuesta obtenemos la dirección o direcciones IP de los servidores de nombres devueltos para el dominio consultado </a:t>
            </a:r>
          </a:p>
          <a:p>
            <a:endParaRPr lang="es-MX" dirty="0"/>
          </a:p>
        </p:txBody>
      </p:sp>
      <p:pic>
        <p:nvPicPr>
          <p:cNvPr id="4" name="Imagen 3"/>
          <p:cNvPicPr>
            <a:picLocks noChangeAspect="1"/>
          </p:cNvPicPr>
          <p:nvPr/>
        </p:nvPicPr>
        <p:blipFill>
          <a:blip r:embed="rId2"/>
          <a:stretch>
            <a:fillRect/>
          </a:stretch>
        </p:blipFill>
        <p:spPr>
          <a:xfrm>
            <a:off x="1224237" y="4563023"/>
            <a:ext cx="10434363" cy="1947505"/>
          </a:xfrm>
          <a:prstGeom prst="rect">
            <a:avLst/>
          </a:prstGeom>
        </p:spPr>
      </p:pic>
    </p:spTree>
    <p:extLst>
      <p:ext uri="{BB962C8B-B14F-4D97-AF65-F5344CB8AC3E}">
        <p14:creationId xmlns:p14="http://schemas.microsoft.com/office/powerpoint/2010/main" val="3100073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SOA (</a:t>
            </a:r>
            <a:r>
              <a:rPr lang="es-MX" dirty="0" err="1"/>
              <a:t>Start</a:t>
            </a:r>
            <a:r>
              <a:rPr lang="es-MX" dirty="0"/>
              <a:t> </a:t>
            </a:r>
            <a:r>
              <a:rPr lang="es-MX" dirty="0" err="1"/>
              <a:t>of</a:t>
            </a:r>
            <a:r>
              <a:rPr lang="es-MX" dirty="0"/>
              <a:t> </a:t>
            </a:r>
            <a:r>
              <a:rPr lang="es-MX" dirty="0" err="1"/>
              <a:t>Authority</a:t>
            </a:r>
            <a:r>
              <a:rPr lang="es-MX" dirty="0"/>
              <a:t>)</a:t>
            </a:r>
          </a:p>
        </p:txBody>
      </p:sp>
      <p:pic>
        <p:nvPicPr>
          <p:cNvPr id="5" name="Imagen 4"/>
          <p:cNvPicPr>
            <a:picLocks noChangeAspect="1"/>
          </p:cNvPicPr>
          <p:nvPr/>
        </p:nvPicPr>
        <p:blipFill>
          <a:blip r:embed="rId2"/>
          <a:stretch>
            <a:fillRect/>
          </a:stretch>
        </p:blipFill>
        <p:spPr>
          <a:xfrm>
            <a:off x="2868875" y="1696270"/>
            <a:ext cx="6757725" cy="4791584"/>
          </a:xfrm>
          <a:prstGeom prst="rect">
            <a:avLst/>
          </a:prstGeom>
        </p:spPr>
      </p:pic>
    </p:spTree>
    <p:extLst>
      <p:ext uri="{BB962C8B-B14F-4D97-AF65-F5344CB8AC3E}">
        <p14:creationId xmlns:p14="http://schemas.microsoft.com/office/powerpoint/2010/main" val="3053685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SOA</a:t>
            </a:r>
            <a:r>
              <a:rPr lang="es-MX" dirty="0">
                <a:sym typeface="Wingdings" panose="05000000000000000000" pitchFamily="2" charset="2"/>
              </a:rPr>
              <a:t>SERVIDOR DE NOMBRES</a:t>
            </a:r>
            <a:endParaRPr lang="es-MX" dirty="0"/>
          </a:p>
        </p:txBody>
      </p:sp>
      <p:sp>
        <p:nvSpPr>
          <p:cNvPr id="3" name="Marcador de contenido 2"/>
          <p:cNvSpPr>
            <a:spLocks noGrp="1"/>
          </p:cNvSpPr>
          <p:nvPr>
            <p:ph idx="1"/>
          </p:nvPr>
        </p:nvSpPr>
        <p:spPr>
          <a:xfrm>
            <a:off x="1024128" y="2286000"/>
            <a:ext cx="9720071" cy="512064"/>
          </a:xfrm>
        </p:spPr>
        <p:txBody>
          <a:bodyPr/>
          <a:lstStyle/>
          <a:p>
            <a:r>
              <a:rPr lang="es-MX" dirty="0"/>
              <a:t>El nombre del host  que actúa como server primario para esta zona</a:t>
            </a:r>
          </a:p>
        </p:txBody>
      </p:sp>
      <p:sp>
        <p:nvSpPr>
          <p:cNvPr id="4" name="Título 1"/>
          <p:cNvSpPr txBox="1">
            <a:spLocks/>
          </p:cNvSpPr>
          <p:nvPr/>
        </p:nvSpPr>
        <p:spPr>
          <a:xfrm>
            <a:off x="1024127" y="2798064"/>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a:lstStyle>
          <a:p>
            <a:r>
              <a:rPr lang="es-MX" dirty="0" err="1"/>
              <a:t>SOA</a:t>
            </a:r>
            <a:r>
              <a:rPr lang="es-MX" dirty="0" err="1">
                <a:sym typeface="Wingdings" panose="05000000000000000000" pitchFamily="2" charset="2"/>
              </a:rPr>
              <a:t>e-mail</a:t>
            </a:r>
            <a:endParaRPr lang="es-MX" dirty="0"/>
          </a:p>
        </p:txBody>
      </p:sp>
      <p:sp>
        <p:nvSpPr>
          <p:cNvPr id="5" name="Marcador de contenido 2"/>
          <p:cNvSpPr txBox="1">
            <a:spLocks/>
          </p:cNvSpPr>
          <p:nvPr/>
        </p:nvSpPr>
        <p:spPr>
          <a:xfrm>
            <a:off x="1024126" y="4297680"/>
            <a:ext cx="9720071" cy="512064"/>
          </a:xfrm>
          <a:prstGeom prst="rect">
            <a:avLst/>
          </a:prstGeom>
        </p:spPr>
        <p:txBody>
          <a:bodyPr vert="horz" lIns="45720" tIns="45720" rIns="4572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es-MX" dirty="0"/>
              <a:t>Es la dirección de correo electrónico del responsable del mantenimiento de los datos de esta zona</a:t>
            </a:r>
          </a:p>
        </p:txBody>
      </p:sp>
    </p:spTree>
    <p:extLst>
      <p:ext uri="{BB962C8B-B14F-4D97-AF65-F5344CB8AC3E}">
        <p14:creationId xmlns:p14="http://schemas.microsoft.com/office/powerpoint/2010/main" val="31524758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SOA</a:t>
            </a:r>
            <a:r>
              <a:rPr lang="es-MX" dirty="0">
                <a:sym typeface="Wingdings" panose="05000000000000000000" pitchFamily="2" charset="2"/>
              </a:rPr>
              <a:t>NUMERO DE SERIE</a:t>
            </a:r>
            <a:endParaRPr lang="es-MX" dirty="0"/>
          </a:p>
        </p:txBody>
      </p:sp>
      <p:sp>
        <p:nvSpPr>
          <p:cNvPr id="3" name="Marcador de contenido 2"/>
          <p:cNvSpPr>
            <a:spLocks noGrp="1"/>
          </p:cNvSpPr>
          <p:nvPr>
            <p:ph idx="1"/>
          </p:nvPr>
        </p:nvSpPr>
        <p:spPr>
          <a:xfrm>
            <a:off x="1024128" y="2288032"/>
            <a:ext cx="9720071" cy="1117600"/>
          </a:xfrm>
        </p:spPr>
        <p:txBody>
          <a:bodyPr>
            <a:noAutofit/>
          </a:bodyPr>
          <a:lstStyle/>
          <a:p>
            <a:r>
              <a:rPr lang="es-MX" sz="1900" dirty="0"/>
              <a:t>Es un entero sin signo de 32 bits que actúa como un numero de versión para los datos de la zona, cuando un DNS secundario contacta con un server primario para actualizar sus datos, lo primero que hace es preguntar por el numero de serie que tienen los datos del DNS primario, de esta manera el secundario sabe si tiene una versión anterior y por tanto debe actualizarse</a:t>
            </a:r>
          </a:p>
        </p:txBody>
      </p:sp>
      <p:sp>
        <p:nvSpPr>
          <p:cNvPr id="4" name="Título 1"/>
          <p:cNvSpPr txBox="1">
            <a:spLocks/>
          </p:cNvSpPr>
          <p:nvPr/>
        </p:nvSpPr>
        <p:spPr>
          <a:xfrm>
            <a:off x="1024128" y="3700272"/>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a:lstStyle>
          <a:p>
            <a:r>
              <a:rPr lang="es-MX" dirty="0"/>
              <a:t>SOA</a:t>
            </a:r>
            <a:r>
              <a:rPr lang="es-MX" dirty="0">
                <a:sym typeface="Wingdings" panose="05000000000000000000" pitchFamily="2" charset="2"/>
              </a:rPr>
              <a:t> intervalo de actualización</a:t>
            </a:r>
            <a:endParaRPr lang="es-MX" dirty="0"/>
          </a:p>
        </p:txBody>
      </p:sp>
      <p:sp>
        <p:nvSpPr>
          <p:cNvPr id="5" name="Marcador de contenido 2"/>
          <p:cNvSpPr txBox="1">
            <a:spLocks/>
          </p:cNvSpPr>
          <p:nvPr/>
        </p:nvSpPr>
        <p:spPr>
          <a:xfrm>
            <a:off x="1138426" y="5770880"/>
            <a:ext cx="9720071" cy="512064"/>
          </a:xfrm>
          <a:prstGeom prst="rect">
            <a:avLst/>
          </a:prstGeom>
        </p:spPr>
        <p:txBody>
          <a:bodyPr vert="horz" lIns="45720" tIns="45720" rIns="4572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es-MX" dirty="0"/>
              <a:t>Indica cada cuanto tiempo un server secundario va a contactar con el server primario para actualización de datos</a:t>
            </a:r>
          </a:p>
        </p:txBody>
      </p:sp>
    </p:spTree>
    <p:extLst>
      <p:ext uri="{BB962C8B-B14F-4D97-AF65-F5344CB8AC3E}">
        <p14:creationId xmlns:p14="http://schemas.microsoft.com/office/powerpoint/2010/main" val="9347068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SOA</a:t>
            </a:r>
            <a:r>
              <a:rPr lang="es-MX" dirty="0">
                <a:sym typeface="Wingdings" panose="05000000000000000000" pitchFamily="2" charset="2"/>
              </a:rPr>
              <a:t></a:t>
            </a:r>
            <a:r>
              <a:rPr lang="es-MX" dirty="0"/>
              <a:t>INTERVALO DE Reintento</a:t>
            </a:r>
          </a:p>
        </p:txBody>
      </p:sp>
      <p:sp>
        <p:nvSpPr>
          <p:cNvPr id="3" name="Marcador de contenido 2"/>
          <p:cNvSpPr>
            <a:spLocks noGrp="1"/>
          </p:cNvSpPr>
          <p:nvPr>
            <p:ph idx="1"/>
          </p:nvPr>
        </p:nvSpPr>
        <p:spPr/>
        <p:txBody>
          <a:bodyPr/>
          <a:lstStyle/>
          <a:p>
            <a:r>
              <a:rPr lang="es-MX" dirty="0"/>
              <a:t>Si el server secundario no puede contactarse con el primario, este intervalo indicara cada cuanto tiempo debe el server secundario reintentar la conexión con el primario, el valor de este campo normalmente es menor que el de actualización</a:t>
            </a:r>
          </a:p>
        </p:txBody>
      </p:sp>
      <p:sp>
        <p:nvSpPr>
          <p:cNvPr id="4" name="Título 1"/>
          <p:cNvSpPr txBox="1">
            <a:spLocks/>
          </p:cNvSpPr>
          <p:nvPr/>
        </p:nvSpPr>
        <p:spPr>
          <a:xfrm>
            <a:off x="897128" y="3547872"/>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a:lstStyle>
          <a:p>
            <a:r>
              <a:rPr lang="es-MX" dirty="0"/>
              <a:t>SOA</a:t>
            </a:r>
            <a:r>
              <a:rPr lang="es-MX" dirty="0">
                <a:sym typeface="Wingdings" panose="05000000000000000000" pitchFamily="2" charset="2"/>
              </a:rPr>
              <a:t> </a:t>
            </a:r>
            <a:r>
              <a:rPr lang="es-MX" dirty="0"/>
              <a:t>finalización del servicio</a:t>
            </a:r>
          </a:p>
        </p:txBody>
      </p:sp>
      <p:sp>
        <p:nvSpPr>
          <p:cNvPr id="5" name="Marcador de contenido 2"/>
          <p:cNvSpPr txBox="1">
            <a:spLocks/>
          </p:cNvSpPr>
          <p:nvPr/>
        </p:nvSpPr>
        <p:spPr>
          <a:xfrm>
            <a:off x="897128" y="4836668"/>
            <a:ext cx="9720071" cy="16738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es-MX" dirty="0"/>
              <a:t>Cuando el server primario deja de dar servicio, el secundario entra en acción respondiendo a las peticiones que se realicen, comprueba periódicamente si el server primario vuelve a estar activo, en caso de que no, dependiendo del tiempo indicado en este campo, el server secundario deja de dar servicio, ya que se considera que sus datos son demasiado antiguos.</a:t>
            </a:r>
          </a:p>
        </p:txBody>
      </p:sp>
    </p:spTree>
    <p:extLst>
      <p:ext uri="{BB962C8B-B14F-4D97-AF65-F5344CB8AC3E}">
        <p14:creationId xmlns:p14="http://schemas.microsoft.com/office/powerpoint/2010/main" val="10409841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SOA</a:t>
            </a:r>
            <a:r>
              <a:rPr lang="es-MX" dirty="0">
                <a:sym typeface="Wingdings" panose="05000000000000000000" pitchFamily="2" charset="2"/>
              </a:rPr>
              <a:t> </a:t>
            </a:r>
            <a:r>
              <a:rPr lang="es-MX" dirty="0" err="1">
                <a:sym typeface="Wingdings" panose="05000000000000000000" pitchFamily="2" charset="2"/>
              </a:rPr>
              <a:t>ttl</a:t>
            </a:r>
            <a:endParaRPr lang="es-MX" dirty="0"/>
          </a:p>
        </p:txBody>
      </p:sp>
      <p:sp>
        <p:nvSpPr>
          <p:cNvPr id="3" name="Marcador de contenido 2"/>
          <p:cNvSpPr>
            <a:spLocks noGrp="1"/>
          </p:cNvSpPr>
          <p:nvPr>
            <p:ph idx="1"/>
          </p:nvPr>
        </p:nvSpPr>
        <p:spPr/>
        <p:txBody>
          <a:bodyPr/>
          <a:lstStyle/>
          <a:p>
            <a:r>
              <a:rPr lang="es-MX" dirty="0"/>
              <a:t>Indica el tiempo que una respuesta puede mantenerse en cache, transcurrido este periodo, una respuesta almacenada en cache deja de ser valida y deberá consultarse al servidor de nombres autorizado</a:t>
            </a:r>
          </a:p>
        </p:txBody>
      </p:sp>
    </p:spTree>
    <p:extLst>
      <p:ext uri="{BB962C8B-B14F-4D97-AF65-F5344CB8AC3E}">
        <p14:creationId xmlns:p14="http://schemas.microsoft.com/office/powerpoint/2010/main" val="1102016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TRANSPORTE DE MENSAJES DNS</a:t>
            </a:r>
          </a:p>
        </p:txBody>
      </p:sp>
      <p:sp>
        <p:nvSpPr>
          <p:cNvPr id="3" name="Marcador de texto 2"/>
          <p:cNvSpPr>
            <a:spLocks noGrp="1"/>
          </p:cNvSpPr>
          <p:nvPr>
            <p:ph type="body" idx="1"/>
          </p:nvPr>
        </p:nvSpPr>
        <p:spPr/>
        <p:txBody>
          <a:bodyPr/>
          <a:lstStyle/>
          <a:p>
            <a:endParaRPr lang="es-MX"/>
          </a:p>
        </p:txBody>
      </p:sp>
    </p:spTree>
    <p:extLst>
      <p:ext uri="{BB962C8B-B14F-4D97-AF65-F5344CB8AC3E}">
        <p14:creationId xmlns:p14="http://schemas.microsoft.com/office/powerpoint/2010/main" val="2754943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a:t>
            </a:r>
          </a:p>
        </p:txBody>
      </p:sp>
      <p:sp>
        <p:nvSpPr>
          <p:cNvPr id="3" name="Marcador de contenido 2"/>
          <p:cNvSpPr>
            <a:spLocks noGrp="1"/>
          </p:cNvSpPr>
          <p:nvPr>
            <p:ph idx="1"/>
          </p:nvPr>
        </p:nvSpPr>
        <p:spPr/>
        <p:txBody>
          <a:bodyPr/>
          <a:lstStyle/>
          <a:p>
            <a:r>
              <a:rPr lang="es-MX" dirty="0"/>
              <a:t>Es el campo de dirección IP hace referencia a una IP valida de 32 bits, si un host tiene varias </a:t>
            </a:r>
            <a:r>
              <a:rPr lang="es-MX" dirty="0" err="1"/>
              <a:t>IPs</a:t>
            </a:r>
            <a:r>
              <a:rPr lang="es-MX" dirty="0"/>
              <a:t>, dispondrá de varios registros A</a:t>
            </a:r>
          </a:p>
        </p:txBody>
      </p:sp>
      <p:pic>
        <p:nvPicPr>
          <p:cNvPr id="1026" name="Picture 2" descr="http://norfipc.com/img/articulos/cambiar-direccion-ip.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8272" y="3136900"/>
            <a:ext cx="3456575" cy="2238919"/>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0" y="4418502"/>
            <a:ext cx="12093050" cy="2235750"/>
          </a:xfrm>
          <a:prstGeom prst="rect">
            <a:avLst/>
          </a:prstGeom>
        </p:spPr>
      </p:pic>
    </p:spTree>
    <p:extLst>
      <p:ext uri="{BB962C8B-B14F-4D97-AF65-F5344CB8AC3E}">
        <p14:creationId xmlns:p14="http://schemas.microsoft.com/office/powerpoint/2010/main" val="23708667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WKS</a:t>
            </a:r>
          </a:p>
        </p:txBody>
      </p:sp>
      <p:sp>
        <p:nvSpPr>
          <p:cNvPr id="3" name="Marcador de contenido 2"/>
          <p:cNvSpPr>
            <a:spLocks noGrp="1"/>
          </p:cNvSpPr>
          <p:nvPr>
            <p:ph idx="1"/>
          </p:nvPr>
        </p:nvSpPr>
        <p:spPr>
          <a:xfrm>
            <a:off x="1024128" y="1778000"/>
            <a:ext cx="9720071" cy="4023360"/>
          </a:xfrm>
        </p:spPr>
        <p:txBody>
          <a:bodyPr/>
          <a:lstStyle/>
          <a:p>
            <a:r>
              <a:rPr lang="es-MX" dirty="0"/>
              <a:t>Dirección IP, valida</a:t>
            </a:r>
          </a:p>
          <a:p>
            <a:r>
              <a:rPr lang="es-MX" dirty="0"/>
              <a:t>Protocolo, un identificador de protocolo</a:t>
            </a:r>
          </a:p>
          <a:p>
            <a:r>
              <a:rPr lang="es-MX" dirty="0"/>
              <a:t>BitMap, de longitud variable, múltiplo de 8, cada bit hace referencia a un puerto del host para el protocolo indicado, el primer bit – protocolo 0 y así sucesivamente</a:t>
            </a:r>
          </a:p>
          <a:p>
            <a:r>
              <a:rPr lang="es-MX" dirty="0"/>
              <a:t>Si un host tiene varias </a:t>
            </a:r>
            <a:r>
              <a:rPr lang="es-MX" dirty="0" err="1"/>
              <a:t>IPs</a:t>
            </a:r>
            <a:r>
              <a:rPr lang="es-MX" dirty="0"/>
              <a:t>, puede tener varias WKS, uno por cada dirección</a:t>
            </a:r>
          </a:p>
          <a:p>
            <a:r>
              <a:rPr lang="es-MX" b="1" dirty="0"/>
              <a:t>Este registro nos permite saber que servicios están disponibles, si para una determinada dirección tenemos que el campo de protocolo es vale 6 (TCP) y el bit numero 24 (puerto 25) del </a:t>
            </a:r>
            <a:r>
              <a:rPr lang="es-MX" b="1" dirty="0" err="1"/>
              <a:t>BitMap</a:t>
            </a:r>
            <a:r>
              <a:rPr lang="es-MX" b="1" dirty="0"/>
              <a:t> esté puesto en 1, sabremos que ese servidor dispone de SMTP</a:t>
            </a:r>
          </a:p>
          <a:p>
            <a:endParaRPr lang="es-MX" dirty="0"/>
          </a:p>
        </p:txBody>
      </p:sp>
      <p:pic>
        <p:nvPicPr>
          <p:cNvPr id="4" name="Imagen 3"/>
          <p:cNvPicPr>
            <a:picLocks noChangeAspect="1"/>
          </p:cNvPicPr>
          <p:nvPr/>
        </p:nvPicPr>
        <p:blipFill>
          <a:blip r:embed="rId2"/>
          <a:stretch>
            <a:fillRect/>
          </a:stretch>
        </p:blipFill>
        <p:spPr>
          <a:xfrm>
            <a:off x="3643575" y="5056867"/>
            <a:ext cx="7976925" cy="1488986"/>
          </a:xfrm>
          <a:prstGeom prst="rect">
            <a:avLst/>
          </a:prstGeom>
        </p:spPr>
      </p:pic>
    </p:spTree>
    <p:extLst>
      <p:ext uri="{BB962C8B-B14F-4D97-AF65-F5344CB8AC3E}">
        <p14:creationId xmlns:p14="http://schemas.microsoft.com/office/powerpoint/2010/main" val="24025509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Dominio especial in-</a:t>
            </a:r>
            <a:r>
              <a:rPr lang="es-MX" dirty="0" err="1"/>
              <a:t>addr.arpa</a:t>
            </a:r>
            <a:endParaRPr lang="es-MX" dirty="0"/>
          </a:p>
        </p:txBody>
      </p:sp>
      <p:sp>
        <p:nvSpPr>
          <p:cNvPr id="3" name="Marcador de texto 2"/>
          <p:cNvSpPr>
            <a:spLocks noGrp="1"/>
          </p:cNvSpPr>
          <p:nvPr>
            <p:ph type="body" idx="1"/>
          </p:nvPr>
        </p:nvSpPr>
        <p:spPr/>
        <p:txBody>
          <a:bodyPr/>
          <a:lstStyle/>
          <a:p>
            <a:endParaRPr lang="es-MX"/>
          </a:p>
        </p:txBody>
      </p:sp>
    </p:spTree>
    <p:extLst>
      <p:ext uri="{BB962C8B-B14F-4D97-AF65-F5344CB8AC3E}">
        <p14:creationId xmlns:p14="http://schemas.microsoft.com/office/powerpoint/2010/main" val="36646716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in-</a:t>
            </a:r>
            <a:r>
              <a:rPr lang="es-MX" dirty="0" err="1"/>
              <a:t>addr.arpa</a:t>
            </a:r>
            <a:endParaRPr lang="es-MX" dirty="0"/>
          </a:p>
        </p:txBody>
      </p:sp>
      <p:sp>
        <p:nvSpPr>
          <p:cNvPr id="3" name="Marcador de contenido 2"/>
          <p:cNvSpPr>
            <a:spLocks noGrp="1"/>
          </p:cNvSpPr>
          <p:nvPr>
            <p:ph idx="1"/>
          </p:nvPr>
        </p:nvSpPr>
        <p:spPr/>
        <p:txBody>
          <a:bodyPr/>
          <a:lstStyle/>
          <a:p>
            <a:r>
              <a:rPr lang="es-MX" dirty="0"/>
              <a:t>Este domino es usado cuando se desea realizar la resolución inversa, es decir, obtener el nombre del host asociado a una dirección IP.</a:t>
            </a:r>
          </a:p>
          <a:p>
            <a:r>
              <a:rPr lang="es-MX" dirty="0"/>
              <a:t>El dominio para la dirección IP 192.168.10.1 SERIA 1.10.168.192.IN-ADDR.ARPA.</a:t>
            </a:r>
          </a:p>
          <a:p>
            <a:r>
              <a:rPr lang="es-MX" dirty="0"/>
              <a:t>La IP se invierte al pasarlo a dominio para permitir la delegación de dominios, así, pe, se puede hacer referencia al dominio 192.IN-ADDR.ARPA para hacer referencia a toda una zona.</a:t>
            </a:r>
          </a:p>
        </p:txBody>
      </p:sp>
    </p:spTree>
    <p:extLst>
      <p:ext uri="{BB962C8B-B14F-4D97-AF65-F5344CB8AC3E}">
        <p14:creationId xmlns:p14="http://schemas.microsoft.com/office/powerpoint/2010/main" val="22500854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in-</a:t>
            </a:r>
            <a:r>
              <a:rPr lang="es-MX" dirty="0" err="1"/>
              <a:t>addr.arpa</a:t>
            </a:r>
            <a:endParaRPr lang="es-MX" dirty="0"/>
          </a:p>
        </p:txBody>
      </p:sp>
      <p:sp>
        <p:nvSpPr>
          <p:cNvPr id="3" name="Marcador de contenido 2"/>
          <p:cNvSpPr>
            <a:spLocks noGrp="1"/>
          </p:cNvSpPr>
          <p:nvPr>
            <p:ph idx="1"/>
          </p:nvPr>
        </p:nvSpPr>
        <p:spPr/>
        <p:txBody>
          <a:bodyPr/>
          <a:lstStyle/>
          <a:p>
            <a:r>
              <a:rPr lang="es-MX" dirty="0"/>
              <a:t>Además de permitir la consulta del nombre del host, el dominio IN-ADDR.ARPA es usado para la especificación de los Gateway existentes en una red, supongamos que tenemos las redes 192.168.1.0 y 192.168.2.0, para unir ambas redes disponemos del host: gateway-.dominio.es, el cual esta asociado con la IP 192.168.1.1 en la primera red y la IP 192.168.2.1 con la segunda red</a:t>
            </a:r>
          </a:p>
          <a:p>
            <a:r>
              <a:rPr lang="es-MX" dirty="0"/>
              <a:t>Con esta información podríamos tener los siguientes registros:</a:t>
            </a:r>
          </a:p>
          <a:p>
            <a:pPr algn="ctr"/>
            <a:r>
              <a:rPr lang="es-MX" dirty="0"/>
              <a:t>1.168.192.IN-ADDR.ARPA.PTR gateway.dominio.es</a:t>
            </a:r>
          </a:p>
          <a:p>
            <a:pPr algn="ctr"/>
            <a:r>
              <a:rPr lang="es-MX" dirty="0"/>
              <a:t>2.168.192.IN-ADDR.ARPA.PTR gateway.dominio.es</a:t>
            </a:r>
          </a:p>
          <a:p>
            <a:pPr algn="ctr"/>
            <a:r>
              <a:rPr lang="es-MX" dirty="0"/>
              <a:t>1.1.168.192.IN-ADDR.ARPA.PTR gateway.dominio.es</a:t>
            </a:r>
          </a:p>
          <a:p>
            <a:pPr algn="ctr"/>
            <a:r>
              <a:rPr lang="es-MX" dirty="0"/>
              <a:t>1.2.168.192.IN-ADDR.ARPA.PTR gateway.dominio.es</a:t>
            </a:r>
          </a:p>
          <a:p>
            <a:endParaRPr lang="es-MX" dirty="0"/>
          </a:p>
          <a:p>
            <a:endParaRPr lang="es-MX" dirty="0"/>
          </a:p>
        </p:txBody>
      </p:sp>
    </p:spTree>
    <p:extLst>
      <p:ext uri="{BB962C8B-B14F-4D97-AF65-F5344CB8AC3E}">
        <p14:creationId xmlns:p14="http://schemas.microsoft.com/office/powerpoint/2010/main" val="31503824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Formato del encabezado</a:t>
            </a:r>
          </a:p>
        </p:txBody>
      </p:sp>
      <p:sp>
        <p:nvSpPr>
          <p:cNvPr id="3" name="Marcador de texto 2"/>
          <p:cNvSpPr>
            <a:spLocks noGrp="1"/>
          </p:cNvSpPr>
          <p:nvPr>
            <p:ph type="body" idx="1"/>
          </p:nvPr>
        </p:nvSpPr>
        <p:spPr/>
        <p:txBody>
          <a:bodyPr/>
          <a:lstStyle/>
          <a:p>
            <a:endParaRPr lang="es-MX"/>
          </a:p>
        </p:txBody>
      </p:sp>
    </p:spTree>
    <p:extLst>
      <p:ext uri="{BB962C8B-B14F-4D97-AF65-F5344CB8AC3E}">
        <p14:creationId xmlns:p14="http://schemas.microsoft.com/office/powerpoint/2010/main" val="15945350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342900" y="771140"/>
            <a:ext cx="11582400" cy="5343265"/>
          </a:xfrm>
          <a:prstGeom prst="rect">
            <a:avLst/>
          </a:prstGeom>
        </p:spPr>
      </p:pic>
    </p:spTree>
    <p:extLst>
      <p:ext uri="{BB962C8B-B14F-4D97-AF65-F5344CB8AC3E}">
        <p14:creationId xmlns:p14="http://schemas.microsoft.com/office/powerpoint/2010/main" val="37048137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24128" y="723900"/>
            <a:ext cx="9720071" cy="5585460"/>
          </a:xfrm>
        </p:spPr>
        <p:txBody>
          <a:bodyPr/>
          <a:lstStyle/>
          <a:p>
            <a:pPr>
              <a:buFont typeface="Wingdings" panose="05000000000000000000" pitchFamily="2" charset="2"/>
              <a:buChar char="q"/>
            </a:pPr>
            <a:r>
              <a:rPr lang="es-MX" dirty="0"/>
              <a:t>IDENTIFICADOR</a:t>
            </a:r>
            <a:r>
              <a:rPr lang="es-MX" dirty="0">
                <a:sym typeface="Wingdings" panose="05000000000000000000" pitchFamily="2" charset="2"/>
              </a:rPr>
              <a:t> Es un entero de 16 bites generado por el proceso que realiza una solicitud, cuando el servidor de nombres contesta a esta </a:t>
            </a:r>
            <a:r>
              <a:rPr lang="es-MX" dirty="0" err="1">
                <a:sym typeface="Wingdings" panose="05000000000000000000" pitchFamily="2" charset="2"/>
              </a:rPr>
              <a:t>soicitud</a:t>
            </a:r>
            <a:r>
              <a:rPr lang="es-MX" dirty="0">
                <a:sym typeface="Wingdings" panose="05000000000000000000" pitchFamily="2" charset="2"/>
              </a:rPr>
              <a:t> copia este identificador en el menaje de respuesta, para que el proceso sepa que respuesta corresponde a cada solicitud.</a:t>
            </a:r>
          </a:p>
          <a:p>
            <a:pPr>
              <a:buFont typeface="Wingdings" panose="05000000000000000000" pitchFamily="2" charset="2"/>
              <a:buChar char="q"/>
            </a:pPr>
            <a:endParaRPr lang="es-MX" dirty="0">
              <a:sym typeface="Wingdings" panose="05000000000000000000" pitchFamily="2" charset="2"/>
            </a:endParaRPr>
          </a:p>
          <a:p>
            <a:pPr>
              <a:buFont typeface="Wingdings" panose="05000000000000000000" pitchFamily="2" charset="2"/>
              <a:buChar char="q"/>
            </a:pPr>
            <a:r>
              <a:rPr lang="es-MX" dirty="0">
                <a:sym typeface="Wingdings" panose="05000000000000000000" pitchFamily="2" charset="2"/>
              </a:rPr>
              <a:t>SR Es un bit que identifica si el mensaje es una solicitud (0) o una respuesta (1)</a:t>
            </a:r>
          </a:p>
          <a:p>
            <a:pPr>
              <a:buFont typeface="Wingdings" panose="05000000000000000000" pitchFamily="2" charset="2"/>
              <a:buChar char="q"/>
            </a:pPr>
            <a:endParaRPr lang="es-MX" dirty="0">
              <a:sym typeface="Wingdings" panose="05000000000000000000" pitchFamily="2" charset="2"/>
            </a:endParaRPr>
          </a:p>
          <a:p>
            <a:pPr>
              <a:buFont typeface="Wingdings" panose="05000000000000000000" pitchFamily="2" charset="2"/>
              <a:buChar char="q"/>
            </a:pPr>
            <a:r>
              <a:rPr lang="es-MX" dirty="0">
                <a:sym typeface="Wingdings" panose="05000000000000000000" pitchFamily="2" charset="2"/>
              </a:rPr>
              <a:t>CODSOL Es un campo de 4 bit , identifica el tipo de solicitud, es establecido por el proceso que realiza la solicitud y es copiado en el mensaje de respuesta </a:t>
            </a:r>
          </a:p>
          <a:p>
            <a:pPr>
              <a:buFont typeface="Wingdings" panose="05000000000000000000" pitchFamily="2" charset="2"/>
              <a:buChar char="q"/>
            </a:pPr>
            <a:endParaRPr lang="es-MX" dirty="0">
              <a:sym typeface="Wingdings" panose="05000000000000000000" pitchFamily="2" charset="2"/>
            </a:endParaRPr>
          </a:p>
          <a:p>
            <a:pPr lvl="1">
              <a:buFont typeface="Wingdings" panose="05000000000000000000" pitchFamily="2" charset="2"/>
              <a:buChar char="q"/>
            </a:pPr>
            <a:r>
              <a:rPr lang="es-MX" dirty="0">
                <a:sym typeface="Wingdings" panose="05000000000000000000" pitchFamily="2" charset="2"/>
              </a:rPr>
              <a:t>0 indica una resolución directa </a:t>
            </a:r>
          </a:p>
          <a:p>
            <a:pPr lvl="1">
              <a:buFont typeface="Wingdings" panose="05000000000000000000" pitchFamily="2" charset="2"/>
              <a:buChar char="q"/>
            </a:pPr>
            <a:r>
              <a:rPr lang="es-MX" dirty="0">
                <a:sym typeface="Wingdings" panose="05000000000000000000" pitchFamily="2" charset="2"/>
              </a:rPr>
              <a:t>1 indica una resolución inversa</a:t>
            </a:r>
          </a:p>
          <a:p>
            <a:pPr lvl="1">
              <a:buFont typeface="Wingdings" panose="05000000000000000000" pitchFamily="2" charset="2"/>
              <a:buChar char="q"/>
            </a:pPr>
            <a:r>
              <a:rPr lang="es-MX" dirty="0">
                <a:sym typeface="Wingdings" panose="05000000000000000000" pitchFamily="2" charset="2"/>
              </a:rPr>
              <a:t>2 indica una solicitud del estado de un servidor</a:t>
            </a:r>
          </a:p>
          <a:p>
            <a:pPr lvl="1">
              <a:buFont typeface="Wingdings" panose="05000000000000000000" pitchFamily="2" charset="2"/>
              <a:buChar char="q"/>
            </a:pPr>
            <a:r>
              <a:rPr lang="es-MX" dirty="0">
                <a:sym typeface="Wingdings" panose="05000000000000000000" pitchFamily="2" charset="2"/>
              </a:rPr>
              <a:t>3 al 15 usos futuros </a:t>
            </a:r>
            <a:endParaRPr lang="es-MX" dirty="0"/>
          </a:p>
        </p:txBody>
      </p:sp>
    </p:spTree>
    <p:extLst>
      <p:ext uri="{BB962C8B-B14F-4D97-AF65-F5344CB8AC3E}">
        <p14:creationId xmlns:p14="http://schemas.microsoft.com/office/powerpoint/2010/main" val="22168576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24128" y="723900"/>
            <a:ext cx="9720071" cy="5585460"/>
          </a:xfrm>
        </p:spPr>
        <p:txBody>
          <a:bodyPr>
            <a:normAutofit lnSpcReduction="10000"/>
          </a:bodyPr>
          <a:lstStyle/>
          <a:p>
            <a:pPr>
              <a:buFont typeface="Wingdings" panose="05000000000000000000" pitchFamily="2" charset="2"/>
              <a:buChar char="q"/>
            </a:pPr>
            <a:r>
              <a:rPr lang="es-MX" dirty="0"/>
              <a:t>RA</a:t>
            </a:r>
            <a:r>
              <a:rPr lang="es-MX" dirty="0">
                <a:sym typeface="Wingdings" panose="05000000000000000000" pitchFamily="2" charset="2"/>
              </a:rPr>
              <a:t> Este bit indica si la respuesta es autorizada(1) o no lo es (0). Si en la sección de respuesta hay varios nombres, este bit hace referencia únicamente al nombre que coincida con el de la solicitud o en su defecto con el primer nombre de la sección de respuesta </a:t>
            </a:r>
          </a:p>
          <a:p>
            <a:pPr>
              <a:buFont typeface="Wingdings" panose="05000000000000000000" pitchFamily="2" charset="2"/>
              <a:buChar char="q"/>
            </a:pPr>
            <a:endParaRPr lang="es-MX" dirty="0">
              <a:sym typeface="Wingdings" panose="05000000000000000000" pitchFamily="2" charset="2"/>
            </a:endParaRPr>
          </a:p>
          <a:p>
            <a:pPr>
              <a:buFont typeface="Wingdings" panose="05000000000000000000" pitchFamily="2" charset="2"/>
              <a:buChar char="q"/>
            </a:pPr>
            <a:r>
              <a:rPr lang="es-MX" dirty="0">
                <a:sym typeface="Wingdings" panose="05000000000000000000" pitchFamily="2" charset="2"/>
              </a:rPr>
              <a:t>TR Este bit indica si el mensaje tuvo que ser truncado</a:t>
            </a:r>
          </a:p>
          <a:p>
            <a:pPr>
              <a:buFont typeface="Wingdings" panose="05000000000000000000" pitchFamily="2" charset="2"/>
              <a:buChar char="q"/>
            </a:pPr>
            <a:endParaRPr lang="es-MX" dirty="0">
              <a:sym typeface="Wingdings" panose="05000000000000000000" pitchFamily="2" charset="2"/>
            </a:endParaRPr>
          </a:p>
          <a:p>
            <a:pPr>
              <a:buFont typeface="Wingdings" panose="05000000000000000000" pitchFamily="2" charset="2"/>
              <a:buChar char="q"/>
            </a:pPr>
            <a:r>
              <a:rPr lang="es-MX" dirty="0">
                <a:sym typeface="Wingdings" panose="05000000000000000000" pitchFamily="2" charset="2"/>
              </a:rPr>
              <a:t>RS Es una solicitud si es 1 indica que el servidor desea realizar una búsqueda recursiva en ves de iterativa </a:t>
            </a:r>
          </a:p>
          <a:p>
            <a:pPr>
              <a:buFont typeface="Wingdings" panose="05000000000000000000" pitchFamily="2" charset="2"/>
              <a:buChar char="q"/>
            </a:pPr>
            <a:endParaRPr lang="es-MX" dirty="0">
              <a:sym typeface="Wingdings" panose="05000000000000000000" pitchFamily="2" charset="2"/>
            </a:endParaRPr>
          </a:p>
          <a:p>
            <a:pPr>
              <a:buFont typeface="Wingdings" panose="05000000000000000000" pitchFamily="2" charset="2"/>
              <a:buChar char="q"/>
            </a:pPr>
            <a:r>
              <a:rPr lang="es-MX" dirty="0">
                <a:sym typeface="Wingdings" panose="05000000000000000000" pitchFamily="2" charset="2"/>
              </a:rPr>
              <a:t>RD En una respuesta este bit indica si el servidor de nombres permite búsquedas recursivas </a:t>
            </a:r>
          </a:p>
          <a:p>
            <a:pPr>
              <a:buFont typeface="Wingdings" panose="05000000000000000000" pitchFamily="2" charset="2"/>
              <a:buChar char="q"/>
            </a:pPr>
            <a:endParaRPr lang="es-MX" dirty="0">
              <a:sym typeface="Wingdings" panose="05000000000000000000" pitchFamily="2" charset="2"/>
            </a:endParaRPr>
          </a:p>
          <a:p>
            <a:pPr>
              <a:buFont typeface="Wingdings" panose="05000000000000000000" pitchFamily="2" charset="2"/>
              <a:buChar char="q"/>
            </a:pPr>
            <a:r>
              <a:rPr lang="es-MX" dirty="0">
                <a:sym typeface="Wingdings" panose="05000000000000000000" pitchFamily="2" charset="2"/>
              </a:rPr>
              <a:t>RESERVADO Usos futuros esta en 0</a:t>
            </a:r>
          </a:p>
          <a:p>
            <a:pPr marL="0" indent="0">
              <a:buNone/>
            </a:pPr>
            <a:endParaRPr lang="es-MX" dirty="0"/>
          </a:p>
        </p:txBody>
      </p:sp>
    </p:spTree>
    <p:extLst>
      <p:ext uri="{BB962C8B-B14F-4D97-AF65-F5344CB8AC3E}">
        <p14:creationId xmlns:p14="http://schemas.microsoft.com/office/powerpoint/2010/main" val="1330587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24128" y="723900"/>
            <a:ext cx="9720071" cy="5585460"/>
          </a:xfrm>
        </p:spPr>
        <p:txBody>
          <a:bodyPr/>
          <a:lstStyle/>
          <a:p>
            <a:pPr>
              <a:buFont typeface="Wingdings" panose="05000000000000000000" pitchFamily="2" charset="2"/>
              <a:buChar char="q"/>
            </a:pPr>
            <a:r>
              <a:rPr lang="es-MX" dirty="0"/>
              <a:t>CODIGO DE RESPUESTA</a:t>
            </a:r>
            <a:r>
              <a:rPr lang="es-MX" dirty="0">
                <a:sym typeface="Wingdings" panose="05000000000000000000" pitchFamily="2" charset="2"/>
              </a:rPr>
              <a:t> Es de 4 bites indica el tipo de respuesta en un mensaje de este tipo</a:t>
            </a:r>
          </a:p>
          <a:p>
            <a:pPr>
              <a:buFont typeface="Wingdings" panose="05000000000000000000" pitchFamily="2" charset="2"/>
              <a:buChar char="q"/>
            </a:pPr>
            <a:endParaRPr lang="es-MX" dirty="0"/>
          </a:p>
        </p:txBody>
      </p:sp>
      <p:pic>
        <p:nvPicPr>
          <p:cNvPr id="2" name="Imagen 1"/>
          <p:cNvPicPr>
            <a:picLocks noChangeAspect="1"/>
          </p:cNvPicPr>
          <p:nvPr/>
        </p:nvPicPr>
        <p:blipFill>
          <a:blip r:embed="rId2"/>
          <a:stretch>
            <a:fillRect/>
          </a:stretch>
        </p:blipFill>
        <p:spPr>
          <a:xfrm>
            <a:off x="1434095" y="1847342"/>
            <a:ext cx="9171410" cy="4128516"/>
          </a:xfrm>
          <a:prstGeom prst="rect">
            <a:avLst/>
          </a:prstGeom>
        </p:spPr>
      </p:pic>
    </p:spTree>
    <p:extLst>
      <p:ext uri="{BB962C8B-B14F-4D97-AF65-F5344CB8AC3E}">
        <p14:creationId xmlns:p14="http://schemas.microsoft.com/office/powerpoint/2010/main" val="3023193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TRANSPORTE</a:t>
            </a:r>
          </a:p>
        </p:txBody>
      </p:sp>
      <p:sp>
        <p:nvSpPr>
          <p:cNvPr id="3" name="Marcador de contenido 2"/>
          <p:cNvSpPr>
            <a:spLocks noGrp="1"/>
          </p:cNvSpPr>
          <p:nvPr>
            <p:ph idx="1"/>
          </p:nvPr>
        </p:nvSpPr>
        <p:spPr/>
        <p:txBody>
          <a:bodyPr>
            <a:normAutofit lnSpcReduction="10000"/>
          </a:bodyPr>
          <a:lstStyle/>
          <a:p>
            <a:r>
              <a:rPr lang="es-MX" dirty="0"/>
              <a:t>Los mensajes DNS pueden transportarse mediante TCP o UDP ambos con el puerto 53.</a:t>
            </a:r>
          </a:p>
          <a:p>
            <a:r>
              <a:rPr lang="es-MX" dirty="0"/>
              <a:t>Usando UDP, el tamaño de los mensajes será se 512 bytes sin contar las cabeceras UDP e IP. Si se intenta enviar mas información el mensaje será truncado y el bit TR será puesto un 1 para identificar esta situación.</a:t>
            </a:r>
          </a:p>
          <a:p>
            <a:r>
              <a:rPr lang="es-MX" dirty="0"/>
              <a:t>El transporte usando UDP será recomendable para consultas, recordemos que UDP no es confiable, por lo que la petición o respuesta pueden perderse.</a:t>
            </a:r>
          </a:p>
          <a:p>
            <a:r>
              <a:rPr lang="es-MX" dirty="0"/>
              <a:t>Habrá que establecer políticas de tal manera que se reintente la solicitud en caso de haber algún problema.</a:t>
            </a:r>
          </a:p>
          <a:p>
            <a:r>
              <a:rPr lang="es-MX" dirty="0"/>
              <a:t>Sera recomendable el uso de TCP cuando se transfiera la información completa para una zona.</a:t>
            </a:r>
          </a:p>
        </p:txBody>
      </p:sp>
    </p:spTree>
    <p:extLst>
      <p:ext uri="{BB962C8B-B14F-4D97-AF65-F5344CB8AC3E}">
        <p14:creationId xmlns:p14="http://schemas.microsoft.com/office/powerpoint/2010/main" val="74021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ELEMENTOS DEL SERVICIO DNS</a:t>
            </a:r>
          </a:p>
        </p:txBody>
      </p:sp>
      <p:sp>
        <p:nvSpPr>
          <p:cNvPr id="3" name="Marcador de texto 2"/>
          <p:cNvSpPr>
            <a:spLocks noGrp="1"/>
          </p:cNvSpPr>
          <p:nvPr>
            <p:ph type="body" idx="1"/>
          </p:nvPr>
        </p:nvSpPr>
        <p:spPr/>
        <p:txBody>
          <a:bodyPr/>
          <a:lstStyle/>
          <a:p>
            <a:endParaRPr lang="es-MX"/>
          </a:p>
        </p:txBody>
      </p:sp>
    </p:spTree>
    <p:extLst>
      <p:ext uri="{BB962C8B-B14F-4D97-AF65-F5344CB8AC3E}">
        <p14:creationId xmlns:p14="http://schemas.microsoft.com/office/powerpoint/2010/main" val="2518789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ESPACIO DE NOMBRES</a:t>
            </a:r>
          </a:p>
        </p:txBody>
      </p:sp>
      <p:sp>
        <p:nvSpPr>
          <p:cNvPr id="3" name="Marcador de contenido 2"/>
          <p:cNvSpPr>
            <a:spLocks noGrp="1"/>
          </p:cNvSpPr>
          <p:nvPr>
            <p:ph idx="1"/>
          </p:nvPr>
        </p:nvSpPr>
        <p:spPr/>
        <p:txBody>
          <a:bodyPr/>
          <a:lstStyle/>
          <a:p>
            <a:r>
              <a:rPr lang="es-MX" dirty="0"/>
              <a:t>Organizado en forma de árbol,. Cada nodo del árbol tiene una etiqueta de un tamaño  63 caracteres y además tiene asociado un conjunto de recursos. </a:t>
            </a:r>
          </a:p>
          <a:p>
            <a:r>
              <a:rPr lang="es-MX" dirty="0"/>
              <a:t>El nombre de dominio de un nodo es la lista de etiquetas desde el nodo raíz</a:t>
            </a:r>
          </a:p>
        </p:txBody>
      </p:sp>
    </p:spTree>
    <p:extLst>
      <p:ext uri="{BB962C8B-B14F-4D97-AF65-F5344CB8AC3E}">
        <p14:creationId xmlns:p14="http://schemas.microsoft.com/office/powerpoint/2010/main" val="3131608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Servidores de nombres</a:t>
            </a:r>
          </a:p>
        </p:txBody>
      </p:sp>
      <p:sp>
        <p:nvSpPr>
          <p:cNvPr id="3" name="Marcador de contenido 2"/>
          <p:cNvSpPr>
            <a:spLocks noGrp="1"/>
          </p:cNvSpPr>
          <p:nvPr>
            <p:ph idx="1"/>
          </p:nvPr>
        </p:nvSpPr>
        <p:spPr/>
        <p:txBody>
          <a:bodyPr/>
          <a:lstStyle/>
          <a:p>
            <a:r>
              <a:rPr lang="es-MX" dirty="0"/>
              <a:t>Son programas que manejan parte de la estructura del árbol, la cual tienen almacenada localmente en sus bases de datos.</a:t>
            </a:r>
          </a:p>
          <a:p>
            <a:r>
              <a:rPr lang="es-MX" dirty="0"/>
              <a:t>Un servidor DNS podrá contestar a solicitudes que se hagan referentes a su parte del árbol y también podrá ofrecer referencias a otros servidores que conozcan las partes restantes del dominio de nombres.</a:t>
            </a:r>
          </a:p>
          <a:p>
            <a:r>
              <a:rPr lang="es-MX" dirty="0"/>
              <a:t>Se dice que un servidor  esta autorizado sobre cierta información cuando esta se mantiene localmente en este server. </a:t>
            </a:r>
          </a:p>
        </p:txBody>
      </p:sp>
    </p:spTree>
    <p:extLst>
      <p:ext uri="{BB962C8B-B14F-4D97-AF65-F5344CB8AC3E}">
        <p14:creationId xmlns:p14="http://schemas.microsoft.com/office/powerpoint/2010/main" val="2867681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526</TotalTime>
  <Words>2636</Words>
  <Application>Microsoft Office PowerPoint</Application>
  <PresentationFormat>Panorámica</PresentationFormat>
  <Paragraphs>195</Paragraphs>
  <Slides>59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59</vt:i4>
      </vt:variant>
    </vt:vector>
  </HeadingPairs>
  <TitlesOfParts>
    <vt:vector size="66" baseType="lpstr">
      <vt:lpstr>Arial</vt:lpstr>
      <vt:lpstr>Calibri</vt:lpstr>
      <vt:lpstr>Tw Cen MT</vt:lpstr>
      <vt:lpstr>Tw Cen MT Condensed</vt:lpstr>
      <vt:lpstr>Wingdings</vt:lpstr>
      <vt:lpstr>Wingdings 3</vt:lpstr>
      <vt:lpstr>Integral</vt:lpstr>
      <vt:lpstr>DNS (Domain Name system)</vt:lpstr>
      <vt:lpstr>DNS (Domain Name service)</vt:lpstr>
      <vt:lpstr>Conceptos sobre dns</vt:lpstr>
      <vt:lpstr>Resolución directa e inversa</vt:lpstr>
      <vt:lpstr>TRANSPORTE DE MENSAJES DNS</vt:lpstr>
      <vt:lpstr>TRANSPORTE</vt:lpstr>
      <vt:lpstr>ELEMENTOS DEL SERVICIO DNS</vt:lpstr>
      <vt:lpstr>ESPACIO DE NOMBRES</vt:lpstr>
      <vt:lpstr>Servidores de nombres</vt:lpstr>
      <vt:lpstr>Árbol de clasificación de los dominios</vt:lpstr>
      <vt:lpstr>resolvers</vt:lpstr>
      <vt:lpstr>Servidores primarios y secundarios</vt:lpstr>
      <vt:lpstr>Servidor primario</vt:lpstr>
      <vt:lpstr>Servidor secundario</vt:lpstr>
      <vt:lpstr>Consultas recursivas e iterativas</vt:lpstr>
      <vt:lpstr>Consulta recursiva</vt:lpstr>
      <vt:lpstr>Consulta iterativa</vt:lpstr>
      <vt:lpstr>Esquema completo de un servidor dns</vt:lpstr>
      <vt:lpstr>Presentación de PowerPoint</vt:lpstr>
      <vt:lpstr>Mensajes dns</vt:lpstr>
      <vt:lpstr>Mensajes dns</vt:lpstr>
      <vt:lpstr>Mensajes dns</vt:lpstr>
      <vt:lpstr>FORMATO DE LA SECCION DE SOLICITUD DE INFORMACION</vt:lpstr>
      <vt:lpstr>SECCIONES DE RESPUESTA, AUTORIDAD E INFORMACION ADICIONAL</vt:lpstr>
      <vt:lpstr>REGISTRO DE RECURSOS</vt:lpstr>
      <vt:lpstr>REGISTRO DE RECURSOS RR</vt:lpstr>
      <vt:lpstr>NOMBRE</vt:lpstr>
      <vt:lpstr>tipo</vt:lpstr>
      <vt:lpstr>clase</vt:lpstr>
      <vt:lpstr>TTL</vt:lpstr>
      <vt:lpstr>LONGITUD</vt:lpstr>
      <vt:lpstr>datos</vt:lpstr>
      <vt:lpstr>FORMATO DE DEL CAMPO DE DATOS DEPENDIENDO DEL RR TRANSPORTADO</vt:lpstr>
      <vt:lpstr>CNAME</vt:lpstr>
      <vt:lpstr>HINFO</vt:lpstr>
      <vt:lpstr>mb</vt:lpstr>
      <vt:lpstr>MD</vt:lpstr>
      <vt:lpstr>mf</vt:lpstr>
      <vt:lpstr>mg</vt:lpstr>
      <vt:lpstr>minfo</vt:lpstr>
      <vt:lpstr>mr</vt:lpstr>
      <vt:lpstr>MX</vt:lpstr>
      <vt:lpstr>NULL</vt:lpstr>
      <vt:lpstr>NS</vt:lpstr>
      <vt:lpstr>SOA (Start of Authority)</vt:lpstr>
      <vt:lpstr>SOASERVIDOR DE NOMBRES</vt:lpstr>
      <vt:lpstr>SOANUMERO DE SERIE</vt:lpstr>
      <vt:lpstr>SOAINTERVALO DE Reintento</vt:lpstr>
      <vt:lpstr>SOA ttl</vt:lpstr>
      <vt:lpstr>a</vt:lpstr>
      <vt:lpstr>WKS</vt:lpstr>
      <vt:lpstr>Dominio especial in-addr.arpa</vt:lpstr>
      <vt:lpstr>in-addr.arpa</vt:lpstr>
      <vt:lpstr>in-addr.arpa</vt:lpstr>
      <vt:lpstr>Formato del encabezado</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DNS (Domain Name service)</dc:title>
  <dc:creator>Uzer7676</dc:creator>
  <cp:lastModifiedBy>Ricardo Mtz</cp:lastModifiedBy>
  <cp:revision>38</cp:revision>
  <dcterms:created xsi:type="dcterms:W3CDTF">2015-04-09T01:08:27Z</dcterms:created>
  <dcterms:modified xsi:type="dcterms:W3CDTF">2022-12-09T12:57:20Z</dcterms:modified>
</cp:coreProperties>
</file>