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9FD7790E-432E-43D0-947D-3F1CD537C603}"/>
    <pc:docChg chg="modSld">
      <pc:chgData name="Ricardo Mtz" userId="28b94b4c2cc33072" providerId="LiveId" clId="{9FD7790E-432E-43D0-947D-3F1CD537C603}" dt="2022-12-06T17:53:10.131" v="8" actId="20577"/>
      <pc:docMkLst>
        <pc:docMk/>
      </pc:docMkLst>
      <pc:sldChg chg="modSp mod">
        <pc:chgData name="Ricardo Mtz" userId="28b94b4c2cc33072" providerId="LiveId" clId="{9FD7790E-432E-43D0-947D-3F1CD537C603}" dt="2022-12-06T17:15:53.122" v="3" actId="20577"/>
        <pc:sldMkLst>
          <pc:docMk/>
          <pc:sldMk cId="1398029401" sldId="282"/>
        </pc:sldMkLst>
        <pc:spChg chg="mod">
          <ac:chgData name="Ricardo Mtz" userId="28b94b4c2cc33072" providerId="LiveId" clId="{9FD7790E-432E-43D0-947D-3F1CD537C603}" dt="2022-12-06T17:15:53.122" v="3" actId="20577"/>
          <ac:spMkLst>
            <pc:docMk/>
            <pc:sldMk cId="1398029401" sldId="282"/>
            <ac:spMk id="3" creationId="{5EDBB713-66F8-4166-8554-A5340AF4929C}"/>
          </ac:spMkLst>
        </pc:spChg>
      </pc:sldChg>
      <pc:sldChg chg="modSp mod">
        <pc:chgData name="Ricardo Mtz" userId="28b94b4c2cc33072" providerId="LiveId" clId="{9FD7790E-432E-43D0-947D-3F1CD537C603}" dt="2022-12-06T17:53:10.131" v="8" actId="20577"/>
        <pc:sldMkLst>
          <pc:docMk/>
          <pc:sldMk cId="1554527032" sldId="286"/>
        </pc:sldMkLst>
        <pc:spChg chg="mod">
          <ac:chgData name="Ricardo Mtz" userId="28b94b4c2cc33072" providerId="LiveId" clId="{9FD7790E-432E-43D0-947D-3F1CD537C603}" dt="2022-12-06T17:53:10.131" v="8" actId="20577"/>
          <ac:spMkLst>
            <pc:docMk/>
            <pc:sldMk cId="1554527032" sldId="286"/>
            <ac:spMk id="3" creationId="{2F674423-2CC2-469D-AAFA-484C49920C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06/12/2022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85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40912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71350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14069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E54EC6-1219-49EE-8B80-3C24DE8E5A44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7589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3292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31351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19106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1378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0454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CEA549-D5CD-4EAF-92DD-F120BAE2B00B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665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5193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E704EA-5CB1-494A-9524-E0FAE6BBE6C4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677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842E49-C804-4EEC-9941-A438EC0B005D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512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CB7135-DC88-46C5-8577-B4652D9D518F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815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BDDAF-5FB4-4645-B812-33656A6F2B85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746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9098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679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chocool.com/como-instalar-el-servidor-dns-bind-en-debian-9-stret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Instalación de DNS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dirty="0"/>
              <a:t>Bind9 en Debian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FB9D0-9FF7-4A96-8DB5-E1FDBF71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Resolución inversa</a:t>
            </a:r>
            <a:br>
              <a:rPr lang="es-MX" dirty="0"/>
            </a:br>
            <a:r>
              <a:rPr lang="es-MX" sz="3600" dirty="0"/>
              <a:t>/</a:t>
            </a:r>
            <a:r>
              <a:rPr lang="es-MX" sz="3600" dirty="0" err="1"/>
              <a:t>etc</a:t>
            </a:r>
            <a:r>
              <a:rPr lang="es-MX" sz="3600" dirty="0"/>
              <a:t>/</a:t>
            </a:r>
            <a:r>
              <a:rPr lang="es-MX" sz="3600" dirty="0" err="1"/>
              <a:t>bind</a:t>
            </a:r>
            <a:r>
              <a:rPr lang="es-MX" sz="3600" dirty="0"/>
              <a:t>/</a:t>
            </a:r>
            <a:r>
              <a:rPr lang="es-MX" sz="3600" dirty="0" err="1"/>
              <a:t>zones</a:t>
            </a:r>
            <a:r>
              <a:rPr lang="es-MX" sz="3600" dirty="0"/>
              <a:t>/db.168.192</a:t>
            </a:r>
            <a:br>
              <a:rPr lang="es-ES" sz="3600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F5389-4EFE-4B31-8494-990EAD9A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018" y="2133599"/>
            <a:ext cx="7791594" cy="45581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$TTL 1D</a:t>
            </a:r>
          </a:p>
          <a:p>
            <a:pPr marL="0" indent="0">
              <a:buNone/>
            </a:pPr>
            <a:r>
              <a:rPr lang="es-MX" dirty="0"/>
              <a:t>@       IN      SOA     </a:t>
            </a:r>
            <a:r>
              <a:rPr lang="es-MX" dirty="0" err="1"/>
              <a:t>red.local</a:t>
            </a:r>
            <a:r>
              <a:rPr lang="es-MX" dirty="0"/>
              <a:t>.      </a:t>
            </a:r>
            <a:r>
              <a:rPr lang="es-MX" dirty="0" err="1"/>
              <a:t>root.red.local</a:t>
            </a:r>
            <a:r>
              <a:rPr lang="es-MX" dirty="0"/>
              <a:t>. (</a:t>
            </a:r>
          </a:p>
          <a:p>
            <a:pPr marL="0" indent="0">
              <a:buNone/>
            </a:pPr>
            <a:r>
              <a:rPr lang="es-MX" dirty="0"/>
              <a:t>                        0       ; número de serie</a:t>
            </a:r>
          </a:p>
          <a:p>
            <a:pPr marL="0" indent="0">
              <a:buNone/>
            </a:pPr>
            <a:r>
              <a:rPr lang="es-MX" dirty="0"/>
              <a:t>                        604800  ; refresco</a:t>
            </a:r>
          </a:p>
          <a:p>
            <a:pPr marL="0" indent="0">
              <a:buNone/>
            </a:pPr>
            <a:r>
              <a:rPr lang="es-MX" dirty="0"/>
              <a:t>                        86400   ; reintentar</a:t>
            </a:r>
          </a:p>
          <a:p>
            <a:pPr marL="0" indent="0">
              <a:buNone/>
            </a:pPr>
            <a:r>
              <a:rPr lang="es-MX" dirty="0"/>
              <a:t>                        2419200 ; expiración</a:t>
            </a:r>
          </a:p>
          <a:p>
            <a:pPr marL="0" indent="0">
              <a:buNone/>
            </a:pPr>
            <a:r>
              <a:rPr lang="es-MX" dirty="0"/>
              <a:t>                        604800  ; TTL Caché negativa</a:t>
            </a:r>
          </a:p>
          <a:p>
            <a:pPr marL="0" indent="0">
              <a:buNone/>
            </a:pPr>
            <a:r>
              <a:rPr lang="es-MX" dirty="0"/>
              <a:t>                        )</a:t>
            </a:r>
          </a:p>
          <a:p>
            <a:pPr marL="0" indent="0">
              <a:buNone/>
            </a:pPr>
            <a:r>
              <a:rPr lang="es-MX" dirty="0"/>
              <a:t>; Servidores de nombres</a:t>
            </a:r>
          </a:p>
          <a:p>
            <a:pPr marL="0" indent="0">
              <a:buNone/>
            </a:pPr>
            <a:r>
              <a:rPr lang="es-MX" dirty="0"/>
              <a:t>                IN      NS      </a:t>
            </a:r>
            <a:r>
              <a:rPr lang="es-MX" dirty="0" err="1"/>
              <a:t>ns.red.local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; Registros PTR</a:t>
            </a:r>
          </a:p>
          <a:p>
            <a:pPr marL="0" indent="0">
              <a:buNone/>
            </a:pPr>
            <a:r>
              <a:rPr lang="es-MX" dirty="0"/>
              <a:t>100.0         IN      PTR     </a:t>
            </a:r>
            <a:r>
              <a:rPr lang="es-MX" dirty="0" err="1"/>
              <a:t>ns.red.local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100.0         IN      PTR     www.red.local.</a:t>
            </a:r>
          </a:p>
        </p:txBody>
      </p:sp>
    </p:spTree>
    <p:extLst>
      <p:ext uri="{BB962C8B-B14F-4D97-AF65-F5344CB8AC3E}">
        <p14:creationId xmlns:p14="http://schemas.microsoft.com/office/powerpoint/2010/main" val="407120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C11A9-8D04-4085-A4E3-1421568E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F347E-CD87-404C-BB9C-E64E0C87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b="1" u="sng" dirty="0">
                <a:hlinkClick r:id="rId2"/>
              </a:rPr>
              <a:t>https://chachocool.com/como-instalar-el-servidor-dns-bind-en-debian-9-stretch/</a:t>
            </a:r>
            <a:endParaRPr lang="es-MX" sz="2800" b="1" u="sng" dirty="0"/>
          </a:p>
        </p:txBody>
      </p:sp>
    </p:spTree>
    <p:extLst>
      <p:ext uri="{BB962C8B-B14F-4D97-AF65-F5344CB8AC3E}">
        <p14:creationId xmlns:p14="http://schemas.microsoft.com/office/powerpoint/2010/main" val="156350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Instalación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278" y="1760158"/>
            <a:ext cx="5199465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$ sudo </a:t>
            </a:r>
            <a:r>
              <a:rPr lang="es-ES" sz="2400" dirty="0" err="1"/>
              <a:t>apt</a:t>
            </a:r>
            <a:r>
              <a:rPr lang="es-ES" sz="2400" dirty="0"/>
              <a:t> </a:t>
            </a:r>
            <a:r>
              <a:rPr lang="es-ES" sz="2400" dirty="0" err="1"/>
              <a:t>update</a:t>
            </a: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$ sudo </a:t>
            </a:r>
            <a:r>
              <a:rPr lang="es-ES" sz="2400" dirty="0" err="1"/>
              <a:t>apt</a:t>
            </a:r>
            <a:r>
              <a:rPr lang="es-ES" sz="2400" dirty="0"/>
              <a:t> </a:t>
            </a:r>
            <a:r>
              <a:rPr lang="es-ES" sz="2400" dirty="0" err="1"/>
              <a:t>install</a:t>
            </a:r>
            <a:r>
              <a:rPr lang="es-ES" sz="2400" dirty="0"/>
              <a:t> –y bind9 </a:t>
            </a:r>
            <a:r>
              <a:rPr lang="es-ES" sz="2400" dirty="0" err="1"/>
              <a:t>dnsutils</a:t>
            </a:r>
            <a:endParaRPr lang="es-ES" sz="2400" dirty="0"/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s-ES" sz="4000" dirty="0"/>
              <a:t>Archivos a configurar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218" y="1732449"/>
            <a:ext cx="4847871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/</a:t>
            </a:r>
            <a:r>
              <a:rPr lang="es-ES" sz="2400" dirty="0" err="1"/>
              <a:t>etc</a:t>
            </a:r>
            <a:r>
              <a:rPr lang="es-ES" sz="2400" dirty="0"/>
              <a:t>/</a:t>
            </a:r>
            <a:r>
              <a:rPr lang="es-ES" sz="2400" dirty="0" err="1"/>
              <a:t>resolv.conf</a:t>
            </a: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/</a:t>
            </a:r>
            <a:r>
              <a:rPr lang="es-ES" sz="2400" dirty="0" err="1"/>
              <a:t>etc</a:t>
            </a:r>
            <a:r>
              <a:rPr lang="es-ES" sz="2400" dirty="0"/>
              <a:t>/</a:t>
            </a:r>
            <a:r>
              <a:rPr lang="es-ES" sz="2400" dirty="0" err="1"/>
              <a:t>bind</a:t>
            </a:r>
            <a:r>
              <a:rPr lang="es-ES" sz="2400" dirty="0"/>
              <a:t>/</a:t>
            </a:r>
            <a:r>
              <a:rPr lang="es-ES" sz="2400" dirty="0" err="1"/>
              <a:t>named.conf.options</a:t>
            </a:r>
            <a:endParaRPr lang="es-ES" sz="2400" dirty="0"/>
          </a:p>
          <a:p>
            <a:pPr marL="36900" indent="0" rtl="0">
              <a:buNone/>
            </a:pPr>
            <a:r>
              <a:rPr lang="es-ES" sz="2400" dirty="0"/>
              <a:t>/</a:t>
            </a:r>
            <a:r>
              <a:rPr lang="es-ES" sz="2400" dirty="0" err="1"/>
              <a:t>etc</a:t>
            </a:r>
            <a:r>
              <a:rPr lang="es-ES" sz="2400" dirty="0"/>
              <a:t>/</a:t>
            </a:r>
            <a:r>
              <a:rPr lang="es-ES" sz="2400" dirty="0" err="1"/>
              <a:t>bind</a:t>
            </a:r>
            <a:r>
              <a:rPr lang="es-ES" sz="2400" dirty="0"/>
              <a:t>/</a:t>
            </a:r>
            <a:r>
              <a:rPr lang="es-ES" sz="2400" dirty="0" err="1"/>
              <a:t>named.conf.local</a:t>
            </a:r>
            <a:endParaRPr lang="es-ES" sz="2400" dirty="0"/>
          </a:p>
          <a:p>
            <a:pPr marL="36900" indent="0" rtl="0">
              <a:buNone/>
            </a:pPr>
            <a:r>
              <a:rPr lang="es-MX" sz="2400" dirty="0"/>
              <a:t>/</a:t>
            </a:r>
            <a:r>
              <a:rPr lang="es-MX" sz="2400" dirty="0" err="1"/>
              <a:t>etc</a:t>
            </a:r>
            <a:r>
              <a:rPr lang="es-MX" sz="2400" dirty="0"/>
              <a:t>/</a:t>
            </a:r>
            <a:r>
              <a:rPr lang="es-MX" sz="2400" dirty="0" err="1"/>
              <a:t>bind</a:t>
            </a:r>
            <a:r>
              <a:rPr lang="es-MX" sz="2400" dirty="0"/>
              <a:t>/</a:t>
            </a:r>
            <a:r>
              <a:rPr lang="es-MX" sz="2400" dirty="0" err="1"/>
              <a:t>zones</a:t>
            </a:r>
            <a:r>
              <a:rPr lang="es-MX" sz="2400" dirty="0"/>
              <a:t>/</a:t>
            </a:r>
            <a:r>
              <a:rPr lang="es-MX" sz="2400" dirty="0" err="1"/>
              <a:t>db.red.local</a:t>
            </a:r>
            <a:endParaRPr lang="es-ES" sz="2400" dirty="0"/>
          </a:p>
          <a:p>
            <a:pPr marL="36900" indent="0" rtl="0">
              <a:buNone/>
            </a:pPr>
            <a:r>
              <a:rPr lang="es-MX" sz="2400" dirty="0"/>
              <a:t>/</a:t>
            </a:r>
            <a:r>
              <a:rPr lang="es-MX" sz="2400" dirty="0" err="1"/>
              <a:t>etc</a:t>
            </a:r>
            <a:r>
              <a:rPr lang="es-MX" sz="2400" dirty="0"/>
              <a:t>/</a:t>
            </a:r>
            <a:r>
              <a:rPr lang="es-MX" sz="2400" dirty="0" err="1"/>
              <a:t>bind</a:t>
            </a:r>
            <a:r>
              <a:rPr lang="es-MX" sz="2400" dirty="0"/>
              <a:t>/</a:t>
            </a:r>
            <a:r>
              <a:rPr lang="es-MX" sz="2400" dirty="0" err="1"/>
              <a:t>zones</a:t>
            </a:r>
            <a:r>
              <a:rPr lang="es-MX" sz="2400" dirty="0"/>
              <a:t>/db.168.192</a:t>
            </a:r>
            <a:endParaRPr lang="es-ES" sz="2400" dirty="0"/>
          </a:p>
          <a:p>
            <a:pPr marL="36900" indent="0" rtl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249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0AFEB-D512-4DDD-AC15-2B9362B0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/</a:t>
            </a:r>
            <a:r>
              <a:rPr lang="es-ES" sz="4800" dirty="0" err="1"/>
              <a:t>etc</a:t>
            </a:r>
            <a:r>
              <a:rPr lang="es-ES" sz="4800" dirty="0"/>
              <a:t>/</a:t>
            </a:r>
            <a:r>
              <a:rPr lang="es-ES" sz="4800" dirty="0" err="1"/>
              <a:t>resolv.conf</a:t>
            </a:r>
            <a:br>
              <a:rPr lang="es-ES" sz="4800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DBB713-66F8-4166-8554-A5340AF49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Deshabilitar cualquier directiva </a:t>
            </a:r>
            <a:r>
              <a:rPr lang="es-MX" sz="3200" b="1" dirty="0" err="1"/>
              <a:t>nameserver</a:t>
            </a:r>
            <a:r>
              <a:rPr lang="es-MX" sz="3200" b="1" dirty="0"/>
              <a:t> </a:t>
            </a:r>
            <a:r>
              <a:rPr lang="es-MX" sz="2400" dirty="0"/>
              <a:t>y dejar exclusivamente la del servidor DNS a usar.</a:t>
            </a:r>
          </a:p>
          <a:p>
            <a:pPr marL="36900" indent="0">
              <a:buNone/>
            </a:pPr>
            <a:r>
              <a:rPr lang="es-MX" sz="2400" dirty="0"/>
              <a:t>#nameserver 8.8.8.8</a:t>
            </a:r>
          </a:p>
          <a:p>
            <a:pPr marL="36900" indent="0">
              <a:buNone/>
            </a:pPr>
            <a:r>
              <a:rPr lang="es-MX" sz="2400" dirty="0" err="1"/>
              <a:t>nameserver</a:t>
            </a:r>
            <a:r>
              <a:rPr lang="es-MX" sz="2400" dirty="0"/>
              <a:t> 192.168.10.10</a:t>
            </a:r>
          </a:p>
        </p:txBody>
      </p:sp>
    </p:spTree>
    <p:extLst>
      <p:ext uri="{BB962C8B-B14F-4D97-AF65-F5344CB8AC3E}">
        <p14:creationId xmlns:p14="http://schemas.microsoft.com/office/powerpoint/2010/main" val="139802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A9519-E643-40E6-8387-D930A7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/</a:t>
            </a:r>
            <a:r>
              <a:rPr lang="es-ES" sz="3600" dirty="0" err="1"/>
              <a:t>etc</a:t>
            </a:r>
            <a:r>
              <a:rPr lang="es-ES" sz="3600" dirty="0"/>
              <a:t>/</a:t>
            </a:r>
            <a:r>
              <a:rPr lang="es-ES" sz="3600" dirty="0" err="1"/>
              <a:t>bind</a:t>
            </a:r>
            <a:r>
              <a:rPr lang="es-ES" sz="3600" dirty="0"/>
              <a:t>/</a:t>
            </a:r>
            <a:r>
              <a:rPr lang="es-ES" sz="3600" dirty="0" err="1"/>
              <a:t>named.conf.options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7A5A5-2333-4AFD-B287-EB45B728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Desactivamos la seguridad, en una red local no se puede aplicar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dnssec-validation</a:t>
            </a:r>
            <a:r>
              <a:rPr lang="es-MX" dirty="0"/>
              <a:t> auto </a:t>
            </a:r>
          </a:p>
          <a:p>
            <a:pPr marL="0" indent="0">
              <a:buNone/>
            </a:pPr>
            <a:r>
              <a:rPr lang="es-MX" dirty="0"/>
              <a:t>a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dnssec-validation</a:t>
            </a:r>
            <a:r>
              <a:rPr lang="es-MX" dirty="0"/>
              <a:t> no;</a:t>
            </a:r>
          </a:p>
          <a:p>
            <a:r>
              <a:rPr lang="es-MX" dirty="0"/>
              <a:t>Definimos los servidores DNS de mayor nivel con el comando </a:t>
            </a:r>
          </a:p>
          <a:p>
            <a:pPr marL="0" indent="0">
              <a:buNone/>
            </a:pPr>
            <a:r>
              <a:rPr lang="es-MX" dirty="0" err="1"/>
              <a:t>forwarders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	8.8.8.8;</a:t>
            </a:r>
          </a:p>
          <a:p>
            <a:pPr marL="0" indent="0">
              <a:buNone/>
            </a:pPr>
            <a:r>
              <a:rPr lang="es-MX" dirty="0"/>
              <a:t>	8.8.4.4;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482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A9519-E643-40E6-8387-D930A7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/</a:t>
            </a:r>
            <a:r>
              <a:rPr lang="es-ES" sz="3600" dirty="0" err="1"/>
              <a:t>etc</a:t>
            </a:r>
            <a:r>
              <a:rPr lang="es-ES" sz="3600" dirty="0"/>
              <a:t>/</a:t>
            </a:r>
            <a:r>
              <a:rPr lang="es-ES" sz="3600" dirty="0" err="1"/>
              <a:t>bind</a:t>
            </a:r>
            <a:r>
              <a:rPr lang="es-ES" sz="3600" dirty="0"/>
              <a:t>/</a:t>
            </a:r>
            <a:r>
              <a:rPr lang="es-ES" sz="3600" dirty="0" err="1"/>
              <a:t>named.conf.options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7A5A5-2333-4AFD-B287-EB45B728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Confirmamos que la configuración esté bien echa.</a:t>
            </a:r>
          </a:p>
          <a:p>
            <a:pPr marL="0" indent="0">
              <a:buNone/>
            </a:pPr>
            <a:r>
              <a:rPr lang="es-MX" dirty="0"/>
              <a:t>$ sudo </a:t>
            </a:r>
            <a:r>
              <a:rPr lang="es-MX" dirty="0" err="1"/>
              <a:t>named-checkconf</a:t>
            </a:r>
            <a:endParaRPr lang="es-MX" dirty="0"/>
          </a:p>
          <a:p>
            <a:r>
              <a:rPr lang="es-MX" dirty="0"/>
              <a:t>En caso de que no regrese nada, está correcto.</a:t>
            </a:r>
          </a:p>
        </p:txBody>
      </p:sp>
    </p:spTree>
    <p:extLst>
      <p:ext uri="{BB962C8B-B14F-4D97-AF65-F5344CB8AC3E}">
        <p14:creationId xmlns:p14="http://schemas.microsoft.com/office/powerpoint/2010/main" val="146971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CD5B-25AC-4DA9-8A72-88AB4F84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/</a:t>
            </a:r>
            <a:r>
              <a:rPr lang="es-ES" sz="3600" dirty="0" err="1"/>
              <a:t>etc</a:t>
            </a:r>
            <a:r>
              <a:rPr lang="es-ES" sz="3600" dirty="0"/>
              <a:t>/</a:t>
            </a:r>
            <a:r>
              <a:rPr lang="es-ES" sz="3600" dirty="0" err="1"/>
              <a:t>bind</a:t>
            </a:r>
            <a:r>
              <a:rPr lang="es-ES" sz="3600" dirty="0"/>
              <a:t>/</a:t>
            </a:r>
            <a:r>
              <a:rPr lang="es-ES" sz="3600" dirty="0" err="1"/>
              <a:t>named.conf.local</a:t>
            </a:r>
            <a:br>
              <a:rPr lang="es-ES" sz="3600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FD6F8-F332-4376-8BC4-46311F8E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Agregamos mediante los archivos correspondientes dos zonas, la </a:t>
            </a:r>
            <a:r>
              <a:rPr lang="es-MX" dirty="0" err="1"/>
              <a:t>red.local</a:t>
            </a:r>
            <a:r>
              <a:rPr lang="es-MX" dirty="0"/>
              <a:t> y la zona inversa.</a:t>
            </a:r>
          </a:p>
          <a:p>
            <a:pPr marL="0" indent="0">
              <a:buNone/>
            </a:pPr>
            <a:r>
              <a:rPr lang="es-MX" dirty="0" err="1"/>
              <a:t>zone</a:t>
            </a:r>
            <a:r>
              <a:rPr lang="es-MX" dirty="0"/>
              <a:t> “</a:t>
            </a:r>
            <a:r>
              <a:rPr lang="es-MX" dirty="0" err="1"/>
              <a:t>red.local</a:t>
            </a:r>
            <a:r>
              <a:rPr lang="es-MX" dirty="0"/>
              <a:t>”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type</a:t>
            </a:r>
            <a:r>
              <a:rPr lang="es-MX" dirty="0"/>
              <a:t> master;</a:t>
            </a:r>
          </a:p>
          <a:p>
            <a:pPr marL="0" indent="0">
              <a:buNone/>
            </a:pPr>
            <a:r>
              <a:rPr lang="es-MX" dirty="0"/>
              <a:t>	file “/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bind</a:t>
            </a:r>
            <a:r>
              <a:rPr lang="es-MX" dirty="0"/>
              <a:t>/</a:t>
            </a:r>
            <a:r>
              <a:rPr lang="es-MX" dirty="0" err="1"/>
              <a:t>zones</a:t>
            </a:r>
            <a:r>
              <a:rPr lang="es-MX" dirty="0"/>
              <a:t>/</a:t>
            </a:r>
            <a:r>
              <a:rPr lang="es-MX" dirty="0" err="1"/>
              <a:t>bd.red.local</a:t>
            </a:r>
            <a:r>
              <a:rPr lang="es-MX" dirty="0"/>
              <a:t>”;</a:t>
            </a:r>
          </a:p>
          <a:p>
            <a:pPr marL="0" indent="0">
              <a:buNone/>
            </a:pPr>
            <a:r>
              <a:rPr lang="es-MX" dirty="0"/>
              <a:t>};</a:t>
            </a:r>
          </a:p>
          <a:p>
            <a:pPr marL="0" indent="0">
              <a:buNone/>
            </a:pPr>
            <a:r>
              <a:rPr lang="es-MX" dirty="0" err="1"/>
              <a:t>zone</a:t>
            </a:r>
            <a:r>
              <a:rPr lang="es-MX" dirty="0"/>
              <a:t> “168.192.in-addr.arpa”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type</a:t>
            </a:r>
            <a:r>
              <a:rPr lang="es-MX" dirty="0"/>
              <a:t> master;</a:t>
            </a:r>
          </a:p>
          <a:p>
            <a:pPr marL="0" indent="0">
              <a:buNone/>
            </a:pPr>
            <a:r>
              <a:rPr lang="es-MX" dirty="0"/>
              <a:t>	file “/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bind</a:t>
            </a:r>
            <a:r>
              <a:rPr lang="es-MX" dirty="0"/>
              <a:t>/</a:t>
            </a:r>
            <a:r>
              <a:rPr lang="es-MX" dirty="0" err="1"/>
              <a:t>zones</a:t>
            </a:r>
            <a:r>
              <a:rPr lang="es-MX" dirty="0"/>
              <a:t>/bd.168.192”;</a:t>
            </a:r>
          </a:p>
          <a:p>
            <a:pPr marL="0" indent="0">
              <a:buNone/>
            </a:pPr>
            <a:r>
              <a:rPr lang="es-MX" dirty="0"/>
              <a:t>};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97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89821-BFF9-40D2-A3A5-26679151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Resolución directa</a:t>
            </a:r>
            <a:br>
              <a:rPr lang="es-MX" dirty="0"/>
            </a:br>
            <a:r>
              <a:rPr lang="es-MX" sz="3600" dirty="0"/>
              <a:t>/</a:t>
            </a:r>
            <a:r>
              <a:rPr lang="es-MX" sz="3600" dirty="0" err="1"/>
              <a:t>etc</a:t>
            </a:r>
            <a:r>
              <a:rPr lang="es-MX" sz="3600" dirty="0"/>
              <a:t>/</a:t>
            </a:r>
            <a:r>
              <a:rPr lang="es-MX" sz="3600" dirty="0" err="1"/>
              <a:t>bind</a:t>
            </a:r>
            <a:r>
              <a:rPr lang="es-MX" sz="3600" dirty="0"/>
              <a:t>/</a:t>
            </a:r>
            <a:r>
              <a:rPr lang="es-MX" sz="3600" dirty="0" err="1"/>
              <a:t>zones</a:t>
            </a:r>
            <a:r>
              <a:rPr lang="es-MX" sz="3600" dirty="0"/>
              <a:t>/</a:t>
            </a:r>
            <a:r>
              <a:rPr lang="es-MX" sz="3600" dirty="0" err="1"/>
              <a:t>db.red.local</a:t>
            </a:r>
            <a:br>
              <a:rPr lang="es-ES" sz="3600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74423-2CC2-469D-AAFA-484C4992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153" y="1905000"/>
            <a:ext cx="8207230" cy="4488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$TTL    1D</a:t>
            </a:r>
          </a:p>
          <a:p>
            <a:pPr marL="0" indent="0">
              <a:buNone/>
            </a:pPr>
            <a:r>
              <a:rPr lang="es-MX" dirty="0"/>
              <a:t>@       IN      SOA     </a:t>
            </a:r>
            <a:r>
              <a:rPr lang="es-MX" dirty="0" err="1"/>
              <a:t>ns.red.local</a:t>
            </a:r>
            <a:r>
              <a:rPr lang="es-MX" dirty="0"/>
              <a:t>.   </a:t>
            </a:r>
            <a:r>
              <a:rPr lang="es-MX" dirty="0" err="1"/>
              <a:t>root.red.local</a:t>
            </a:r>
            <a:r>
              <a:rPr lang="es-MX" dirty="0"/>
              <a:t>. (</a:t>
            </a:r>
          </a:p>
          <a:p>
            <a:pPr marL="0" indent="0">
              <a:buNone/>
            </a:pPr>
            <a:r>
              <a:rPr lang="es-MX" dirty="0"/>
              <a:t>                        0       ; número de serie</a:t>
            </a:r>
          </a:p>
          <a:p>
            <a:pPr marL="0" indent="0">
              <a:buNone/>
            </a:pPr>
            <a:r>
              <a:rPr lang="es-MX" dirty="0"/>
              <a:t>                        604800  ; refresco</a:t>
            </a:r>
          </a:p>
          <a:p>
            <a:pPr marL="0" indent="0">
              <a:buNone/>
            </a:pPr>
            <a:r>
              <a:rPr lang="es-MX" dirty="0"/>
              <a:t>                        86400   ; reintento</a:t>
            </a:r>
          </a:p>
          <a:p>
            <a:pPr marL="0" indent="0">
              <a:buNone/>
            </a:pPr>
            <a:r>
              <a:rPr lang="es-MX" dirty="0"/>
              <a:t>                        2419200 ; expiración</a:t>
            </a:r>
          </a:p>
          <a:p>
            <a:pPr marL="0" indent="0">
              <a:buNone/>
            </a:pPr>
            <a:r>
              <a:rPr lang="es-MX" dirty="0"/>
              <a:t>                        604800  ; Caché negativa TTL</a:t>
            </a:r>
          </a:p>
          <a:p>
            <a:pPr marL="0" indent="0">
              <a:buNone/>
            </a:pP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/>
              <a:t>@                        </a:t>
            </a:r>
            <a:r>
              <a:rPr lang="es-MX" dirty="0"/>
              <a:t>	    IN      NS      </a:t>
            </a:r>
            <a:r>
              <a:rPr lang="es-MX" dirty="0" err="1"/>
              <a:t>ns.red.local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 err="1"/>
              <a:t>ns.red.local</a:t>
            </a:r>
            <a:r>
              <a:rPr lang="es-MX" dirty="0"/>
              <a:t>.            IN      A       192.168.0.100</a:t>
            </a:r>
          </a:p>
          <a:p>
            <a:pPr marL="0" indent="0">
              <a:buNone/>
            </a:pPr>
            <a:r>
              <a:rPr lang="es-MX" dirty="0"/>
              <a:t>www.red.local.      IN       A       192.168.0.100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452703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64</TotalTime>
  <Words>452</Words>
  <Application>Microsoft Office PowerPoint</Application>
  <PresentationFormat>Panorámica</PresentationFormat>
  <Paragraphs>72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Espiral</vt:lpstr>
      <vt:lpstr>Instalación de DNS</vt:lpstr>
      <vt:lpstr>Fuente</vt:lpstr>
      <vt:lpstr>Instalación</vt:lpstr>
      <vt:lpstr>Archivos a configurar</vt:lpstr>
      <vt:lpstr>/etc/resolv.conf </vt:lpstr>
      <vt:lpstr>/etc/bind/named.conf.options</vt:lpstr>
      <vt:lpstr>/etc/bind/named.conf.options</vt:lpstr>
      <vt:lpstr>/etc/bind/named.conf.local </vt:lpstr>
      <vt:lpstr>Resolución directa /etc/bind/zones/db.red.local </vt:lpstr>
      <vt:lpstr>Resolución inversa /etc/bind/zones/db.168.192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DNS</dc:title>
  <dc:creator>Ricardo Mtz</dc:creator>
  <cp:lastModifiedBy>Ricardo Mtz</cp:lastModifiedBy>
  <cp:revision>1</cp:revision>
  <dcterms:created xsi:type="dcterms:W3CDTF">2022-03-29T18:06:54Z</dcterms:created>
  <dcterms:modified xsi:type="dcterms:W3CDTF">2022-12-06T17:53:11Z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