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83A5F-DDA7-97F0-4DFC-E2EB180A2E35}" v="2" dt="2025-06-03T11:32:42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jn Luyts" userId="65919df2-bad0-472d-9e3f-1447a4b9a843" providerId="ADAL" clId="{A24A70BC-DB19-4FB0-ADB8-5FD39B2CAECB}"/>
    <pc:docChg chg="custSel modSld">
      <pc:chgData name="Stijn Luyts" userId="65919df2-bad0-472d-9e3f-1447a4b9a843" providerId="ADAL" clId="{A24A70BC-DB19-4FB0-ADB8-5FD39B2CAECB}" dt="2025-05-19T08:56:13.169" v="12" actId="26606"/>
      <pc:docMkLst>
        <pc:docMk/>
      </pc:docMkLst>
      <pc:sldChg chg="addSp delSp modSp mod modAnim">
        <pc:chgData name="Stijn Luyts" userId="65919df2-bad0-472d-9e3f-1447a4b9a843" providerId="ADAL" clId="{A24A70BC-DB19-4FB0-ADB8-5FD39B2CAECB}" dt="2025-05-19T08:56:13.169" v="12" actId="26606"/>
        <pc:sldMkLst>
          <pc:docMk/>
          <pc:sldMk cId="1895785651" sldId="259"/>
        </pc:sldMkLst>
        <pc:spChg chg="mod">
          <ac:chgData name="Stijn Luyts" userId="65919df2-bad0-472d-9e3f-1447a4b9a843" providerId="ADAL" clId="{A24A70BC-DB19-4FB0-ADB8-5FD39B2CAECB}" dt="2025-05-19T08:56:13.169" v="12" actId="26606"/>
          <ac:spMkLst>
            <pc:docMk/>
            <pc:sldMk cId="1895785651" sldId="259"/>
            <ac:spMk id="2" creationId="{0B3D406A-D256-062F-5CC5-FA9F9D3B0D0D}"/>
          </ac:spMkLst>
        </pc:spChg>
        <pc:spChg chg="mod ord">
          <ac:chgData name="Stijn Luyts" userId="65919df2-bad0-472d-9e3f-1447a4b9a843" providerId="ADAL" clId="{A24A70BC-DB19-4FB0-ADB8-5FD39B2CAECB}" dt="2025-05-19T08:56:13.169" v="12" actId="26606"/>
          <ac:spMkLst>
            <pc:docMk/>
            <pc:sldMk cId="1895785651" sldId="259"/>
            <ac:spMk id="3" creationId="{C6811206-F4C7-A3D9-6E5E-1D78AC70E651}"/>
          </ac:spMkLst>
        </pc:spChg>
        <pc:spChg chg="add">
          <ac:chgData name="Stijn Luyts" userId="65919df2-bad0-472d-9e3f-1447a4b9a843" providerId="ADAL" clId="{A24A70BC-DB19-4FB0-ADB8-5FD39B2CAECB}" dt="2025-05-19T08:56:13.169" v="12" actId="26606"/>
          <ac:spMkLst>
            <pc:docMk/>
            <pc:sldMk cId="1895785651" sldId="259"/>
            <ac:spMk id="2555" creationId="{E545A3A7-0274-4836-9219-39AB750693BC}"/>
          </ac:spMkLst>
        </pc:spChg>
        <pc:grpChg chg="add del">
          <ac:chgData name="Stijn Luyts" userId="65919df2-bad0-472d-9e3f-1447a4b9a843" providerId="ADAL" clId="{A24A70BC-DB19-4FB0-ADB8-5FD39B2CAECB}" dt="2025-05-19T08:55:44.693" v="5" actId="26606"/>
          <ac:grpSpMkLst>
            <pc:docMk/>
            <pc:sldMk cId="1895785651" sldId="259"/>
            <ac:grpSpMk id="2057" creationId="{590820A0-B14B-4F1C-8DDA-174AC2B14715}"/>
          </ac:grpSpMkLst>
        </pc:grpChg>
        <pc:grpChg chg="add del">
          <ac:chgData name="Stijn Luyts" userId="65919df2-bad0-472d-9e3f-1447a4b9a843" providerId="ADAL" clId="{A24A70BC-DB19-4FB0-ADB8-5FD39B2CAECB}" dt="2025-05-19T08:55:44.693" v="5" actId="26606"/>
          <ac:grpSpMkLst>
            <pc:docMk/>
            <pc:sldMk cId="1895785651" sldId="259"/>
            <ac:grpSpMk id="2139" creationId="{3B02E948-8CD2-4C3C-9E5D-262DAC3C9651}"/>
          </ac:grpSpMkLst>
        </pc:grpChg>
        <pc:grpChg chg="add del">
          <ac:chgData name="Stijn Luyts" userId="65919df2-bad0-472d-9e3f-1447a4b9a843" providerId="ADAL" clId="{A24A70BC-DB19-4FB0-ADB8-5FD39B2CAECB}" dt="2025-05-19T08:55:44.693" v="5" actId="26606"/>
          <ac:grpSpMkLst>
            <pc:docMk/>
            <pc:sldMk cId="1895785651" sldId="259"/>
            <ac:grpSpMk id="2221" creationId="{D3F906D0-CE7C-484D-8C11-5011F768A5D7}"/>
          </ac:grpSpMkLst>
        </pc:grpChg>
        <pc:grpChg chg="add del">
          <ac:chgData name="Stijn Luyts" userId="65919df2-bad0-472d-9e3f-1447a4b9a843" providerId="ADAL" clId="{A24A70BC-DB19-4FB0-ADB8-5FD39B2CAECB}" dt="2025-05-19T08:56:13.169" v="12" actId="26606"/>
          <ac:grpSpMkLst>
            <pc:docMk/>
            <pc:sldMk cId="1895785651" sldId="259"/>
            <ac:grpSpMk id="2306" creationId="{590820A0-B14B-4F1C-8DDA-174AC2B14715}"/>
          </ac:grpSpMkLst>
        </pc:grpChg>
        <pc:grpChg chg="add del">
          <ac:chgData name="Stijn Luyts" userId="65919df2-bad0-472d-9e3f-1447a4b9a843" providerId="ADAL" clId="{A24A70BC-DB19-4FB0-ADB8-5FD39B2CAECB}" dt="2025-05-19T08:56:13.169" v="12" actId="26606"/>
          <ac:grpSpMkLst>
            <pc:docMk/>
            <pc:sldMk cId="1895785651" sldId="259"/>
            <ac:grpSpMk id="2388" creationId="{3B02E948-8CD2-4C3C-9E5D-262DAC3C9651}"/>
          </ac:grpSpMkLst>
        </pc:grpChg>
        <pc:grpChg chg="add del">
          <ac:chgData name="Stijn Luyts" userId="65919df2-bad0-472d-9e3f-1447a4b9a843" providerId="ADAL" clId="{A24A70BC-DB19-4FB0-ADB8-5FD39B2CAECB}" dt="2025-05-19T08:56:13.169" v="12" actId="26606"/>
          <ac:grpSpMkLst>
            <pc:docMk/>
            <pc:sldMk cId="1895785651" sldId="259"/>
            <ac:grpSpMk id="2470" creationId="{D3F906D0-CE7C-484D-8C11-5011F768A5D7}"/>
          </ac:grpSpMkLst>
        </pc:grpChg>
        <pc:picChg chg="add mod ord">
          <ac:chgData name="Stijn Luyts" userId="65919df2-bad0-472d-9e3f-1447a4b9a843" providerId="ADAL" clId="{A24A70BC-DB19-4FB0-ADB8-5FD39B2CAECB}" dt="2025-05-19T08:56:13.169" v="12" actId="26606"/>
          <ac:picMkLst>
            <pc:docMk/>
            <pc:sldMk cId="1895785651" sldId="259"/>
            <ac:picMk id="1026" creationId="{47B686DA-2532-0CFB-128D-70ABEDC81607}"/>
          </ac:picMkLst>
        </pc:picChg>
        <pc:picChg chg="add mod ord">
          <ac:chgData name="Stijn Luyts" userId="65919df2-bad0-472d-9e3f-1447a4b9a843" providerId="ADAL" clId="{A24A70BC-DB19-4FB0-ADB8-5FD39B2CAECB}" dt="2025-05-19T08:56:13.169" v="12" actId="26606"/>
          <ac:picMkLst>
            <pc:docMk/>
            <pc:sldMk cId="1895785651" sldId="259"/>
            <ac:picMk id="1028" creationId="{0CD38AAE-2B5B-7A2F-635C-C30590BDBBDE}"/>
          </ac:picMkLst>
        </pc:picChg>
        <pc:picChg chg="mod ord">
          <ac:chgData name="Stijn Luyts" userId="65919df2-bad0-472d-9e3f-1447a4b9a843" providerId="ADAL" clId="{A24A70BC-DB19-4FB0-ADB8-5FD39B2CAECB}" dt="2025-05-19T08:56:13.169" v="12" actId="26606"/>
          <ac:picMkLst>
            <pc:docMk/>
            <pc:sldMk cId="1895785651" sldId="259"/>
            <ac:picMk id="2050" creationId="{1FDE959D-E0FC-A0F7-5DAE-82CABB78B394}"/>
          </ac:picMkLst>
        </pc:picChg>
        <pc:picChg chg="del mod">
          <ac:chgData name="Stijn Luyts" userId="65919df2-bad0-472d-9e3f-1447a4b9a843" providerId="ADAL" clId="{A24A70BC-DB19-4FB0-ADB8-5FD39B2CAECB}" dt="2025-05-19T08:55:28.806" v="3" actId="478"/>
          <ac:picMkLst>
            <pc:docMk/>
            <pc:sldMk cId="1895785651" sldId="259"/>
            <ac:picMk id="2052" creationId="{D0A7E7BD-A3C0-E502-75FC-B5C12AE70137}"/>
          </ac:picMkLst>
        </pc:picChg>
        <pc:picChg chg="del">
          <ac:chgData name="Stijn Luyts" userId="65919df2-bad0-472d-9e3f-1447a4b9a843" providerId="ADAL" clId="{A24A70BC-DB19-4FB0-ADB8-5FD39B2CAECB}" dt="2025-05-19T08:54:41.906" v="0" actId="478"/>
          <ac:picMkLst>
            <pc:docMk/>
            <pc:sldMk cId="1895785651" sldId="259"/>
            <ac:picMk id="2054" creationId="{F0F19747-5802-028E-BDAA-F8B86B92AE4F}"/>
          </ac:picMkLst>
        </pc:picChg>
      </pc:sldChg>
    </pc:docChg>
  </pc:docChgLst>
  <pc:docChgLst>
    <pc:chgData name="Stijn Luyts" userId="S::r0840609@student.thomasmore.be::65919df2-bad0-472d-9e3f-1447a4b9a843" providerId="AD" clId="Web-{7CB83A5F-DDA7-97F0-4DFC-E2EB180A2E35}"/>
    <pc:docChg chg="modSld">
      <pc:chgData name="Stijn Luyts" userId="S::r0840609@student.thomasmore.be::65919df2-bad0-472d-9e3f-1447a4b9a843" providerId="AD" clId="Web-{7CB83A5F-DDA7-97F0-4DFC-E2EB180A2E35}" dt="2025-06-03T11:32:39.391" v="0" actId="20577"/>
      <pc:docMkLst>
        <pc:docMk/>
      </pc:docMkLst>
      <pc:sldChg chg="modSp">
        <pc:chgData name="Stijn Luyts" userId="S::r0840609@student.thomasmore.be::65919df2-bad0-472d-9e3f-1447a4b9a843" providerId="AD" clId="Web-{7CB83A5F-DDA7-97F0-4DFC-E2EB180A2E35}" dt="2025-06-03T11:32:39.391" v="0" actId="20577"/>
        <pc:sldMkLst>
          <pc:docMk/>
          <pc:sldMk cId="1895785651" sldId="259"/>
        </pc:sldMkLst>
        <pc:spChg chg="mod">
          <ac:chgData name="Stijn Luyts" userId="S::r0840609@student.thomasmore.be::65919df2-bad0-472d-9e3f-1447a4b9a843" providerId="AD" clId="Web-{7CB83A5F-DDA7-97F0-4DFC-E2EB180A2E35}" dt="2025-06-03T11:32:39.391" v="0" actId="20577"/>
          <ac:spMkLst>
            <pc:docMk/>
            <pc:sldMk cId="1895785651" sldId="259"/>
            <ac:spMk id="3" creationId="{C6811206-F4C7-A3D9-6E5E-1D78AC70E6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8422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6890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6831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89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07214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305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7383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57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555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45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1456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802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9471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8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960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596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714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C974B7-685B-4C7E-A500-1EC48CC1497D}" type="datetimeFigureOut">
              <a:rPr lang="en-BE" smtClean="0"/>
              <a:t>06/03/2025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5EB75F-A4EC-49B6-B940-F2535A8BC3DF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52214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63D7E-56DA-3C86-C40E-1B0B736A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nl-BE" sz="6000"/>
              <a:t>Presentatie stage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808B4AB-0E03-C983-A495-F49DB370B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17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2650B-6A4D-6FA7-26C8-87DC8B4AD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nl-BE" dirty="0"/>
              <a:t>In het midden van de stage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039A0E-5F83-9660-F821-DDC09942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985008" cy="3972232"/>
          </a:xfrm>
        </p:spPr>
        <p:txBody>
          <a:bodyPr>
            <a:normAutofit/>
          </a:bodyPr>
          <a:lstStyle/>
          <a:p>
            <a:r>
              <a:rPr lang="nl-BE" dirty="0"/>
              <a:t>Meer zelfstandig tickets behandelen</a:t>
            </a:r>
          </a:p>
          <a:p>
            <a:r>
              <a:rPr lang="nl-BE" dirty="0"/>
              <a:t>Zelfstandig calls aannemen en behandelen</a:t>
            </a:r>
          </a:p>
          <a:p>
            <a:r>
              <a:rPr lang="nl-BE" dirty="0"/>
              <a:t>Zelfstandig nieuwe laptops/pc’s installeren</a:t>
            </a:r>
          </a:p>
          <a:p>
            <a:r>
              <a:rPr lang="nl-BE" dirty="0"/>
              <a:t>Installeren van een nieuwe </a:t>
            </a:r>
            <a:r>
              <a:rPr lang="nl-BE" dirty="0" err="1"/>
              <a:t>windows</a:t>
            </a:r>
            <a:r>
              <a:rPr lang="nl-BE" dirty="0"/>
              <a:t>-server</a:t>
            </a:r>
          </a:p>
          <a:p>
            <a:r>
              <a:rPr lang="nl-BE" dirty="0"/>
              <a:t>Uitvoeren van firmware updates (Firewall, </a:t>
            </a:r>
            <a:r>
              <a:rPr lang="nl-BE" dirty="0" err="1"/>
              <a:t>NAS’sen</a:t>
            </a:r>
            <a:r>
              <a:rPr lang="nl-BE" dirty="0"/>
              <a:t>,…)</a:t>
            </a:r>
          </a:p>
          <a:p>
            <a:r>
              <a:rPr lang="nl-BE" dirty="0"/>
              <a:t>Uitvoeren van security-patches (Outlook,…)</a:t>
            </a:r>
          </a:p>
          <a:p>
            <a:r>
              <a:rPr lang="nl-BE" dirty="0"/>
              <a:t>Actief deelnemen in de wekelijkse service-desk meeting</a:t>
            </a:r>
          </a:p>
          <a:p>
            <a:r>
              <a:rPr lang="nl-BE" dirty="0"/>
              <a:t>Deelnemen aan de Friday Academy (Thema: </a:t>
            </a:r>
            <a:r>
              <a:rPr lang="nl-BE" dirty="0" err="1"/>
              <a:t>FortiAnalyzer</a:t>
            </a:r>
            <a:r>
              <a:rPr lang="nl-BE" dirty="0"/>
              <a:t> workshop)</a:t>
            </a:r>
          </a:p>
        </p:txBody>
      </p:sp>
      <p:pic>
        <p:nvPicPr>
          <p:cNvPr id="6" name="Picture 4" descr="Tafel in een vergaderruimte">
            <a:extLst>
              <a:ext uri="{FF2B5EF4-FFF2-40B4-BE49-F238E27FC236}">
                <a16:creationId xmlns:a16="http://schemas.microsoft.com/office/drawing/2014/main" id="{B5102877-7274-40A0-4E2B-F185CEE8D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67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0161B7-B4B8-9E6A-3DBE-D5E9357F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nl-BE" dirty="0"/>
              <a:t>Project</a:t>
            </a:r>
          </a:p>
        </p:txBody>
      </p:sp>
      <p:pic>
        <p:nvPicPr>
          <p:cNvPr id="5" name="Picture 4" descr="Verlicht paneel in een serverruimte">
            <a:extLst>
              <a:ext uri="{FF2B5EF4-FFF2-40B4-BE49-F238E27FC236}">
                <a16:creationId xmlns:a16="http://schemas.microsoft.com/office/drawing/2014/main" id="{EB92908B-D3C7-E287-0BBA-F29D24D99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67" r="23698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A93441-7B28-07A3-DD9C-C63ED468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nl-BE" dirty="0" err="1"/>
              <a:t>Zabbix</a:t>
            </a:r>
            <a:r>
              <a:rPr lang="nl-BE" dirty="0"/>
              <a:t> </a:t>
            </a:r>
            <a:r>
              <a:rPr lang="nl-BE" dirty="0" err="1"/>
              <a:t>migration</a:t>
            </a:r>
            <a:endParaRPr lang="nl-BE" dirty="0"/>
          </a:p>
          <a:p>
            <a:pPr lvl="1"/>
            <a:r>
              <a:rPr lang="nl-BE" dirty="0" err="1"/>
              <a:t>Zabbix</a:t>
            </a:r>
            <a:r>
              <a:rPr lang="nl-BE" dirty="0"/>
              <a:t> proxy opzetten</a:t>
            </a:r>
          </a:p>
          <a:p>
            <a:pPr lvl="1"/>
            <a:r>
              <a:rPr lang="nl-BE" dirty="0"/>
              <a:t>Configuraties aanpassen</a:t>
            </a:r>
          </a:p>
          <a:p>
            <a:pPr lvl="1"/>
            <a:r>
              <a:rPr lang="nl-BE" dirty="0"/>
              <a:t>Firewall aanpassen</a:t>
            </a:r>
          </a:p>
          <a:p>
            <a:pPr lvl="1"/>
            <a:r>
              <a:rPr lang="nl-BE" dirty="0"/>
              <a:t>Computers toevoegen aan de nieuwe </a:t>
            </a:r>
            <a:r>
              <a:rPr lang="nl-BE" dirty="0" err="1"/>
              <a:t>zabbix</a:t>
            </a:r>
            <a:endParaRPr lang="nl-BE" dirty="0"/>
          </a:p>
          <a:p>
            <a:pPr lvl="1"/>
            <a:r>
              <a:rPr lang="nl-BE" dirty="0" err="1"/>
              <a:t>Troubleshooting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884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D4B41-06AA-CC0B-3649-FF8996C8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laatste weken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D38588-C556-4762-ED9F-F53CC8C6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9823"/>
            <a:ext cx="10131425" cy="4480675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Afwerken van de </a:t>
            </a:r>
            <a:r>
              <a:rPr lang="nl-BE" dirty="0" err="1"/>
              <a:t>zabbix</a:t>
            </a:r>
            <a:r>
              <a:rPr lang="nl-BE" dirty="0"/>
              <a:t>-migraties</a:t>
            </a:r>
          </a:p>
          <a:p>
            <a:pPr lvl="1"/>
            <a:r>
              <a:rPr lang="nl-BE" dirty="0"/>
              <a:t>Aanmaken van ontbrekende templates</a:t>
            </a:r>
          </a:p>
          <a:p>
            <a:r>
              <a:rPr lang="nl-BE" dirty="0"/>
              <a:t>Zelfstandig aan meer </a:t>
            </a:r>
            <a:r>
              <a:rPr lang="nl-BE" dirty="0" err="1"/>
              <a:t>compelxe</a:t>
            </a:r>
            <a:r>
              <a:rPr lang="nl-BE" dirty="0"/>
              <a:t> tickets werken</a:t>
            </a:r>
          </a:p>
          <a:p>
            <a:pPr lvl="1"/>
            <a:r>
              <a:rPr lang="nl-BE" dirty="0"/>
              <a:t>Openzetten van poorten op de firewall</a:t>
            </a:r>
          </a:p>
          <a:p>
            <a:pPr lvl="1"/>
            <a:r>
              <a:rPr lang="nl-BE" dirty="0"/>
              <a:t>Uitzoeken van mailbox </a:t>
            </a:r>
            <a:r>
              <a:rPr lang="nl-BE" dirty="0" err="1"/>
              <a:t>delegation</a:t>
            </a:r>
            <a:r>
              <a:rPr lang="nl-BE" dirty="0"/>
              <a:t> met aangepaste mailflow naar extern adres</a:t>
            </a:r>
          </a:p>
          <a:p>
            <a:pPr lvl="1"/>
            <a:r>
              <a:rPr lang="nl-BE" dirty="0"/>
              <a:t>Omzetten van een gewone mailbox naar een shared mailbox met dezelfde </a:t>
            </a:r>
            <a:r>
              <a:rPr lang="nl-BE" dirty="0" err="1"/>
              <a:t>delegation</a:t>
            </a:r>
            <a:endParaRPr lang="nl-BE" dirty="0"/>
          </a:p>
          <a:p>
            <a:pPr lvl="1"/>
            <a:r>
              <a:rPr lang="nl-BE" dirty="0"/>
              <a:t>Defect PC met bartender software proberen te herstellen</a:t>
            </a:r>
          </a:p>
          <a:p>
            <a:pPr lvl="1"/>
            <a:r>
              <a:rPr lang="nl-BE" dirty="0"/>
              <a:t>Installatie van een </a:t>
            </a:r>
            <a:r>
              <a:rPr lang="nl-BE" dirty="0" err="1"/>
              <a:t>Debian</a:t>
            </a:r>
            <a:r>
              <a:rPr lang="nl-BE" dirty="0"/>
              <a:t> VM</a:t>
            </a:r>
          </a:p>
          <a:p>
            <a:pPr lvl="1"/>
            <a:r>
              <a:rPr lang="nl-BE" dirty="0"/>
              <a:t>Isabel update uitvoeren op afstand</a:t>
            </a:r>
          </a:p>
          <a:p>
            <a:pPr lvl="1"/>
            <a:r>
              <a:rPr lang="nl-BE" dirty="0"/>
              <a:t>VPN issue uitzoeken</a:t>
            </a:r>
          </a:p>
          <a:p>
            <a:r>
              <a:rPr lang="nl-BE" dirty="0"/>
              <a:t>Hardware installaties zelf doen – laptops, pc’s en NAS-toestellen</a:t>
            </a:r>
          </a:p>
          <a:p>
            <a:r>
              <a:rPr lang="nl-BE" dirty="0"/>
              <a:t>Stage taken afwerken</a:t>
            </a:r>
          </a:p>
          <a:p>
            <a:r>
              <a:rPr lang="nl-BE" dirty="0"/>
              <a:t>Minder calls doen</a:t>
            </a:r>
          </a:p>
        </p:txBody>
      </p:sp>
    </p:spTree>
    <p:extLst>
      <p:ext uri="{BB962C8B-B14F-4D97-AF65-F5344CB8AC3E}">
        <p14:creationId xmlns:p14="http://schemas.microsoft.com/office/powerpoint/2010/main" val="389080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1904C-0647-16DE-5969-25657402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nl-BE" dirty="0"/>
              <a:t>gegroeid als professional.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221BE0-A69B-466A-2D68-9A3CB4662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nl-BE" dirty="0"/>
              <a:t>studies t.o.v. werkvloer</a:t>
            </a:r>
          </a:p>
          <a:p>
            <a:r>
              <a:rPr lang="nl-BE" dirty="0"/>
              <a:t>Communicatie</a:t>
            </a:r>
          </a:p>
          <a:p>
            <a:pPr lvl="1"/>
            <a:r>
              <a:rPr lang="nl-BE" dirty="0"/>
              <a:t>Zowel mail als calls</a:t>
            </a:r>
          </a:p>
          <a:p>
            <a:pPr lvl="1"/>
            <a:r>
              <a:rPr lang="nl-BE" dirty="0"/>
              <a:t>Intern communiceren</a:t>
            </a:r>
          </a:p>
          <a:p>
            <a:r>
              <a:rPr lang="nl-BE" dirty="0"/>
              <a:t>Samenwerken</a:t>
            </a:r>
          </a:p>
          <a:p>
            <a:r>
              <a:rPr lang="nl-BE" dirty="0"/>
              <a:t>Juiste diagnose leren stellen bij problemen</a:t>
            </a:r>
          </a:p>
          <a:p>
            <a:r>
              <a:rPr lang="nl-BE" dirty="0"/>
              <a:t>Opzoek werk doen om de problemen op te lossen of installaties uit te voeren</a:t>
            </a:r>
          </a:p>
        </p:txBody>
      </p:sp>
      <p:pic>
        <p:nvPicPr>
          <p:cNvPr id="5" name="Picture 4" descr="Bureau in het zonlicht">
            <a:extLst>
              <a:ext uri="{FF2B5EF4-FFF2-40B4-BE49-F238E27FC236}">
                <a16:creationId xmlns:a16="http://schemas.microsoft.com/office/drawing/2014/main" id="{F18CD11E-9126-E5AE-4425-209DECBA29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17" r="31560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17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B0FE8-8B67-D2E7-1FBD-00278422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studies &lt;-&gt; werkvloer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58BF47-7943-9030-05D0-E565735A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Cisco word niet gebruikt</a:t>
            </a:r>
          </a:p>
          <a:p>
            <a:r>
              <a:rPr lang="nl-BE" dirty="0"/>
              <a:t>Weinig uit het hoofd kennen</a:t>
            </a:r>
          </a:p>
          <a:p>
            <a:r>
              <a:rPr lang="nl-BE" dirty="0"/>
              <a:t>Veel opzoek werk</a:t>
            </a:r>
          </a:p>
          <a:p>
            <a:r>
              <a:rPr lang="nl-BE" dirty="0"/>
              <a:t>Opdrachten tegen over tickets</a:t>
            </a:r>
          </a:p>
        </p:txBody>
      </p:sp>
    </p:spTree>
    <p:extLst>
      <p:ext uri="{BB962C8B-B14F-4D97-AF65-F5344CB8AC3E}">
        <p14:creationId xmlns:p14="http://schemas.microsoft.com/office/powerpoint/2010/main" val="3270611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1193187-AC33-5EB5-A37F-50070353B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nl-BE" sz="6000" dirty="0"/>
              <a:t>Einde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D6F9E5D-857C-CDC8-D926-C6D097AB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89327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D814DB-84A2-0AF3-55A6-E799CA71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r>
              <a:rPr lang="nl-BE" sz="8000"/>
              <a:t>Wie ben ik?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2F3ABB85-ED72-943F-4F90-A40627C76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/>
          </a:bodyPr>
          <a:lstStyle/>
          <a:p>
            <a:endParaRPr lang="nl-BE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859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A19D9-6CF7-7B3E-D084-FF19FD1F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nl-BE"/>
              <a:t>Wie ben ik?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7D03ED-CFA7-A8DF-50A5-79A452966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nl-BE" dirty="0"/>
              <a:t>Stijn Luyts</a:t>
            </a:r>
          </a:p>
          <a:p>
            <a:r>
              <a:rPr lang="nl-BE" dirty="0"/>
              <a:t>22 Jaar</a:t>
            </a:r>
          </a:p>
          <a:p>
            <a:r>
              <a:rPr lang="nl-BE" dirty="0"/>
              <a:t>Kasterlee</a:t>
            </a:r>
          </a:p>
        </p:txBody>
      </p:sp>
      <p:pic>
        <p:nvPicPr>
          <p:cNvPr id="5" name="Afbeelding 4" descr="Afbeelding met Menselijk gezicht, persoon, kleding, glimlach&#10;&#10;Automatisch gegenereerde beschrijving">
            <a:extLst>
              <a:ext uri="{FF2B5EF4-FFF2-40B4-BE49-F238E27FC236}">
                <a16:creationId xmlns:a16="http://schemas.microsoft.com/office/drawing/2014/main" id="{35AF2260-94BA-C1EB-20EA-1940A5F7B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365" y="1030289"/>
            <a:ext cx="2363820" cy="231457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 descr="Nieuwe huisstijl voor Kasterlee | RTV">
            <a:extLst>
              <a:ext uri="{FF2B5EF4-FFF2-40B4-BE49-F238E27FC236}">
                <a16:creationId xmlns:a16="http://schemas.microsoft.com/office/drawing/2014/main" id="{FAC4D04D-72A3-838D-7907-E7DB4F72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3418" y="3834384"/>
            <a:ext cx="3445714" cy="1662557"/>
          </a:xfrm>
          <a:prstGeom prst="roundRect">
            <a:avLst>
              <a:gd name="adj" fmla="val 7306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7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D406A-D256-062F-5CC5-FA9F9D3B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3783" y="990599"/>
            <a:ext cx="4791336" cy="10752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l-BE" sz="3300"/>
              <a:t>buitenschoolse activiteiten</a:t>
            </a:r>
          </a:p>
        </p:txBody>
      </p:sp>
      <p:sp>
        <p:nvSpPr>
          <p:cNvPr id="2555" name="Freeform 32">
            <a:extLst>
              <a:ext uri="{FF2B5EF4-FFF2-40B4-BE49-F238E27FC236}">
                <a16:creationId xmlns:a16="http://schemas.microsoft.com/office/drawing/2014/main" id="{E545A3A7-0274-4836-9219-39AB75069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05" y="990599"/>
            <a:ext cx="4965113" cy="4800599"/>
          </a:xfrm>
          <a:custGeom>
            <a:avLst/>
            <a:gdLst>
              <a:gd name="connsiteX0" fmla="*/ 2555085 w 4965113"/>
              <a:gd name="connsiteY0" fmla="*/ 2479677 h 4800599"/>
              <a:gd name="connsiteX1" fmla="*/ 4965113 w 4965113"/>
              <a:gd name="connsiteY1" fmla="*/ 2479677 h 4800599"/>
              <a:gd name="connsiteX2" fmla="*/ 4965113 w 4965113"/>
              <a:gd name="connsiteY2" fmla="*/ 4545255 h 4800599"/>
              <a:gd name="connsiteX3" fmla="*/ 4709769 w 4965113"/>
              <a:gd name="connsiteY3" fmla="*/ 4800599 h 4800599"/>
              <a:gd name="connsiteX4" fmla="*/ 2555085 w 4965113"/>
              <a:gd name="connsiteY4" fmla="*/ 4800599 h 4800599"/>
              <a:gd name="connsiteX5" fmla="*/ 0 w 4965113"/>
              <a:gd name="connsiteY5" fmla="*/ 2479677 h 4800599"/>
              <a:gd name="connsiteX6" fmla="*/ 2404209 w 4965113"/>
              <a:gd name="connsiteY6" fmla="*/ 2479677 h 4800599"/>
              <a:gd name="connsiteX7" fmla="*/ 2404209 w 4965113"/>
              <a:gd name="connsiteY7" fmla="*/ 4800599 h 4800599"/>
              <a:gd name="connsiteX8" fmla="*/ 255344 w 4965113"/>
              <a:gd name="connsiteY8" fmla="*/ 4800599 h 4800599"/>
              <a:gd name="connsiteX9" fmla="*/ 0 w 4965113"/>
              <a:gd name="connsiteY9" fmla="*/ 4545255 h 4800599"/>
              <a:gd name="connsiteX10" fmla="*/ 255344 w 4965113"/>
              <a:gd name="connsiteY10" fmla="*/ 0 h 4800599"/>
              <a:gd name="connsiteX11" fmla="*/ 4709769 w 4965113"/>
              <a:gd name="connsiteY11" fmla="*/ 0 h 4800599"/>
              <a:gd name="connsiteX12" fmla="*/ 4965113 w 4965113"/>
              <a:gd name="connsiteY12" fmla="*/ 255344 h 4800599"/>
              <a:gd name="connsiteX13" fmla="*/ 4965113 w 4965113"/>
              <a:gd name="connsiteY13" fmla="*/ 2328801 h 4800599"/>
              <a:gd name="connsiteX14" fmla="*/ 0 w 4965113"/>
              <a:gd name="connsiteY14" fmla="*/ 2328801 h 4800599"/>
              <a:gd name="connsiteX15" fmla="*/ 0 w 4965113"/>
              <a:gd name="connsiteY15" fmla="*/ 255344 h 4800599"/>
              <a:gd name="connsiteX16" fmla="*/ 255344 w 4965113"/>
              <a:gd name="connsiteY16" fmla="*/ 0 h 4800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65113" h="4800599">
                <a:moveTo>
                  <a:pt x="2555085" y="2479677"/>
                </a:moveTo>
                <a:lnTo>
                  <a:pt x="4965113" y="2479677"/>
                </a:lnTo>
                <a:lnTo>
                  <a:pt x="4965113" y="4545255"/>
                </a:lnTo>
                <a:cubicBezTo>
                  <a:pt x="4965113" y="4686278"/>
                  <a:pt x="4850792" y="4800599"/>
                  <a:pt x="4709769" y="4800599"/>
                </a:cubicBezTo>
                <a:lnTo>
                  <a:pt x="2555085" y="4800599"/>
                </a:lnTo>
                <a:close/>
                <a:moveTo>
                  <a:pt x="0" y="2479677"/>
                </a:moveTo>
                <a:lnTo>
                  <a:pt x="2404209" y="2479677"/>
                </a:lnTo>
                <a:lnTo>
                  <a:pt x="2404209" y="4800599"/>
                </a:lnTo>
                <a:lnTo>
                  <a:pt x="255344" y="4800599"/>
                </a:lnTo>
                <a:cubicBezTo>
                  <a:pt x="114321" y="4800599"/>
                  <a:pt x="0" y="4686278"/>
                  <a:pt x="0" y="4545255"/>
                </a:cubicBezTo>
                <a:close/>
                <a:moveTo>
                  <a:pt x="255344" y="0"/>
                </a:moveTo>
                <a:lnTo>
                  <a:pt x="4709769" y="0"/>
                </a:lnTo>
                <a:cubicBezTo>
                  <a:pt x="4850792" y="0"/>
                  <a:pt x="4965113" y="114321"/>
                  <a:pt x="4965113" y="255344"/>
                </a:cubicBezTo>
                <a:lnTo>
                  <a:pt x="4965113" y="2328801"/>
                </a:lnTo>
                <a:lnTo>
                  <a:pt x="0" y="2328801"/>
                </a:lnTo>
                <a:lnTo>
                  <a:pt x="0" y="255344"/>
                </a:lnTo>
                <a:cubicBezTo>
                  <a:pt x="0" y="114321"/>
                  <a:pt x="114321" y="0"/>
                  <a:pt x="255344" y="0"/>
                </a:cubicBezTo>
                <a:close/>
              </a:path>
            </a:pathLst>
          </a:cu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sus TUF Gaming A15 (2023): Gracious Gaming">
            <a:extLst>
              <a:ext uri="{FF2B5EF4-FFF2-40B4-BE49-F238E27FC236}">
                <a16:creationId xmlns:a16="http://schemas.microsoft.com/office/drawing/2014/main" id="{1FDE959D-E0FC-A0F7-5DAE-82CABB78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8" r="3" b="18555"/>
          <a:stretch>
            <a:fillRect/>
          </a:stretch>
        </p:blipFill>
        <p:spPr bwMode="auto">
          <a:xfrm>
            <a:off x="689805" y="990600"/>
            <a:ext cx="4936645" cy="2328800"/>
          </a:xfrm>
          <a:custGeom>
            <a:avLst/>
            <a:gdLst/>
            <a:ahLst/>
            <a:cxnLst/>
            <a:rect l="l" t="t" r="r" b="b"/>
            <a:pathLst>
              <a:path w="4936645" h="2328800">
                <a:moveTo>
                  <a:pt x="210266" y="0"/>
                </a:moveTo>
                <a:lnTo>
                  <a:pt x="4726379" y="0"/>
                </a:lnTo>
                <a:cubicBezTo>
                  <a:pt x="4842506" y="0"/>
                  <a:pt x="4936645" y="94139"/>
                  <a:pt x="4936645" y="210266"/>
                </a:cubicBezTo>
                <a:lnTo>
                  <a:pt x="4936645" y="2328800"/>
                </a:lnTo>
                <a:lnTo>
                  <a:pt x="0" y="2328800"/>
                </a:lnTo>
                <a:lnTo>
                  <a:pt x="0" y="210266"/>
                </a:lnTo>
                <a:cubicBezTo>
                  <a:pt x="0" y="94139"/>
                  <a:pt x="94139" y="0"/>
                  <a:pt x="210266" y="0"/>
                </a:cubicBez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o maak je wandelen voor kinderen extra leuk - Wandel">
            <a:extLst>
              <a:ext uri="{FF2B5EF4-FFF2-40B4-BE49-F238E27FC236}">
                <a16:creationId xmlns:a16="http://schemas.microsoft.com/office/drawing/2014/main" id="{0CD38AAE-2B5B-7A2F-635C-C30590BD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3" r="16813" b="2"/>
          <a:stretch>
            <a:fillRect/>
          </a:stretch>
        </p:blipFill>
        <p:spPr bwMode="auto">
          <a:xfrm>
            <a:off x="689806" y="3470276"/>
            <a:ext cx="2404209" cy="2320923"/>
          </a:xfrm>
          <a:custGeom>
            <a:avLst/>
            <a:gdLst/>
            <a:ahLst/>
            <a:cxnLst/>
            <a:rect l="l" t="t" r="r" b="b"/>
            <a:pathLst>
              <a:path w="2404209" h="2320923">
                <a:moveTo>
                  <a:pt x="0" y="0"/>
                </a:moveTo>
                <a:lnTo>
                  <a:pt x="2404209" y="0"/>
                </a:lnTo>
                <a:lnTo>
                  <a:pt x="2404209" y="2320923"/>
                </a:lnTo>
                <a:lnTo>
                  <a:pt x="210266" y="2320923"/>
                </a:lnTo>
                <a:cubicBezTo>
                  <a:pt x="94139" y="2320923"/>
                  <a:pt x="0" y="2226784"/>
                  <a:pt x="0" y="2110657"/>
                </a:cubicBez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ungeons &amp; Dragons (@Wizards_DnD) / X">
            <a:extLst>
              <a:ext uri="{FF2B5EF4-FFF2-40B4-BE49-F238E27FC236}">
                <a16:creationId xmlns:a16="http://schemas.microsoft.com/office/drawing/2014/main" id="{47B686DA-2532-0CFB-128D-70ABEDC81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6" r="2" b="2"/>
          <a:stretch>
            <a:fillRect/>
          </a:stretch>
        </p:blipFill>
        <p:spPr bwMode="auto">
          <a:xfrm>
            <a:off x="3244890" y="3470276"/>
            <a:ext cx="2381560" cy="2320923"/>
          </a:xfrm>
          <a:custGeom>
            <a:avLst/>
            <a:gdLst/>
            <a:ahLst/>
            <a:cxnLst/>
            <a:rect l="l" t="t" r="r" b="b"/>
            <a:pathLst>
              <a:path w="2381560" h="2320923">
                <a:moveTo>
                  <a:pt x="0" y="0"/>
                </a:moveTo>
                <a:lnTo>
                  <a:pt x="2381560" y="0"/>
                </a:lnTo>
                <a:lnTo>
                  <a:pt x="2381560" y="2110657"/>
                </a:lnTo>
                <a:cubicBezTo>
                  <a:pt x="2381560" y="2226784"/>
                  <a:pt x="2287421" y="2320923"/>
                  <a:pt x="2171294" y="2320923"/>
                </a:cubicBezTo>
                <a:lnTo>
                  <a:pt x="0" y="2320923"/>
                </a:lnTo>
                <a:close/>
              </a:path>
            </a:pathLst>
          </a:cu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811206-F4C7-A3D9-6E5E-1D78AC70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783" y="2142067"/>
            <a:ext cx="4791336" cy="3649131"/>
          </a:xfrm>
        </p:spPr>
        <p:txBody>
          <a:bodyPr>
            <a:normAutofit/>
          </a:bodyPr>
          <a:lstStyle/>
          <a:p>
            <a:r>
              <a:rPr lang="nl-BE" dirty="0"/>
              <a:t>Gaming</a:t>
            </a:r>
          </a:p>
          <a:p>
            <a:r>
              <a:rPr lang="nl-BE" dirty="0"/>
              <a:t>DND</a:t>
            </a:r>
            <a:endParaRPr lang="nl-BE" dirty="0">
              <a:ea typeface="Calibri"/>
              <a:cs typeface="Calibri"/>
            </a:endParaRPr>
          </a:p>
          <a:p>
            <a:r>
              <a:rPr lang="nl-BE" dirty="0"/>
              <a:t>Avondschool</a:t>
            </a:r>
          </a:p>
          <a:p>
            <a:r>
              <a:rPr lang="nl-BE" dirty="0"/>
              <a:t>Weekend werk</a:t>
            </a:r>
          </a:p>
        </p:txBody>
      </p:sp>
    </p:spTree>
    <p:extLst>
      <p:ext uri="{BB962C8B-B14F-4D97-AF65-F5344CB8AC3E}">
        <p14:creationId xmlns:p14="http://schemas.microsoft.com/office/powerpoint/2010/main" val="1895785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4F743C8-AB9C-CD32-A6C9-20757047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13856"/>
            <a:ext cx="7197726" cy="3668487"/>
          </a:xfrm>
        </p:spPr>
        <p:txBody>
          <a:bodyPr>
            <a:normAutofit/>
          </a:bodyPr>
          <a:lstStyle/>
          <a:p>
            <a:r>
              <a:rPr lang="nl-BE" sz="8000"/>
              <a:t>Mijn stage ervaring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4ECE10D6-E670-CD75-0FF9-8AAF31304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1110342"/>
            <a:ext cx="7197726" cy="903514"/>
          </a:xfrm>
        </p:spPr>
        <p:txBody>
          <a:bodyPr anchor="b">
            <a:normAutofit/>
          </a:bodyPr>
          <a:lstStyle/>
          <a:p>
            <a:endParaRPr lang="nl-BE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87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4E0D1-B6DE-0101-7703-412E93B7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nl-BE" dirty="0"/>
              <a:t>mijn stage plaats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247561-67D4-1E41-371E-6A10E54E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nl-BE" dirty="0"/>
              <a:t>CISA</a:t>
            </a:r>
          </a:p>
          <a:p>
            <a:pPr lvl="1"/>
            <a:r>
              <a:rPr lang="nl-BE" dirty="0"/>
              <a:t>IT partner</a:t>
            </a:r>
          </a:p>
          <a:p>
            <a:pPr lvl="1"/>
            <a:r>
              <a:rPr lang="nl-BE" dirty="0"/>
              <a:t>KMO &amp; Grote ondernemingen</a:t>
            </a:r>
          </a:p>
          <a:p>
            <a:pPr lvl="1"/>
            <a:r>
              <a:rPr lang="nl-BE" dirty="0"/>
              <a:t>Fons Neyens &amp; Inge </a:t>
            </a:r>
            <a:r>
              <a:rPr lang="nl-BE" dirty="0" err="1"/>
              <a:t>Clarebout</a:t>
            </a:r>
            <a:endParaRPr lang="nl-BE" dirty="0"/>
          </a:p>
        </p:txBody>
      </p:sp>
      <p:pic>
        <p:nvPicPr>
          <p:cNvPr id="3074" name="Picture 2" descr="CISA: Home">
            <a:extLst>
              <a:ext uri="{FF2B5EF4-FFF2-40B4-BE49-F238E27FC236}">
                <a16:creationId xmlns:a16="http://schemas.microsoft.com/office/drawing/2014/main" id="{B89C4858-6F60-77A9-C0C1-1189F5AB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4" y="1929735"/>
            <a:ext cx="3997362" cy="299416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628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9661B-B223-564C-D435-1C5936DD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nl-BE" dirty="0"/>
              <a:t>Takenpakket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2AF54D-E440-44DC-59DA-4A2A8F28C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nl-BE" dirty="0"/>
              <a:t>Supportdesk</a:t>
            </a:r>
          </a:p>
          <a:p>
            <a:r>
              <a:rPr lang="nl-BE" dirty="0" err="1"/>
              <a:t>Zabbix</a:t>
            </a:r>
            <a:endParaRPr lang="nl-BE" dirty="0"/>
          </a:p>
          <a:p>
            <a:r>
              <a:rPr lang="nl-BE" dirty="0"/>
              <a:t>Hardware IMAC-taken (</a:t>
            </a:r>
            <a:r>
              <a:rPr lang="nl-BE" dirty="0" err="1"/>
              <a:t>Install</a:t>
            </a:r>
            <a:r>
              <a:rPr lang="nl-BE" dirty="0"/>
              <a:t>, Move, </a:t>
            </a:r>
            <a:r>
              <a:rPr lang="nl-BE" dirty="0" err="1"/>
              <a:t>Add</a:t>
            </a:r>
            <a:r>
              <a:rPr lang="nl-BE" dirty="0"/>
              <a:t> &amp; Change)</a:t>
            </a:r>
          </a:p>
        </p:txBody>
      </p:sp>
      <p:pic>
        <p:nvPicPr>
          <p:cNvPr id="5" name="Picture 4" descr="Verlicht paneel in een serverruimte">
            <a:extLst>
              <a:ext uri="{FF2B5EF4-FFF2-40B4-BE49-F238E27FC236}">
                <a16:creationId xmlns:a16="http://schemas.microsoft.com/office/drawing/2014/main" id="{86494BD9-08AD-469F-4E32-95DAC2D2A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73" r="30804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418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FEDD9-2C29-41B8-F965-6B039ABC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nl-BE" dirty="0"/>
              <a:t>De eerste weken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B721AE-B29F-C11C-BA90-B14CA9697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r>
              <a:rPr lang="nl-BE" dirty="0"/>
              <a:t>Meekijken</a:t>
            </a:r>
          </a:p>
          <a:p>
            <a:r>
              <a:rPr lang="nl-BE" dirty="0"/>
              <a:t>Opzoekwerk</a:t>
            </a:r>
          </a:p>
          <a:p>
            <a:r>
              <a:rPr lang="nl-BE" dirty="0"/>
              <a:t>Socialiseren in het bedrijf</a:t>
            </a:r>
          </a:p>
          <a:p>
            <a:r>
              <a:rPr lang="nl-BE" dirty="0"/>
              <a:t>Rondleiding in de server room</a:t>
            </a:r>
          </a:p>
          <a:p>
            <a:r>
              <a:rPr lang="nl-BE" dirty="0"/>
              <a:t>Kennismaken met de gebruikte systemen</a:t>
            </a:r>
            <a:br>
              <a:rPr lang="nl-BE" dirty="0"/>
            </a:br>
            <a:r>
              <a:rPr lang="nl-BE" dirty="0"/>
              <a:t>(ticketsysteem, </a:t>
            </a:r>
            <a:r>
              <a:rPr lang="nl-BE" dirty="0" err="1"/>
              <a:t>social</a:t>
            </a:r>
            <a:r>
              <a:rPr lang="nl-BE" dirty="0"/>
              <a:t> intranet, monitoring, …)</a:t>
            </a:r>
          </a:p>
          <a:p>
            <a:r>
              <a:rPr lang="nl-BE" dirty="0"/>
              <a:t>Kennismaken met de werkwijze</a:t>
            </a:r>
            <a:br>
              <a:rPr lang="nl-BE" dirty="0"/>
            </a:br>
            <a:r>
              <a:rPr lang="nl-BE" dirty="0"/>
              <a:t>(registreren tickets en prestaties, opmaken </a:t>
            </a:r>
            <a:r>
              <a:rPr lang="nl-BE" dirty="0" err="1"/>
              <a:t>dagverslagen</a:t>
            </a:r>
            <a:r>
              <a:rPr lang="nl-BE" dirty="0"/>
              <a:t>, raadplegen klantendossiers,…)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EBFD7-A340-305E-E94F-86D03099BB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01052-3C12-519A-FED7-C615739D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 de eerste weken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EC6CB3-E341-73B9-B1EF-96DBAB551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19" y="2142067"/>
            <a:ext cx="11558727" cy="4613840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Tickets in het supportsysteem behandelen onder begeleiding</a:t>
            </a:r>
          </a:p>
          <a:p>
            <a:pPr lvl="1"/>
            <a:r>
              <a:rPr lang="nl-BE" dirty="0"/>
              <a:t>Office365 issues</a:t>
            </a:r>
          </a:p>
          <a:p>
            <a:pPr lvl="1"/>
            <a:r>
              <a:rPr lang="nl-BE" dirty="0"/>
              <a:t>Wifi-connectieproblemen</a:t>
            </a:r>
          </a:p>
          <a:p>
            <a:pPr lvl="1"/>
            <a:r>
              <a:rPr lang="nl-BE" dirty="0"/>
              <a:t>Rechten toekennen op bestanden/mappen</a:t>
            </a:r>
          </a:p>
          <a:p>
            <a:pPr lvl="1"/>
            <a:r>
              <a:rPr lang="nl-BE" dirty="0"/>
              <a:t>…</a:t>
            </a:r>
          </a:p>
          <a:p>
            <a:r>
              <a:rPr lang="nl-BE" dirty="0"/>
              <a:t>Eerste Calls aannemen en begeleiden</a:t>
            </a:r>
          </a:p>
          <a:p>
            <a:pPr lvl="1"/>
            <a:r>
              <a:rPr lang="nl-BE" dirty="0"/>
              <a:t>Klant helpen met hoe hij QR-code kon genereren in een cel van Excel.</a:t>
            </a:r>
          </a:p>
          <a:p>
            <a:pPr lvl="1"/>
            <a:r>
              <a:rPr lang="nl-BE" dirty="0"/>
              <a:t>Oplossen van probleem met </a:t>
            </a:r>
            <a:r>
              <a:rPr lang="nl-BE" dirty="0" err="1"/>
              <a:t>One-note</a:t>
            </a:r>
            <a:endParaRPr lang="nl-BE" dirty="0"/>
          </a:p>
          <a:p>
            <a:pPr lvl="1"/>
            <a:r>
              <a:rPr lang="nl-BE" dirty="0"/>
              <a:t>Toegangsproblemen oplossen tot </a:t>
            </a:r>
            <a:r>
              <a:rPr lang="nl-BE" dirty="0" err="1"/>
              <a:t>cloud-applicatie</a:t>
            </a:r>
            <a:r>
              <a:rPr lang="nl-BE" dirty="0"/>
              <a:t> (CRM Live)</a:t>
            </a:r>
          </a:p>
          <a:p>
            <a:pPr lvl="1"/>
            <a:r>
              <a:rPr lang="nl-BE" dirty="0"/>
              <a:t>…</a:t>
            </a:r>
          </a:p>
          <a:p>
            <a:r>
              <a:rPr lang="nl-BE" dirty="0"/>
              <a:t>Diverse technische </a:t>
            </a:r>
            <a:r>
              <a:rPr lang="nl-BE" dirty="0" err="1"/>
              <a:t>back-office</a:t>
            </a:r>
            <a:r>
              <a:rPr lang="nl-BE" dirty="0"/>
              <a:t> taken</a:t>
            </a:r>
          </a:p>
          <a:p>
            <a:pPr lvl="1"/>
            <a:r>
              <a:rPr lang="nl-BE" dirty="0" err="1"/>
              <a:t>Backups</a:t>
            </a:r>
            <a:r>
              <a:rPr lang="nl-BE" dirty="0"/>
              <a:t> controleren</a:t>
            </a:r>
          </a:p>
          <a:p>
            <a:pPr lvl="1"/>
            <a:r>
              <a:rPr lang="nl-BE" dirty="0"/>
              <a:t>Opzetten van accounts in het security awareness systeem</a:t>
            </a:r>
          </a:p>
          <a:p>
            <a:pPr lvl="1"/>
            <a:r>
              <a:rPr lang="nl-BE" dirty="0"/>
              <a:t>Klaarmaken van nieuw computers &amp; installatie van software (navragen van de nodige info om de software te kunnen installeren</a:t>
            </a:r>
          </a:p>
          <a:p>
            <a:pPr lvl="1"/>
            <a:r>
              <a:rPr lang="nl-BE" dirty="0"/>
              <a:t>…</a:t>
            </a:r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044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mels">
  <a:themeElements>
    <a:clrScheme name="Hemels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emel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mel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Hemels</Template>
  <TotalTime>636</TotalTime>
  <Words>407</Words>
  <Application>Microsoft Office PowerPoint</Application>
  <PresentationFormat>Breedbeeld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6" baseType="lpstr">
      <vt:lpstr>Hemels</vt:lpstr>
      <vt:lpstr>Presentatie stage</vt:lpstr>
      <vt:lpstr>Wie ben ik?</vt:lpstr>
      <vt:lpstr>Wie ben ik?</vt:lpstr>
      <vt:lpstr>buitenschoolse activiteiten</vt:lpstr>
      <vt:lpstr>Mijn stage ervaring</vt:lpstr>
      <vt:lpstr>mijn stage plaats</vt:lpstr>
      <vt:lpstr>Takenpakket</vt:lpstr>
      <vt:lpstr>De eerste weken</vt:lpstr>
      <vt:lpstr>Na de eerste weken</vt:lpstr>
      <vt:lpstr>In het midden van de stage</vt:lpstr>
      <vt:lpstr>Project</vt:lpstr>
      <vt:lpstr>De laatste weken</vt:lpstr>
      <vt:lpstr>gegroeid als professional.</vt:lpstr>
      <vt:lpstr>studies &lt;-&gt; werkvloer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 stage.</dc:title>
  <dc:creator>Stijn Luyts</dc:creator>
  <cp:lastModifiedBy>Stijn Luyts</cp:lastModifiedBy>
  <cp:revision>7</cp:revision>
  <dcterms:created xsi:type="dcterms:W3CDTF">2023-05-25T07:37:29Z</dcterms:created>
  <dcterms:modified xsi:type="dcterms:W3CDTF">2025-06-03T11:32:50Z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2025-05-19T08:54:50Z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8da87080-d455-410f-b04d-b6ec839571af</vt:lpwstr>
  </property>
  <property fmtid="{D5CDD505-2E9C-101B-9397-08002B2CF9AE}" pid="8" name="MSIP_Label_c337be75-dfbb-4261-9834-ac247c7dde13_ContentBits">
    <vt:lpwstr>0</vt:lpwstr>
  </property>
  <property fmtid="{D5CDD505-2E9C-101B-9397-08002B2CF9AE}" pid="9" name="MSIP_Label_c337be75-dfbb-4261-9834-ac247c7dde13_Tag">
    <vt:lpwstr>10, 3, 0, 1</vt:lpwstr>
  </property>
</Properties>
</file>