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3" r:id="rId3"/>
    <p:sldId id="257" r:id="rId4"/>
    <p:sldId id="259" r:id="rId5"/>
    <p:sldId id="268" r:id="rId6"/>
    <p:sldId id="264" r:id="rId7"/>
    <p:sldId id="273" r:id="rId8"/>
    <p:sldId id="265" r:id="rId9"/>
    <p:sldId id="279" r:id="rId10"/>
    <p:sldId id="258" r:id="rId11"/>
    <p:sldId id="282" r:id="rId12"/>
    <p:sldId id="261" r:id="rId13"/>
    <p:sldId id="260" r:id="rId14"/>
    <p:sldId id="262" r:id="rId15"/>
    <p:sldId id="266" r:id="rId16"/>
    <p:sldId id="267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3" r:id="rId29"/>
    <p:sldId id="284" r:id="rId30"/>
    <p:sldId id="286" r:id="rId3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Fira Sans Extra Condensed SemiBold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23B16-A0F3-4F79-A5BC-7797C739A5F3}">
  <a:tblStyle styleId="{37B23B16-A0F3-4F79-A5BC-7797C739A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Workload</a:t>
            </a:r>
            <a:br>
              <a:rPr lang="en-GB" dirty="0"/>
            </a:br>
            <a:r>
              <a:rPr lang="en-GB" dirty="0"/>
              <a:t>Sharing</a:t>
            </a:r>
            <a:br>
              <a:rPr lang="en-GB" dirty="0"/>
            </a:br>
            <a:r>
              <a:rPr lang="en-GB" dirty="0"/>
              <a:t>Cluster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Here is where your template begins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Conclusie</a:t>
            </a:r>
            <a:endParaRPr dirty="0"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Word het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renderen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daadwerkelijk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versneld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Versneld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Verschil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in workers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Verhouding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kleine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taken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Kleine taken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2111236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veel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kan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ook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Hoeveelheid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Workers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Bedankt</a:t>
            </a:r>
            <a:endParaRPr dirty="0"/>
          </a:p>
        </p:txBody>
      </p:sp>
      <p:grpSp>
        <p:nvGrpSpPr>
          <p:cNvPr id="3832" name="Google Shape;3832;p41"/>
          <p:cNvGrpSpPr/>
          <p:nvPr/>
        </p:nvGrpSpPr>
        <p:grpSpPr>
          <a:xfrm>
            <a:off x="514775" y="813700"/>
            <a:ext cx="8114400" cy="402909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74061FC5-E8A7-6E9B-4563-3CCFB7EE0354}"/>
              </a:ext>
            </a:extLst>
          </p:cNvPr>
          <p:cNvSpPr txBox="1"/>
          <p:nvPr/>
        </p:nvSpPr>
        <p:spPr>
          <a:xfrm>
            <a:off x="865663" y="1049007"/>
            <a:ext cx="74126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Bedankt voor uw aandacht, en een fijne avond verder.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/>
          </a:p>
          <a:p>
            <a:pPr algn="ctr"/>
            <a:endParaRPr lang="nl-NL" dirty="0"/>
          </a:p>
          <a:p>
            <a:r>
              <a:rPr lang="nl-NL" dirty="0"/>
              <a:t>Contact informatie:</a:t>
            </a:r>
          </a:p>
          <a:p>
            <a:r>
              <a:rPr lang="nl-NL" sz="1200" dirty="0"/>
              <a:t>Door Bastiaan Booij</a:t>
            </a:r>
          </a:p>
          <a:p>
            <a:r>
              <a:rPr lang="nl-NL" sz="1200" dirty="0"/>
              <a:t>Email: 132719@hondsrugcollege.nl</a:t>
            </a:r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Data migration process infographics</a:t>
            </a:r>
            <a:endParaRPr dirty="0"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Inhoud</a:t>
            </a:r>
            <a:endParaRPr dirty="0"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2. Probleem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Waarom dit project van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belang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2" cy="694194"/>
            <a:chOff x="777963" y="948455"/>
            <a:chExt cx="1890912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1. Inleiding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latin typeface="Roboto"/>
                  <a:ea typeface="Roboto"/>
                  <a:cs typeface="Roboto"/>
                  <a:sym typeface="Roboto"/>
                </a:rPr>
                <a:t>Over mij, en het project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514775" y="2961925"/>
            <a:ext cx="2154126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3. Gekozen workload 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De gekozen workload, en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waarom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2" y="1955545"/>
            <a:ext cx="1890906" cy="690037"/>
            <a:chOff x="6475082" y="1960653"/>
            <a:chExt cx="1890906" cy="69003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6. Resultaten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082" y="220999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Hoe de oplossing berijkt is</a:t>
              </a: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5. Onderzoek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Hoe de oplossing gevonden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7. Demo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514775" y="3968113"/>
            <a:ext cx="2154101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4. Oplossing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latin typeface="Roboto"/>
                  <a:ea typeface="Roboto"/>
                  <a:cs typeface="Roboto"/>
                  <a:sym typeface="Roboto"/>
                </a:rPr>
                <a:t>Hoe deze workload verdeeld word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2455397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8. Conclusie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In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hoevere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het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probleem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verholpen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3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rot="10800000" flipH="1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Inleiding</a:t>
            </a:r>
            <a:endParaRPr dirty="0"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2" cy="2232288"/>
            <a:chOff x="831563" y="2244612"/>
            <a:chExt cx="4065012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Wie ben ik?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Passie voor ICT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Vervolgopleiding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5" cy="2232288"/>
            <a:chOff x="4241764" y="2244612"/>
            <a:chExt cx="4062825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Waarom dit project?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engineering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suggestie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2358856" y="1629340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6461777" y="1637565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50;p30">
            <a:extLst>
              <a:ext uri="{FF2B5EF4-FFF2-40B4-BE49-F238E27FC236}">
                <a16:creationId xmlns:a16="http://schemas.microsoft.com/office/drawing/2014/main" id="{5667359E-FE99-8357-74DB-8162F83E3AF4}"/>
              </a:ext>
            </a:extLst>
          </p:cNvPr>
          <p:cNvGrpSpPr/>
          <p:nvPr/>
        </p:nvGrpSpPr>
        <p:grpSpPr>
          <a:xfrm>
            <a:off x="7055674" y="1651378"/>
            <a:ext cx="338587" cy="332157"/>
            <a:chOff x="-1183550" y="3586525"/>
            <a:chExt cx="296175" cy="290550"/>
          </a:xfrm>
        </p:grpSpPr>
        <p:sp>
          <p:nvSpPr>
            <p:cNvPr id="4" name="Google Shape;2151;p30">
              <a:extLst>
                <a:ext uri="{FF2B5EF4-FFF2-40B4-BE49-F238E27FC236}">
                  <a16:creationId xmlns:a16="http://schemas.microsoft.com/office/drawing/2014/main" id="{B94B46C7-9DEE-0AB2-973A-FE6E34540445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52;p30">
              <a:extLst>
                <a:ext uri="{FF2B5EF4-FFF2-40B4-BE49-F238E27FC236}">
                  <a16:creationId xmlns:a16="http://schemas.microsoft.com/office/drawing/2014/main" id="{4EFEF67D-4605-3E44-77D9-6614F3ACF055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3;p30">
              <a:extLst>
                <a:ext uri="{FF2B5EF4-FFF2-40B4-BE49-F238E27FC236}">
                  <a16:creationId xmlns:a16="http://schemas.microsoft.com/office/drawing/2014/main" id="{72E8C7BA-352A-16A9-22EC-873E286ECD20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4;p30">
              <a:extLst>
                <a:ext uri="{FF2B5EF4-FFF2-40B4-BE49-F238E27FC236}">
                  <a16:creationId xmlns:a16="http://schemas.microsoft.com/office/drawing/2014/main" id="{658267D2-1717-105D-3961-9F705B8BAF2A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5;p30">
              <a:extLst>
                <a:ext uri="{FF2B5EF4-FFF2-40B4-BE49-F238E27FC236}">
                  <a16:creationId xmlns:a16="http://schemas.microsoft.com/office/drawing/2014/main" id="{183EC304-5195-6F1A-16AC-057E1696D900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6;p30">
              <a:extLst>
                <a:ext uri="{FF2B5EF4-FFF2-40B4-BE49-F238E27FC236}">
                  <a16:creationId xmlns:a16="http://schemas.microsoft.com/office/drawing/2014/main" id="{7D4EDDBA-2D26-6877-5379-8A2A14A52C68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7;p30">
              <a:extLst>
                <a:ext uri="{FF2B5EF4-FFF2-40B4-BE49-F238E27FC236}">
                  <a16:creationId xmlns:a16="http://schemas.microsoft.com/office/drawing/2014/main" id="{4C7FBD29-0DF3-8CAA-7DD3-BCB38DF88156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8;p30">
              <a:extLst>
                <a:ext uri="{FF2B5EF4-FFF2-40B4-BE49-F238E27FC236}">
                  <a16:creationId xmlns:a16="http://schemas.microsoft.com/office/drawing/2014/main" id="{4914C33C-477D-5A56-908E-729899A2A149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9;p30">
              <a:extLst>
                <a:ext uri="{FF2B5EF4-FFF2-40B4-BE49-F238E27FC236}">
                  <a16:creationId xmlns:a16="http://schemas.microsoft.com/office/drawing/2014/main" id="{0C1BDE5A-F420-5D5B-D0DF-9D47EE05D665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3933;p43">
            <a:extLst>
              <a:ext uri="{FF2B5EF4-FFF2-40B4-BE49-F238E27FC236}">
                <a16:creationId xmlns:a16="http://schemas.microsoft.com/office/drawing/2014/main" id="{F3687D70-5865-7254-4F5F-007292C46940}"/>
              </a:ext>
            </a:extLst>
          </p:cNvPr>
          <p:cNvGrpSpPr/>
          <p:nvPr/>
        </p:nvGrpSpPr>
        <p:grpSpPr>
          <a:xfrm>
            <a:off x="1737000" y="1640272"/>
            <a:ext cx="364200" cy="364200"/>
            <a:chOff x="-804700" y="3226500"/>
            <a:chExt cx="292225" cy="292225"/>
          </a:xfrm>
        </p:grpSpPr>
        <p:sp>
          <p:nvSpPr>
            <p:cNvPr id="14" name="Google Shape;3934;p43">
              <a:extLst>
                <a:ext uri="{FF2B5EF4-FFF2-40B4-BE49-F238E27FC236}">
                  <a16:creationId xmlns:a16="http://schemas.microsoft.com/office/drawing/2014/main" id="{7BDF9AB0-5FD4-8653-D3B8-E7ACA894C351}"/>
                </a:ext>
              </a:extLst>
            </p:cNvPr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35;p43">
              <a:extLst>
                <a:ext uri="{FF2B5EF4-FFF2-40B4-BE49-F238E27FC236}">
                  <a16:creationId xmlns:a16="http://schemas.microsoft.com/office/drawing/2014/main" id="{C4B332F0-385A-2E32-CF1B-8D48FA096AA3}"/>
                </a:ext>
              </a:extLst>
            </p:cNvPr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36;p43">
              <a:extLst>
                <a:ext uri="{FF2B5EF4-FFF2-40B4-BE49-F238E27FC236}">
                  <a16:creationId xmlns:a16="http://schemas.microsoft.com/office/drawing/2014/main" id="{970DC36C-3FC3-B9A1-0D59-562A930F8200}"/>
                </a:ext>
              </a:extLst>
            </p:cNvPr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37;p43">
              <a:extLst>
                <a:ext uri="{FF2B5EF4-FFF2-40B4-BE49-F238E27FC236}">
                  <a16:creationId xmlns:a16="http://schemas.microsoft.com/office/drawing/2014/main" id="{5A798901-CA9F-BB1F-5820-34FB09114964}"/>
                </a:ext>
              </a:extLst>
            </p:cNvPr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38;p43">
              <a:extLst>
                <a:ext uri="{FF2B5EF4-FFF2-40B4-BE49-F238E27FC236}">
                  <a16:creationId xmlns:a16="http://schemas.microsoft.com/office/drawing/2014/main" id="{D468CC37-5602-66A5-0E63-EAECAA11C40A}"/>
                </a:ext>
              </a:extLst>
            </p:cNvPr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39;p43">
              <a:extLst>
                <a:ext uri="{FF2B5EF4-FFF2-40B4-BE49-F238E27FC236}">
                  <a16:creationId xmlns:a16="http://schemas.microsoft.com/office/drawing/2014/main" id="{45269286-9053-9168-CDC2-95827F1B1C74}"/>
                </a:ext>
              </a:extLst>
            </p:cNvPr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40;p43">
              <a:extLst>
                <a:ext uri="{FF2B5EF4-FFF2-40B4-BE49-F238E27FC236}">
                  <a16:creationId xmlns:a16="http://schemas.microsoft.com/office/drawing/2014/main" id="{3250C8F1-5542-E8F1-0752-9646CAFEE90D}"/>
                </a:ext>
              </a:extLst>
            </p:cNvPr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Probleem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Tijd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Tijd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is geld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Geld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Lage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capaciteit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en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klantenverlies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Voorbeeld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AI service, blender (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renderen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7983"/>
            <a:chOff x="4514643" y="1057000"/>
            <a:chExt cx="3756117" cy="777983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47595" y="1057000"/>
              <a:ext cx="3023165" cy="777983"/>
              <a:chOff x="5247595" y="1057000"/>
              <a:chExt cx="3023165" cy="777983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Zware</a:t>
                </a: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taken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47595" y="13078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latin typeface="Roboto"/>
                    <a:ea typeface="Roboto"/>
                    <a:cs typeface="Roboto"/>
                    <a:sym typeface="Roboto"/>
                  </a:rPr>
                  <a:t>Renders, </a:t>
                </a:r>
                <a:r>
                  <a:rPr lang="nl-NL" sz="1200" dirty="0" err="1">
                    <a:latin typeface="Roboto"/>
                    <a:ea typeface="Roboto"/>
                    <a:cs typeface="Roboto"/>
                    <a:sym typeface="Roboto"/>
                  </a:rPr>
                  <a:t>LLM’s</a:t>
                </a:r>
                <a:r>
                  <a:rPr lang="nl-NL" sz="1200" dirty="0">
                    <a:latin typeface="Roboto"/>
                    <a:ea typeface="Roboto"/>
                    <a:cs typeface="Roboto"/>
                    <a:sym typeface="Roboto"/>
                  </a:rPr>
                  <a:t> (beter bekent als AI)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Gekozen workload</a:t>
            </a:r>
            <a:endParaRPr dirty="0"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Gekozen workload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Blender renders,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Game- en video-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industrie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104" y="2913568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Waarom?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Gehoord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over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probleem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Oplossing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ligt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mijn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interessegebied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Oplossing</a:t>
            </a:r>
            <a:endParaRPr dirty="0"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Privé services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Grotere kosten,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Nóg afhankelijker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Meer privacy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Zelf gehost,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Intergreerbaar</a:t>
              </a: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met blender, ook kleinschalig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Flamenco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Grote Kosten, anhankelijkheid,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privacy</a:t>
              </a: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Cloudservices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39170" y="1267788"/>
            <a:ext cx="1877780" cy="952944"/>
            <a:chOff x="6639170" y="1267788"/>
            <a:chExt cx="1877780" cy="952944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Gekozen pad,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lage Kosten,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onafhankelijk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39170" y="1267788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Zelf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hosten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Onderzoek</a:t>
            </a:r>
            <a:endParaRPr dirty="0"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</a:t>
              </a: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diep</a:t>
              </a: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op 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ingegaan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Cluster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Cluster op software-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niveau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Flamenco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Geen 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ervaring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Blender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4"/>
            <a:chOff x="644641" y="2583879"/>
            <a:chExt cx="1752127" cy="751194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Onderzoek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Resulteerde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Flamenco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8" cy="762341"/>
            <a:chOff x="1947910" y="1883917"/>
            <a:chExt cx="1752018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Test-setup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Successen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Problemen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09" cy="762422"/>
            <a:chOff x="5341376" y="3234047"/>
            <a:chExt cx="1752009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Repareren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setup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Fouten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de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permanente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setup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oplossen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616790" y="2538450"/>
            <a:ext cx="2012385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Demo-</a:t>
              </a: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klaar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maken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Maken van eigen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netwerk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voor cluster</a:t>
              </a: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156306" y="1121575"/>
            <a:ext cx="195412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Permanente setup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NUC </a:t>
              </a:r>
              <a:r>
                <a:rPr lang="en-GB" sz="1200" dirty="0">
                  <a:latin typeface="Roboto"/>
                  <a:ea typeface="Roboto"/>
                  <a:cs typeface="Roboto"/>
                  <a:sym typeface="Wingdings" panose="05000000000000000000" pitchFamily="2" charset="2"/>
                </a:rPr>
                <a:t> 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Server,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NAS,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Workers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514775" y="872624"/>
            <a:ext cx="8114400" cy="3970175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78F3A62-E0D8-1F16-DE63-F5FE4E2C6D40}"/>
              </a:ext>
            </a:extLst>
          </p:cNvPr>
          <p:cNvSpPr txBox="1"/>
          <p:nvPr/>
        </p:nvSpPr>
        <p:spPr>
          <a:xfrm>
            <a:off x="4330636" y="241828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Video hier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1493</Words>
  <Application>Microsoft Office PowerPoint</Application>
  <PresentationFormat>Diavoorstelling (16:9)</PresentationFormat>
  <Paragraphs>352</Paragraphs>
  <Slides>30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5" baseType="lpstr">
      <vt:lpstr>Arial</vt:lpstr>
      <vt:lpstr>Fira Sans Extra Condensed SemiBold</vt:lpstr>
      <vt:lpstr>Roboto</vt:lpstr>
      <vt:lpstr>Fira Sans Extra Condensed Medium</vt:lpstr>
      <vt:lpstr>Data Migration Process Infographics by Slidesgo</vt:lpstr>
      <vt:lpstr>Workload Sharing Cluster</vt:lpstr>
      <vt:lpstr>Inhoud</vt:lpstr>
      <vt:lpstr>Inleiding</vt:lpstr>
      <vt:lpstr>Probleem</vt:lpstr>
      <vt:lpstr>Gekozen workload</vt:lpstr>
      <vt:lpstr>Oplossing</vt:lpstr>
      <vt:lpstr>Onderzoek</vt:lpstr>
      <vt:lpstr>Data migration process infographics</vt:lpstr>
      <vt:lpstr>Demo</vt:lpstr>
      <vt:lpstr>Conclusie</vt:lpstr>
      <vt:lpstr>Bedankt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Bastiaan Booij</dc:creator>
  <cp:lastModifiedBy>Bastiaan Booij</cp:lastModifiedBy>
  <cp:revision>2</cp:revision>
  <dcterms:modified xsi:type="dcterms:W3CDTF">2025-04-06T17:34:23Z</dcterms:modified>
</cp:coreProperties>
</file>