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6"/>
  </p:notesMasterIdLst>
  <p:sldIdLst>
    <p:sldId id="256" r:id="rId3"/>
    <p:sldId id="263" r:id="rId4"/>
    <p:sldId id="257" r:id="rId5"/>
    <p:sldId id="259" r:id="rId6"/>
    <p:sldId id="268" r:id="rId7"/>
    <p:sldId id="264" r:id="rId8"/>
    <p:sldId id="279" r:id="rId9"/>
    <p:sldId id="258" r:id="rId10"/>
    <p:sldId id="260" r:id="rId11"/>
    <p:sldId id="261" r:id="rId12"/>
    <p:sldId id="262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7"/>
      <p:bold r:id="rId38"/>
      <p:italic r:id="rId39"/>
      <p:boldItalic r:id="rId40"/>
    </p:embeddedFont>
    <p:embeddedFont>
      <p:font typeface="Fira Sans Extra Condensed SemiBold" panose="020B0604020202020204" charset="0"/>
      <p:regular r:id="rId41"/>
      <p:bold r:id="rId42"/>
      <p:italic r:id="rId43"/>
      <p:boldItalic r:id="rId44"/>
    </p:embeddedFont>
    <p:embeddedFont>
      <p:font typeface="Proxima Nova" panose="020B0604020202020204" charset="0"/>
      <p:regular r:id="rId45"/>
      <p:bold r:id="rId46"/>
      <p:italic r:id="rId47"/>
      <p:boldItalic r:id="rId48"/>
    </p:embeddedFont>
    <p:embeddedFont>
      <p:font typeface="Proxima Nova Semibold" panose="020B0604020202020204" charset="0"/>
      <p:regular r:id="rId49"/>
      <p:bold r:id="rId50"/>
      <p:bold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B23B16-A0F3-4F79-A5BC-7797C739A5F3}">
  <a:tblStyle styleId="{37B23B16-A0F3-4F79-A5BC-7797C739A5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50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1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034e70190a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034e70190a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034e70190a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034e70190a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034e70190a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034e70190a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034e70190a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034e70190a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034e70190a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034e70190a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1034e70190a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1034e70190a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1034e70190a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1034e70190a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1034e70190a_0_2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1034e70190a_0_2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1034e70190a_0_2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1034e70190a_0_2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034e70190a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034e70190a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g1034e70190a_0_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Google Shape;2645;g1034e70190a_0_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34e70190a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34e70190a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1034e70190a_0_2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1034e70190a_0_2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g1034e70190a_0_2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2" name="Google Shape;3152;g1034e70190a_0_2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1034e70190a_0_2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8" name="Google Shape;3248;g1034e70190a_0_2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1034e70190a_0_2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1034e70190a_0_2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5" name="Google Shape;3765;g1034e70190a_0_2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6" name="Google Shape;3766;g1034e70190a_0_2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" name="Google Shape;3822;g10450705201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3" name="Google Shape;3823;g10450705201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1034e70190a_0_2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1034e70190a_0_2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1034e70190a_0_2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1034e70190a_0_2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Google Shape;4017;g1034e70190a_0_2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8" name="Google Shape;4018;g1034e70190a_0_2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Google Shape;4097;gecae1ce14a_0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8" name="Google Shape;4098;gecae1ce14a_0_1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gecae1ce14a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5" name="Google Shape;4105;gecae1ce14a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Google Shape;4111;gecae1ce14a_0_1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2" name="Google Shape;4112;gecae1ce14a_0_1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1034e70190a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1034e70190a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034e70190a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1034e70190a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" name="Google Shape;3298;g1034e70190a_0_2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9" name="Google Shape;3299;g1034e70190a_0_2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d4aa40ca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d4aa40ca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34e7019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34e7019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Workload</a:t>
            </a:r>
            <a:br>
              <a:rPr lang="en-GB" dirty="0"/>
            </a:br>
            <a:r>
              <a:rPr lang="en-GB" dirty="0"/>
              <a:t>Sharing</a:t>
            </a:r>
            <a:br>
              <a:rPr lang="en-GB" dirty="0"/>
            </a:br>
            <a:r>
              <a:rPr lang="en-GB" dirty="0"/>
              <a:t>Cluster</a:t>
            </a:r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Here is where your template begins</a:t>
            </a:r>
            <a:endParaRPr dirty="0"/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8" name="Google Shape;1108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1" name="Google Shape;1111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2" name="Google Shape;1112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4" name="Google Shape;1114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5" name="Google Shape;1115;p20"/>
          <p:cNvCxnSpPr>
            <a:endCxn id="1110" idx="0"/>
          </p:cNvCxnSpPr>
          <p:nvPr/>
        </p:nvCxnSpPr>
        <p:spPr>
          <a:xfrm>
            <a:off x="4644800" y="3402450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6" name="Google Shape;1116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20"/>
          <p:cNvSpPr/>
          <p:nvPr/>
        </p:nvSpPr>
        <p:spPr>
          <a:xfrm>
            <a:off x="3444713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2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120" name="Google Shape;1120;p20"/>
          <p:cNvGrpSpPr/>
          <p:nvPr/>
        </p:nvGrpSpPr>
        <p:grpSpPr>
          <a:xfrm>
            <a:off x="3872050" y="1975049"/>
            <a:ext cx="1544400" cy="1010725"/>
            <a:chOff x="3872050" y="1975049"/>
            <a:chExt cx="1544400" cy="1010725"/>
          </a:xfrm>
        </p:grpSpPr>
        <p:sp>
          <p:nvSpPr>
            <p:cNvPr id="1121" name="Google Shape;1121;p20"/>
            <p:cNvSpPr txBox="1"/>
            <p:nvPr/>
          </p:nvSpPr>
          <p:spPr>
            <a:xfrm>
              <a:off x="3872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2" name="Google Shape;1122;p20"/>
            <p:cNvSpPr txBox="1"/>
            <p:nvPr/>
          </p:nvSpPr>
          <p:spPr>
            <a:xfrm>
              <a:off x="3872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3" name="Google Shape;1123;p20"/>
          <p:cNvGrpSpPr/>
          <p:nvPr/>
        </p:nvGrpSpPr>
        <p:grpSpPr>
          <a:xfrm>
            <a:off x="1376050" y="1975049"/>
            <a:ext cx="1544400" cy="1010725"/>
            <a:chOff x="1376050" y="1975049"/>
            <a:chExt cx="1544400" cy="1010725"/>
          </a:xfrm>
        </p:grpSpPr>
        <p:sp>
          <p:nvSpPr>
            <p:cNvPr id="1124" name="Google Shape;1124;p20"/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5" name="Google Shape;1125;p20"/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6" name="Google Shape;1126;p20"/>
          <p:cNvGrpSpPr/>
          <p:nvPr/>
        </p:nvGrpSpPr>
        <p:grpSpPr>
          <a:xfrm>
            <a:off x="6369149" y="1975049"/>
            <a:ext cx="1544400" cy="1010725"/>
            <a:chOff x="6369149" y="1975049"/>
            <a:chExt cx="1544400" cy="1010725"/>
          </a:xfrm>
        </p:grpSpPr>
        <p:sp>
          <p:nvSpPr>
            <p:cNvPr id="1127" name="Google Shape;1127;p20"/>
            <p:cNvSpPr txBox="1"/>
            <p:nvPr/>
          </p:nvSpPr>
          <p:spPr>
            <a:xfrm>
              <a:off x="6369149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8" name="Google Shape;1128;p20"/>
            <p:cNvSpPr txBox="1"/>
            <p:nvPr/>
          </p:nvSpPr>
          <p:spPr>
            <a:xfrm>
              <a:off x="6369149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9" name="Google Shape;1129;p20"/>
          <p:cNvSpPr/>
          <p:nvPr/>
        </p:nvSpPr>
        <p:spPr>
          <a:xfrm>
            <a:off x="3565786" y="1416309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cxnSp>
        <p:nvCxnSpPr>
          <p:cNvPr id="1130" name="Google Shape;1130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20"/>
          <p:cNvCxnSpPr>
            <a:stCxn id="1117" idx="2"/>
            <a:endCxn id="1110" idx="0"/>
          </p:cNvCxnSpPr>
          <p:nvPr/>
        </p:nvCxnSpPr>
        <p:spPr>
          <a:xfrm>
            <a:off x="4644811" y="3402569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2" name="Google Shape;1132;p20"/>
          <p:cNvSpPr/>
          <p:nvPr/>
        </p:nvSpPr>
        <p:spPr>
          <a:xfrm>
            <a:off x="949600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20"/>
          <p:cNvSpPr/>
          <p:nvPr/>
        </p:nvSpPr>
        <p:spPr>
          <a:xfrm>
            <a:off x="5939850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6053161" y="1405704"/>
            <a:ext cx="354778" cy="339271"/>
            <a:chOff x="5045500" y="842250"/>
            <a:chExt cx="503875" cy="481850"/>
          </a:xfrm>
        </p:grpSpPr>
        <p:sp>
          <p:nvSpPr>
            <p:cNvPr id="1135" name="Google Shape;1135;p20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7" name="Google Shape;1137;p20"/>
          <p:cNvGrpSpPr/>
          <p:nvPr/>
        </p:nvGrpSpPr>
        <p:grpSpPr>
          <a:xfrm>
            <a:off x="1070198" y="1426281"/>
            <a:ext cx="340204" cy="298116"/>
            <a:chOff x="899850" y="871450"/>
            <a:chExt cx="483175" cy="423400"/>
          </a:xfrm>
        </p:grpSpPr>
        <p:sp>
          <p:nvSpPr>
            <p:cNvPr id="1138" name="Google Shape;1138;p20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42" name="Google Shape;1142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3" name="Google Shape;1143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20"/>
          <p:cNvSpPr txBox="1"/>
          <p:nvPr/>
        </p:nvSpPr>
        <p:spPr>
          <a:xfrm>
            <a:off x="3872050" y="415274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0" name="Google Shape;1150;p21"/>
          <p:cNvCxnSpPr>
            <a:stCxn id="1151" idx="2"/>
            <a:endCxn id="1152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3" name="Google Shape;1153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5" name="Google Shape;1155;p2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cxnSp>
        <p:nvCxnSpPr>
          <p:cNvPr id="1156" name="Google Shape;1156;p21"/>
          <p:cNvCxnSpPr>
            <a:stCxn id="1157" idx="2"/>
            <a:endCxn id="1152" idx="0"/>
          </p:cNvCxnSpPr>
          <p:nvPr/>
        </p:nvCxnSpPr>
        <p:spPr>
          <a:xfrm rot="-5400000" flipH="1">
            <a:off x="312215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8" name="Google Shape;1158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9" name="Google Shape;1159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1" name="Google Shape;1161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Google Shape;1163;p21"/>
          <p:cNvGrpSpPr/>
          <p:nvPr/>
        </p:nvGrpSpPr>
        <p:grpSpPr>
          <a:xfrm>
            <a:off x="3776050" y="1211025"/>
            <a:ext cx="1736400" cy="684903"/>
            <a:chOff x="3776050" y="1211025"/>
            <a:chExt cx="1736400" cy="684903"/>
          </a:xfrm>
        </p:grpSpPr>
        <p:sp>
          <p:nvSpPr>
            <p:cNvPr id="1164" name="Google Shape;1164;p21"/>
            <p:cNvSpPr txBox="1"/>
            <p:nvPr/>
          </p:nvSpPr>
          <p:spPr>
            <a:xfrm>
              <a:off x="3776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5" name="Google Shape;1165;p21"/>
            <p:cNvSpPr txBox="1"/>
            <p:nvPr/>
          </p:nvSpPr>
          <p:spPr>
            <a:xfrm>
              <a:off x="377605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6" name="Google Shape;1166;p21"/>
          <p:cNvGrpSpPr/>
          <p:nvPr/>
        </p:nvGrpSpPr>
        <p:grpSpPr>
          <a:xfrm>
            <a:off x="1280050" y="1211025"/>
            <a:ext cx="1736400" cy="684905"/>
            <a:chOff x="1280050" y="1211025"/>
            <a:chExt cx="1736400" cy="684905"/>
          </a:xfrm>
        </p:grpSpPr>
        <p:sp>
          <p:nvSpPr>
            <p:cNvPr id="1167" name="Google Shape;1167;p21"/>
            <p:cNvSpPr txBox="1"/>
            <p:nvPr/>
          </p:nvSpPr>
          <p:spPr>
            <a:xfrm>
              <a:off x="1280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8" name="Google Shape;1168;p21"/>
            <p:cNvSpPr txBox="1"/>
            <p:nvPr/>
          </p:nvSpPr>
          <p:spPr>
            <a:xfrm>
              <a:off x="1280050" y="1464530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9" name="Google Shape;1169;p21"/>
          <p:cNvGrpSpPr/>
          <p:nvPr/>
        </p:nvGrpSpPr>
        <p:grpSpPr>
          <a:xfrm>
            <a:off x="6273100" y="1211025"/>
            <a:ext cx="1736400" cy="684903"/>
            <a:chOff x="6273100" y="1211025"/>
            <a:chExt cx="1736400" cy="684903"/>
          </a:xfrm>
        </p:grpSpPr>
        <p:sp>
          <p:nvSpPr>
            <p:cNvPr id="1170" name="Google Shape;1170;p21"/>
            <p:cNvSpPr txBox="1"/>
            <p:nvPr/>
          </p:nvSpPr>
          <p:spPr>
            <a:xfrm>
              <a:off x="627310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1" name="Google Shape;1171;p21"/>
            <p:cNvSpPr txBox="1"/>
            <p:nvPr/>
          </p:nvSpPr>
          <p:spPr>
            <a:xfrm>
              <a:off x="627310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72" name="Google Shape;1172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3" name="Google Shape;1173;p21"/>
          <p:cNvCxnSpPr>
            <a:stCxn id="1157" idx="2"/>
            <a:endCxn id="1152" idx="0"/>
          </p:cNvCxnSpPr>
          <p:nvPr/>
        </p:nvCxnSpPr>
        <p:spPr>
          <a:xfrm rot="-5400000" flipH="1">
            <a:off x="312215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6" name="Google Shape;1176;p21"/>
          <p:cNvSpPr/>
          <p:nvPr/>
        </p:nvSpPr>
        <p:spPr>
          <a:xfrm rot="10800000" flipH="1">
            <a:off x="120650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7" name="Google Shape;1177;p21"/>
          <p:cNvCxnSpPr>
            <a:stCxn id="1178" idx="2"/>
            <a:endCxn id="1152" idx="2"/>
          </p:cNvCxnSpPr>
          <p:nvPr/>
        </p:nvCxnSpPr>
        <p:spPr>
          <a:xfrm rot="5400000" flipH="1">
            <a:off x="561730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9" name="Google Shape;1179;p21"/>
          <p:cNvSpPr/>
          <p:nvPr/>
        </p:nvSpPr>
        <p:spPr>
          <a:xfrm rot="10800000" flipH="1">
            <a:off x="619675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21"/>
          <p:cNvSpPr/>
          <p:nvPr/>
        </p:nvSpPr>
        <p:spPr>
          <a:xfrm rot="10800000" flipH="1">
            <a:off x="120650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21"/>
          <p:cNvSpPr/>
          <p:nvPr/>
        </p:nvSpPr>
        <p:spPr>
          <a:xfrm rot="10800000" flipH="1">
            <a:off x="619675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21"/>
          <p:cNvSpPr/>
          <p:nvPr/>
        </p:nvSpPr>
        <p:spPr>
          <a:xfrm rot="10800000" flipH="1">
            <a:off x="3701612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1"/>
          <p:cNvSpPr/>
          <p:nvPr/>
        </p:nvSpPr>
        <p:spPr>
          <a:xfrm rot="10800000" flipH="1">
            <a:off x="3701612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21"/>
          <p:cNvGrpSpPr/>
          <p:nvPr/>
        </p:nvGrpSpPr>
        <p:grpSpPr>
          <a:xfrm>
            <a:off x="3776050" y="3755475"/>
            <a:ext cx="1736400" cy="684923"/>
            <a:chOff x="3776050" y="3755475"/>
            <a:chExt cx="1736400" cy="684923"/>
          </a:xfrm>
        </p:grpSpPr>
        <p:sp>
          <p:nvSpPr>
            <p:cNvPr id="1182" name="Google Shape;1182;p21"/>
            <p:cNvSpPr txBox="1"/>
            <p:nvPr/>
          </p:nvSpPr>
          <p:spPr>
            <a:xfrm>
              <a:off x="377605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3" name="Google Shape;1183;p21"/>
            <p:cNvSpPr txBox="1"/>
            <p:nvPr/>
          </p:nvSpPr>
          <p:spPr>
            <a:xfrm>
              <a:off x="377605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4" name="Google Shape;1184;p21"/>
          <p:cNvGrpSpPr/>
          <p:nvPr/>
        </p:nvGrpSpPr>
        <p:grpSpPr>
          <a:xfrm>
            <a:off x="1280050" y="3755487"/>
            <a:ext cx="1736400" cy="684916"/>
            <a:chOff x="1280050" y="3755487"/>
            <a:chExt cx="1736400" cy="684916"/>
          </a:xfrm>
        </p:grpSpPr>
        <p:sp>
          <p:nvSpPr>
            <p:cNvPr id="1185" name="Google Shape;1185;p21"/>
            <p:cNvSpPr txBox="1"/>
            <p:nvPr/>
          </p:nvSpPr>
          <p:spPr>
            <a:xfrm>
              <a:off x="1280050" y="3755487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6" name="Google Shape;1186;p21"/>
            <p:cNvSpPr txBox="1"/>
            <p:nvPr/>
          </p:nvSpPr>
          <p:spPr>
            <a:xfrm>
              <a:off x="1280050" y="4009004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7" name="Google Shape;1187;p21"/>
          <p:cNvGrpSpPr/>
          <p:nvPr/>
        </p:nvGrpSpPr>
        <p:grpSpPr>
          <a:xfrm>
            <a:off x="6273150" y="3755475"/>
            <a:ext cx="1736400" cy="684923"/>
            <a:chOff x="6273100" y="3755475"/>
            <a:chExt cx="1736400" cy="684923"/>
          </a:xfrm>
        </p:grpSpPr>
        <p:sp>
          <p:nvSpPr>
            <p:cNvPr id="1188" name="Google Shape;1188;p21"/>
            <p:cNvSpPr txBox="1"/>
            <p:nvPr/>
          </p:nvSpPr>
          <p:spPr>
            <a:xfrm>
              <a:off x="627310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9" name="Google Shape;1189;p21"/>
            <p:cNvSpPr txBox="1"/>
            <p:nvPr/>
          </p:nvSpPr>
          <p:spPr>
            <a:xfrm>
              <a:off x="627310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2" name="Google Shape;1152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0" name="Google Shape;1190;p21"/>
          <p:cNvCxnSpPr>
            <a:stCxn id="1178" idx="2"/>
            <a:endCxn id="1152" idx="2"/>
          </p:cNvCxnSpPr>
          <p:nvPr/>
        </p:nvCxnSpPr>
        <p:spPr>
          <a:xfrm rot="5400000" flipH="1">
            <a:off x="561730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21"/>
          <p:cNvCxnSpPr>
            <a:stCxn id="1151" idx="2"/>
            <a:endCxn id="1152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4" name="Google Shape;1194;p21"/>
          <p:cNvSpPr txBox="1"/>
          <p:nvPr/>
        </p:nvSpPr>
        <p:spPr>
          <a:xfrm>
            <a:off x="3872050" y="2692465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Solar System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4"/>
          <p:cNvSpPr/>
          <p:nvPr/>
        </p:nvSpPr>
        <p:spPr>
          <a:xfrm rot="10800000">
            <a:off x="5740525" y="2160971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427" name="Google Shape;1427;p24"/>
          <p:cNvSpPr/>
          <p:nvPr/>
        </p:nvSpPr>
        <p:spPr>
          <a:xfrm rot="10800000">
            <a:off x="5740525" y="2160971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428" name="Google Shape;1428;p24"/>
          <p:cNvSpPr/>
          <p:nvPr/>
        </p:nvSpPr>
        <p:spPr>
          <a:xfrm rot="10800000">
            <a:off x="7149825" y="1463713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429" name="Google Shape;1429;p24"/>
          <p:cNvSpPr/>
          <p:nvPr/>
        </p:nvSpPr>
        <p:spPr>
          <a:xfrm rot="10800000">
            <a:off x="7149825" y="1463713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430" name="Google Shape;1430;p24"/>
          <p:cNvSpPr/>
          <p:nvPr/>
        </p:nvSpPr>
        <p:spPr>
          <a:xfrm>
            <a:off x="2821375" y="2725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431" name="Google Shape;1431;p24"/>
          <p:cNvSpPr/>
          <p:nvPr/>
        </p:nvSpPr>
        <p:spPr>
          <a:xfrm>
            <a:off x="2821375" y="2725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432" name="Google Shape;1432;p24"/>
          <p:cNvSpPr/>
          <p:nvPr/>
        </p:nvSpPr>
        <p:spPr>
          <a:xfrm>
            <a:off x="4124175" y="1963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433" name="Google Shape;1433;p24"/>
          <p:cNvSpPr/>
          <p:nvPr/>
        </p:nvSpPr>
        <p:spPr>
          <a:xfrm>
            <a:off x="4124175" y="1963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grpSp>
        <p:nvGrpSpPr>
          <p:cNvPr id="1434" name="Google Shape;1434;p24"/>
          <p:cNvGrpSpPr/>
          <p:nvPr/>
        </p:nvGrpSpPr>
        <p:grpSpPr>
          <a:xfrm>
            <a:off x="1518575" y="3411275"/>
            <a:ext cx="475525" cy="996875"/>
            <a:chOff x="1518575" y="3411275"/>
            <a:chExt cx="475525" cy="996875"/>
          </a:xfrm>
        </p:grpSpPr>
        <p:sp>
          <p:nvSpPr>
            <p:cNvPr id="1435" name="Google Shape;1435;p24"/>
            <p:cNvSpPr/>
            <p:nvPr/>
          </p:nvSpPr>
          <p:spPr>
            <a:xfrm>
              <a:off x="1518575" y="3411275"/>
              <a:ext cx="475525" cy="996875"/>
            </a:xfrm>
            <a:custGeom>
              <a:avLst/>
              <a:gdLst/>
              <a:ahLst/>
              <a:cxnLst/>
              <a:rect l="l" t="t" r="r" b="b"/>
              <a:pathLst>
                <a:path w="19021" h="39875" extrusionOk="0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436" name="Google Shape;1436;p24"/>
            <p:cNvSpPr/>
            <p:nvPr/>
          </p:nvSpPr>
          <p:spPr>
            <a:xfrm>
              <a:off x="1518575" y="3411275"/>
              <a:ext cx="475525" cy="996875"/>
            </a:xfrm>
            <a:custGeom>
              <a:avLst/>
              <a:gdLst/>
              <a:ahLst/>
              <a:cxnLst/>
              <a:rect l="l" t="t" r="r" b="b"/>
              <a:pathLst>
                <a:path w="19021" h="39875" extrusionOk="0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437" name="Google Shape;1437;p2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cxnSp>
        <p:nvCxnSpPr>
          <p:cNvPr id="1438" name="Google Shape;1438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40" name="Google Shape;1440;p24"/>
          <p:cNvGrpSpPr/>
          <p:nvPr/>
        </p:nvGrpSpPr>
        <p:grpSpPr>
          <a:xfrm>
            <a:off x="1661788" y="3999227"/>
            <a:ext cx="590840" cy="682345"/>
            <a:chOff x="3662369" y="2223718"/>
            <a:chExt cx="436237" cy="503799"/>
          </a:xfrm>
        </p:grpSpPr>
        <p:sp>
          <p:nvSpPr>
            <p:cNvPr id="1441" name="Google Shape;1441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24"/>
          <p:cNvGrpSpPr/>
          <p:nvPr/>
        </p:nvGrpSpPr>
        <p:grpSpPr>
          <a:xfrm>
            <a:off x="2964579" y="3243609"/>
            <a:ext cx="590840" cy="682345"/>
            <a:chOff x="3662369" y="2223718"/>
            <a:chExt cx="436237" cy="503799"/>
          </a:xfrm>
        </p:grpSpPr>
        <p:sp>
          <p:nvSpPr>
            <p:cNvPr id="1445" name="Google Shape;1445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4"/>
          <p:cNvGrpSpPr/>
          <p:nvPr/>
        </p:nvGrpSpPr>
        <p:grpSpPr>
          <a:xfrm>
            <a:off x="4271961" y="2502247"/>
            <a:ext cx="590840" cy="682345"/>
            <a:chOff x="3665759" y="2223718"/>
            <a:chExt cx="436237" cy="503799"/>
          </a:xfrm>
        </p:grpSpPr>
        <p:sp>
          <p:nvSpPr>
            <p:cNvPr id="1449" name="Google Shape;1449;p24"/>
            <p:cNvSpPr/>
            <p:nvPr/>
          </p:nvSpPr>
          <p:spPr>
            <a:xfrm>
              <a:off x="366575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388407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4"/>
          <p:cNvGrpSpPr/>
          <p:nvPr/>
        </p:nvGrpSpPr>
        <p:grpSpPr>
          <a:xfrm>
            <a:off x="5570159" y="1739180"/>
            <a:ext cx="590840" cy="682345"/>
            <a:chOff x="3662369" y="2223718"/>
            <a:chExt cx="436237" cy="503799"/>
          </a:xfrm>
        </p:grpSpPr>
        <p:sp>
          <p:nvSpPr>
            <p:cNvPr id="1453" name="Google Shape;1453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24"/>
          <p:cNvGrpSpPr/>
          <p:nvPr/>
        </p:nvGrpSpPr>
        <p:grpSpPr>
          <a:xfrm>
            <a:off x="6872950" y="986347"/>
            <a:ext cx="590840" cy="682345"/>
            <a:chOff x="3662369" y="2223718"/>
            <a:chExt cx="436237" cy="503799"/>
          </a:xfrm>
        </p:grpSpPr>
        <p:sp>
          <p:nvSpPr>
            <p:cNvPr id="1457" name="Google Shape;1457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24"/>
          <p:cNvGrpSpPr/>
          <p:nvPr/>
        </p:nvGrpSpPr>
        <p:grpSpPr>
          <a:xfrm>
            <a:off x="644641" y="2583879"/>
            <a:ext cx="1752127" cy="751195"/>
            <a:chOff x="644641" y="2583879"/>
            <a:chExt cx="1752127" cy="751195"/>
          </a:xfrm>
        </p:grpSpPr>
        <p:sp>
          <p:nvSpPr>
            <p:cNvPr id="1461" name="Google Shape;1461;p24"/>
            <p:cNvSpPr txBox="1"/>
            <p:nvPr/>
          </p:nvSpPr>
          <p:spPr>
            <a:xfrm>
              <a:off x="644641" y="2583879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2" name="Google Shape;1462;p24"/>
            <p:cNvSpPr txBox="1"/>
            <p:nvPr/>
          </p:nvSpPr>
          <p:spPr>
            <a:xfrm>
              <a:off x="644768" y="2837373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3" name="Google Shape;1463;p24"/>
          <p:cNvGrpSpPr/>
          <p:nvPr/>
        </p:nvGrpSpPr>
        <p:grpSpPr>
          <a:xfrm>
            <a:off x="1947910" y="1883917"/>
            <a:ext cx="1752019" cy="762341"/>
            <a:chOff x="1947910" y="1883917"/>
            <a:chExt cx="1752019" cy="762341"/>
          </a:xfrm>
        </p:grpSpPr>
        <p:sp>
          <p:nvSpPr>
            <p:cNvPr id="1464" name="Google Shape;1464;p24"/>
            <p:cNvSpPr txBox="1"/>
            <p:nvPr/>
          </p:nvSpPr>
          <p:spPr>
            <a:xfrm>
              <a:off x="1947928" y="188391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5" name="Google Shape;1465;p24"/>
            <p:cNvSpPr txBox="1"/>
            <p:nvPr/>
          </p:nvSpPr>
          <p:spPr>
            <a:xfrm>
              <a:off x="1947910" y="2133258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6" name="Google Shape;1466;p24"/>
          <p:cNvGrpSpPr/>
          <p:nvPr/>
        </p:nvGrpSpPr>
        <p:grpSpPr>
          <a:xfrm>
            <a:off x="5341376" y="3234047"/>
            <a:ext cx="1752010" cy="762422"/>
            <a:chOff x="5341376" y="3234047"/>
            <a:chExt cx="1752010" cy="762422"/>
          </a:xfrm>
        </p:grpSpPr>
        <p:sp>
          <p:nvSpPr>
            <p:cNvPr id="1467" name="Google Shape;1467;p24"/>
            <p:cNvSpPr txBox="1"/>
            <p:nvPr/>
          </p:nvSpPr>
          <p:spPr>
            <a:xfrm>
              <a:off x="5341385" y="323404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8" name="Google Shape;1468;p24"/>
            <p:cNvSpPr txBox="1"/>
            <p:nvPr/>
          </p:nvSpPr>
          <p:spPr>
            <a:xfrm>
              <a:off x="5341376" y="3498769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24"/>
          <p:cNvGrpSpPr/>
          <p:nvPr/>
        </p:nvGrpSpPr>
        <p:grpSpPr>
          <a:xfrm>
            <a:off x="6750765" y="2538450"/>
            <a:ext cx="1752012" cy="762342"/>
            <a:chOff x="6750765" y="2538450"/>
            <a:chExt cx="1752012" cy="762342"/>
          </a:xfrm>
        </p:grpSpPr>
        <p:sp>
          <p:nvSpPr>
            <p:cNvPr id="1470" name="Google Shape;1470;p24"/>
            <p:cNvSpPr txBox="1"/>
            <p:nvPr/>
          </p:nvSpPr>
          <p:spPr>
            <a:xfrm>
              <a:off x="6750765" y="2538450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1" name="Google Shape;1471;p24"/>
            <p:cNvSpPr txBox="1"/>
            <p:nvPr/>
          </p:nvSpPr>
          <p:spPr>
            <a:xfrm>
              <a:off x="6750777" y="2787792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2" name="Google Shape;1472;p24"/>
          <p:cNvGrpSpPr/>
          <p:nvPr/>
        </p:nvGrpSpPr>
        <p:grpSpPr>
          <a:xfrm>
            <a:off x="3245641" y="1121575"/>
            <a:ext cx="1752002" cy="762341"/>
            <a:chOff x="3245641" y="1121575"/>
            <a:chExt cx="1752002" cy="762341"/>
          </a:xfrm>
        </p:grpSpPr>
        <p:sp>
          <p:nvSpPr>
            <p:cNvPr id="1473" name="Google Shape;1473;p24"/>
            <p:cNvSpPr txBox="1"/>
            <p:nvPr/>
          </p:nvSpPr>
          <p:spPr>
            <a:xfrm>
              <a:off x="3245643" y="1121575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4" name="Google Shape;1474;p24"/>
            <p:cNvSpPr txBox="1"/>
            <p:nvPr/>
          </p:nvSpPr>
          <p:spPr>
            <a:xfrm>
              <a:off x="3245641" y="1370916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480" name="Google Shape;1480;p25"/>
          <p:cNvGrpSpPr/>
          <p:nvPr/>
        </p:nvGrpSpPr>
        <p:grpSpPr>
          <a:xfrm>
            <a:off x="3255989" y="3097823"/>
            <a:ext cx="2631966" cy="1482582"/>
            <a:chOff x="1012725" y="2202350"/>
            <a:chExt cx="2668525" cy="1503175"/>
          </a:xfrm>
        </p:grpSpPr>
        <p:sp>
          <p:nvSpPr>
            <p:cNvPr id="1481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>
            <a:off x="3813523" y="1279109"/>
            <a:ext cx="1581560" cy="3019039"/>
            <a:chOff x="1497487" y="1374192"/>
            <a:chExt cx="1262521" cy="2410026"/>
          </a:xfrm>
        </p:grpSpPr>
        <p:sp>
          <p:nvSpPr>
            <p:cNvPr id="1486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25"/>
          <p:cNvGrpSpPr/>
          <p:nvPr/>
        </p:nvGrpSpPr>
        <p:grpSpPr>
          <a:xfrm>
            <a:off x="487119" y="1433145"/>
            <a:ext cx="2555406" cy="1202199"/>
            <a:chOff x="487119" y="1402945"/>
            <a:chExt cx="2555406" cy="1202199"/>
          </a:xfrm>
        </p:grpSpPr>
        <p:grpSp>
          <p:nvGrpSpPr>
            <p:cNvPr id="1579" name="Google Shape;1579;p25"/>
            <p:cNvGrpSpPr/>
            <p:nvPr/>
          </p:nvGrpSpPr>
          <p:grpSpPr>
            <a:xfrm>
              <a:off x="487125" y="1837402"/>
              <a:ext cx="2555400" cy="767741"/>
              <a:chOff x="487125" y="1837402"/>
              <a:chExt cx="2555400" cy="767741"/>
            </a:xfrm>
          </p:grpSpPr>
          <p:sp>
            <p:nvSpPr>
              <p:cNvPr id="1580" name="Google Shape;1580;p25"/>
              <p:cNvSpPr txBox="1"/>
              <p:nvPr/>
            </p:nvSpPr>
            <p:spPr>
              <a:xfrm>
                <a:off x="487125" y="1837402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1" name="Google Shape;1581;p25"/>
              <p:cNvSpPr txBox="1"/>
              <p:nvPr/>
            </p:nvSpPr>
            <p:spPr>
              <a:xfrm>
                <a:off x="487125" y="2170743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2" name="Google Shape;1582;p25"/>
            <p:cNvSpPr txBox="1"/>
            <p:nvPr/>
          </p:nvSpPr>
          <p:spPr>
            <a:xfrm>
              <a:off x="487119" y="1402945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3" name="Google Shape;1583;p25"/>
          <p:cNvGrpSpPr/>
          <p:nvPr/>
        </p:nvGrpSpPr>
        <p:grpSpPr>
          <a:xfrm>
            <a:off x="6107022" y="1433141"/>
            <a:ext cx="2555404" cy="1202161"/>
            <a:chOff x="6107022" y="1402941"/>
            <a:chExt cx="2555404" cy="1202161"/>
          </a:xfrm>
        </p:grpSpPr>
        <p:grpSp>
          <p:nvGrpSpPr>
            <p:cNvPr id="1584" name="Google Shape;1584;p25"/>
            <p:cNvGrpSpPr/>
            <p:nvPr/>
          </p:nvGrpSpPr>
          <p:grpSpPr>
            <a:xfrm>
              <a:off x="6107026" y="1837399"/>
              <a:ext cx="2555400" cy="767703"/>
              <a:chOff x="6107026" y="1837399"/>
              <a:chExt cx="2555400" cy="767703"/>
            </a:xfrm>
          </p:grpSpPr>
          <p:sp>
            <p:nvSpPr>
              <p:cNvPr id="1585" name="Google Shape;1585;p25"/>
              <p:cNvSpPr txBox="1"/>
              <p:nvPr/>
            </p:nvSpPr>
            <p:spPr>
              <a:xfrm>
                <a:off x="6107026" y="18373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6" name="Google Shape;1586;p25"/>
              <p:cNvSpPr txBox="1"/>
              <p:nvPr/>
            </p:nvSpPr>
            <p:spPr>
              <a:xfrm>
                <a:off x="6107026" y="2170702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has several rings. It’s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7" name="Google Shape;1587;p25"/>
            <p:cNvSpPr txBox="1"/>
            <p:nvPr/>
          </p:nvSpPr>
          <p:spPr>
            <a:xfrm>
              <a:off x="6107022" y="1402941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8" name="Google Shape;1588;p25"/>
          <p:cNvGrpSpPr/>
          <p:nvPr/>
        </p:nvGrpSpPr>
        <p:grpSpPr>
          <a:xfrm>
            <a:off x="486725" y="2937170"/>
            <a:ext cx="2555425" cy="1202357"/>
            <a:chOff x="486725" y="2906970"/>
            <a:chExt cx="2555425" cy="1202357"/>
          </a:xfrm>
        </p:grpSpPr>
        <p:grpSp>
          <p:nvGrpSpPr>
            <p:cNvPr id="1589" name="Google Shape;1589;p25"/>
            <p:cNvGrpSpPr/>
            <p:nvPr/>
          </p:nvGrpSpPr>
          <p:grpSpPr>
            <a:xfrm>
              <a:off x="486725" y="3341503"/>
              <a:ext cx="2555425" cy="767825"/>
              <a:chOff x="486725" y="3341503"/>
              <a:chExt cx="2555425" cy="767825"/>
            </a:xfrm>
          </p:grpSpPr>
          <p:sp>
            <p:nvSpPr>
              <p:cNvPr id="1590" name="Google Shape;1590;p25"/>
              <p:cNvSpPr txBox="1"/>
              <p:nvPr/>
            </p:nvSpPr>
            <p:spPr>
              <a:xfrm>
                <a:off x="486725" y="3341503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1" name="Google Shape;1591;p25"/>
              <p:cNvSpPr txBox="1"/>
              <p:nvPr/>
            </p:nvSpPr>
            <p:spPr>
              <a:xfrm>
                <a:off x="486750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very cold place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2" name="Google Shape;1592;p25"/>
            <p:cNvSpPr txBox="1"/>
            <p:nvPr/>
          </p:nvSpPr>
          <p:spPr>
            <a:xfrm>
              <a:off x="486736" y="2906970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93" name="Google Shape;1593;p25"/>
          <p:cNvGrpSpPr/>
          <p:nvPr/>
        </p:nvGrpSpPr>
        <p:grpSpPr>
          <a:xfrm>
            <a:off x="6107021" y="2937166"/>
            <a:ext cx="2555405" cy="1202361"/>
            <a:chOff x="6107021" y="2906966"/>
            <a:chExt cx="2555405" cy="1202361"/>
          </a:xfrm>
        </p:grpSpPr>
        <p:grpSp>
          <p:nvGrpSpPr>
            <p:cNvPr id="1594" name="Google Shape;1594;p25"/>
            <p:cNvGrpSpPr/>
            <p:nvPr/>
          </p:nvGrpSpPr>
          <p:grpSpPr>
            <a:xfrm>
              <a:off x="6107021" y="3341499"/>
              <a:ext cx="2555405" cy="767827"/>
              <a:chOff x="6107021" y="3341499"/>
              <a:chExt cx="2555405" cy="767827"/>
            </a:xfrm>
          </p:grpSpPr>
          <p:sp>
            <p:nvSpPr>
              <p:cNvPr id="1595" name="Google Shape;1595;p25"/>
              <p:cNvSpPr txBox="1"/>
              <p:nvPr/>
            </p:nvSpPr>
            <p:spPr>
              <a:xfrm>
                <a:off x="6107021" y="33414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6" name="Google Shape;1596;p25"/>
              <p:cNvSpPr txBox="1"/>
              <p:nvPr/>
            </p:nvSpPr>
            <p:spPr>
              <a:xfrm>
                <a:off x="6107026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7" name="Google Shape;1597;p25"/>
            <p:cNvSpPr txBox="1"/>
            <p:nvPr/>
          </p:nvSpPr>
          <p:spPr>
            <a:xfrm>
              <a:off x="6107022" y="2906966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-GB" sz="3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2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603" name="Google Shape;1603;p26"/>
          <p:cNvGrpSpPr/>
          <p:nvPr/>
        </p:nvGrpSpPr>
        <p:grpSpPr>
          <a:xfrm>
            <a:off x="1047817" y="1158425"/>
            <a:ext cx="2532953" cy="3574389"/>
            <a:chOff x="1047817" y="1158425"/>
            <a:chExt cx="2532953" cy="3574389"/>
          </a:xfrm>
        </p:grpSpPr>
        <p:sp>
          <p:nvSpPr>
            <p:cNvPr id="1604" name="Google Shape;1604;p26"/>
            <p:cNvSpPr/>
            <p:nvPr/>
          </p:nvSpPr>
          <p:spPr>
            <a:xfrm>
              <a:off x="2444996" y="1158425"/>
              <a:ext cx="801628" cy="1427472"/>
            </a:xfrm>
            <a:custGeom>
              <a:avLst/>
              <a:gdLst/>
              <a:ahLst/>
              <a:cxnLst/>
              <a:rect l="l" t="t" r="r" b="b"/>
              <a:pathLst>
                <a:path w="24539" h="43697" extrusionOk="0">
                  <a:moveTo>
                    <a:pt x="11787" y="43696"/>
                  </a:moveTo>
                  <a:cubicBezTo>
                    <a:pt x="10751" y="43661"/>
                    <a:pt x="10406" y="42839"/>
                    <a:pt x="10406" y="41458"/>
                  </a:cubicBezTo>
                  <a:cubicBezTo>
                    <a:pt x="10430" y="30897"/>
                    <a:pt x="10430" y="20336"/>
                    <a:pt x="10418" y="9788"/>
                  </a:cubicBezTo>
                  <a:lnTo>
                    <a:pt x="10418" y="8585"/>
                  </a:lnTo>
                  <a:cubicBezTo>
                    <a:pt x="10108" y="9097"/>
                    <a:pt x="9906" y="9418"/>
                    <a:pt x="9716" y="9740"/>
                  </a:cubicBezTo>
                  <a:cubicBezTo>
                    <a:pt x="7489" y="13586"/>
                    <a:pt x="5263" y="17431"/>
                    <a:pt x="3048" y="21265"/>
                  </a:cubicBezTo>
                  <a:cubicBezTo>
                    <a:pt x="2488" y="22218"/>
                    <a:pt x="1869" y="22801"/>
                    <a:pt x="1107" y="22825"/>
                  </a:cubicBezTo>
                  <a:cubicBezTo>
                    <a:pt x="452" y="22837"/>
                    <a:pt x="0" y="22408"/>
                    <a:pt x="12" y="21551"/>
                  </a:cubicBezTo>
                  <a:cubicBezTo>
                    <a:pt x="36" y="20896"/>
                    <a:pt x="191" y="20003"/>
                    <a:pt x="524" y="19408"/>
                  </a:cubicBezTo>
                  <a:cubicBezTo>
                    <a:pt x="3953" y="13395"/>
                    <a:pt x="7406" y="7418"/>
                    <a:pt x="10894" y="1453"/>
                  </a:cubicBezTo>
                  <a:cubicBezTo>
                    <a:pt x="11144" y="1048"/>
                    <a:pt x="11490" y="715"/>
                    <a:pt x="11787" y="346"/>
                  </a:cubicBezTo>
                  <a:lnTo>
                    <a:pt x="12549" y="1"/>
                  </a:lnTo>
                  <a:cubicBezTo>
                    <a:pt x="13002" y="203"/>
                    <a:pt x="13478" y="334"/>
                    <a:pt x="13871" y="644"/>
                  </a:cubicBezTo>
                  <a:cubicBezTo>
                    <a:pt x="17169" y="3251"/>
                    <a:pt x="20443" y="5894"/>
                    <a:pt x="23729" y="8526"/>
                  </a:cubicBezTo>
                  <a:cubicBezTo>
                    <a:pt x="24277" y="8966"/>
                    <a:pt x="24539" y="9633"/>
                    <a:pt x="24289" y="10704"/>
                  </a:cubicBezTo>
                  <a:cubicBezTo>
                    <a:pt x="24063" y="11681"/>
                    <a:pt x="23563" y="12419"/>
                    <a:pt x="22848" y="12883"/>
                  </a:cubicBezTo>
                  <a:cubicBezTo>
                    <a:pt x="22134" y="13336"/>
                    <a:pt x="21646" y="13133"/>
                    <a:pt x="21169" y="12752"/>
                  </a:cubicBezTo>
                  <a:cubicBezTo>
                    <a:pt x="19014" y="10990"/>
                    <a:pt x="16847" y="9252"/>
                    <a:pt x="14680" y="7502"/>
                  </a:cubicBezTo>
                  <a:cubicBezTo>
                    <a:pt x="14490" y="7323"/>
                    <a:pt x="14311" y="7132"/>
                    <a:pt x="14145" y="6942"/>
                  </a:cubicBezTo>
                  <a:lnTo>
                    <a:pt x="13930" y="7121"/>
                  </a:lnTo>
                  <a:lnTo>
                    <a:pt x="13930" y="8085"/>
                  </a:lnTo>
                  <a:cubicBezTo>
                    <a:pt x="13930" y="18682"/>
                    <a:pt x="13907" y="29278"/>
                    <a:pt x="13942" y="39851"/>
                  </a:cubicBezTo>
                  <a:cubicBezTo>
                    <a:pt x="13942" y="41244"/>
                    <a:pt x="13573" y="42351"/>
                    <a:pt x="12549" y="433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1047817" y="2283181"/>
              <a:ext cx="1538345" cy="1835750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1055233" y="2281548"/>
              <a:ext cx="1538313" cy="1851398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1062616" y="2287754"/>
              <a:ext cx="1538313" cy="1851431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1101176" y="2362981"/>
              <a:ext cx="1460139" cy="1704394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>
              <a:off x="1105769" y="2375661"/>
              <a:ext cx="1460531" cy="16927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>
              <a:off x="1817940" y="2742052"/>
              <a:ext cx="27245" cy="35804"/>
            </a:xfrm>
            <a:custGeom>
              <a:avLst/>
              <a:gdLst/>
              <a:ahLst/>
              <a:cxnLst/>
              <a:rect l="l" t="t" r="r" b="b"/>
              <a:pathLst>
                <a:path w="834" h="1096" extrusionOk="0">
                  <a:moveTo>
                    <a:pt x="0" y="786"/>
                  </a:moveTo>
                  <a:cubicBezTo>
                    <a:pt x="36" y="512"/>
                    <a:pt x="191" y="274"/>
                    <a:pt x="417" y="131"/>
                  </a:cubicBezTo>
                  <a:cubicBezTo>
                    <a:pt x="655" y="0"/>
                    <a:pt x="834" y="71"/>
                    <a:pt x="834" y="310"/>
                  </a:cubicBezTo>
                  <a:cubicBezTo>
                    <a:pt x="810" y="583"/>
                    <a:pt x="655" y="822"/>
                    <a:pt x="417" y="964"/>
                  </a:cubicBezTo>
                  <a:cubicBezTo>
                    <a:pt x="191" y="1095"/>
                    <a:pt x="0" y="1012"/>
                    <a:pt x="0" y="786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1814883" y="2741883"/>
              <a:ext cx="15615" cy="17640"/>
            </a:xfrm>
            <a:custGeom>
              <a:avLst/>
              <a:gdLst/>
              <a:ahLst/>
              <a:cxnLst/>
              <a:rect l="l" t="t" r="r" b="b"/>
              <a:pathLst>
                <a:path w="478" h="540" extrusionOk="0">
                  <a:moveTo>
                    <a:pt x="353" y="0"/>
                  </a:moveTo>
                  <a:cubicBezTo>
                    <a:pt x="319" y="0"/>
                    <a:pt x="280" y="11"/>
                    <a:pt x="239" y="34"/>
                  </a:cubicBezTo>
                  <a:cubicBezTo>
                    <a:pt x="108" y="117"/>
                    <a:pt x="25" y="248"/>
                    <a:pt x="1" y="403"/>
                  </a:cubicBezTo>
                  <a:cubicBezTo>
                    <a:pt x="1" y="489"/>
                    <a:pt x="48" y="539"/>
                    <a:pt x="117" y="539"/>
                  </a:cubicBezTo>
                  <a:cubicBezTo>
                    <a:pt x="153" y="539"/>
                    <a:pt x="195" y="526"/>
                    <a:pt x="239" y="498"/>
                  </a:cubicBezTo>
                  <a:cubicBezTo>
                    <a:pt x="370" y="427"/>
                    <a:pt x="453" y="284"/>
                    <a:pt x="477" y="141"/>
                  </a:cubicBezTo>
                  <a:cubicBezTo>
                    <a:pt x="477" y="51"/>
                    <a:pt x="427" y="0"/>
                    <a:pt x="35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1096145" y="3257529"/>
              <a:ext cx="2484625" cy="1443413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>
              <a:off x="1287116" y="3359808"/>
              <a:ext cx="1874363" cy="1085606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>
              <a:off x="2306129" y="3952548"/>
              <a:ext cx="717640" cy="415433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>
              <a:off x="2307305" y="3956468"/>
              <a:ext cx="716856" cy="411512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6"/>
            <p:cNvSpPr/>
            <p:nvPr/>
          </p:nvSpPr>
          <p:spPr>
            <a:xfrm>
              <a:off x="1320567" y="3382773"/>
              <a:ext cx="1824970" cy="1029582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6"/>
            <p:cNvSpPr/>
            <p:nvPr/>
          </p:nvSpPr>
          <p:spPr>
            <a:xfrm>
              <a:off x="2536757" y="3304993"/>
              <a:ext cx="65400" cy="37372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>
              <a:off x="2541429" y="3307705"/>
              <a:ext cx="56057" cy="31916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>
              <a:off x="1095361" y="3820704"/>
              <a:ext cx="2485409" cy="912109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0" name="Google Shape;1620;p26"/>
            <p:cNvGrpSpPr/>
            <p:nvPr/>
          </p:nvGrpSpPr>
          <p:grpSpPr>
            <a:xfrm>
              <a:off x="1592871" y="2098194"/>
              <a:ext cx="1653825" cy="1903274"/>
              <a:chOff x="2544350" y="1545750"/>
              <a:chExt cx="1265650" cy="1456550"/>
            </a:xfrm>
          </p:grpSpPr>
          <p:sp>
            <p:nvSpPr>
              <p:cNvPr id="1621" name="Google Shape;1621;p26"/>
              <p:cNvSpPr/>
              <p:nvPr/>
            </p:nvSpPr>
            <p:spPr>
              <a:xfrm>
                <a:off x="2544350" y="1545750"/>
                <a:ext cx="1260300" cy="1453575"/>
              </a:xfrm>
              <a:custGeom>
                <a:avLst/>
                <a:gdLst/>
                <a:ahLst/>
                <a:cxnLst/>
                <a:rect l="l" t="t" r="r" b="b"/>
                <a:pathLst>
                  <a:path w="50412" h="58143" extrusionOk="0">
                    <a:moveTo>
                      <a:pt x="49800" y="0"/>
                    </a:moveTo>
                    <a:cubicBezTo>
                      <a:pt x="49754" y="0"/>
                      <a:pt x="49711" y="9"/>
                      <a:pt x="49674" y="29"/>
                    </a:cubicBezTo>
                    <a:lnTo>
                      <a:pt x="72" y="28651"/>
                    </a:lnTo>
                    <a:cubicBezTo>
                      <a:pt x="36" y="28675"/>
                      <a:pt x="1" y="28723"/>
                      <a:pt x="1" y="28770"/>
                    </a:cubicBezTo>
                    <a:lnTo>
                      <a:pt x="1" y="57619"/>
                    </a:lnTo>
                    <a:cubicBezTo>
                      <a:pt x="1" y="57833"/>
                      <a:pt x="560" y="58143"/>
                      <a:pt x="560" y="58143"/>
                    </a:cubicBezTo>
                    <a:lnTo>
                      <a:pt x="560" y="29115"/>
                    </a:lnTo>
                    <a:cubicBezTo>
                      <a:pt x="560" y="29068"/>
                      <a:pt x="584" y="29020"/>
                      <a:pt x="632" y="28984"/>
                    </a:cubicBezTo>
                    <a:lnTo>
                      <a:pt x="50412" y="267"/>
                    </a:lnTo>
                    <a:cubicBezTo>
                      <a:pt x="50412" y="267"/>
                      <a:pt x="50060" y="0"/>
                      <a:pt x="498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6"/>
              <p:cNvSpPr/>
              <p:nvPr/>
            </p:nvSpPr>
            <p:spPr>
              <a:xfrm>
                <a:off x="2558050" y="1551500"/>
                <a:ext cx="1251950" cy="1450800"/>
              </a:xfrm>
              <a:custGeom>
                <a:avLst/>
                <a:gdLst/>
                <a:ahLst/>
                <a:cxnLst/>
                <a:rect l="l" t="t" r="r" b="b"/>
                <a:pathLst>
                  <a:path w="50078" h="58032" extrusionOk="0">
                    <a:moveTo>
                      <a:pt x="0" y="28885"/>
                    </a:moveTo>
                    <a:lnTo>
                      <a:pt x="0" y="57865"/>
                    </a:lnTo>
                    <a:cubicBezTo>
                      <a:pt x="12" y="57972"/>
                      <a:pt x="131" y="58032"/>
                      <a:pt x="227" y="57984"/>
                    </a:cubicBezTo>
                    <a:lnTo>
                      <a:pt x="50007" y="29207"/>
                    </a:lnTo>
                    <a:cubicBezTo>
                      <a:pt x="50054" y="29183"/>
                      <a:pt x="50078" y="29135"/>
                      <a:pt x="50078" y="29088"/>
                    </a:cubicBezTo>
                    <a:lnTo>
                      <a:pt x="50042" y="180"/>
                    </a:lnTo>
                    <a:cubicBezTo>
                      <a:pt x="50030" y="72"/>
                      <a:pt x="49923" y="1"/>
                      <a:pt x="49828" y="60"/>
                    </a:cubicBezTo>
                    <a:lnTo>
                      <a:pt x="84" y="28766"/>
                    </a:lnTo>
                    <a:cubicBezTo>
                      <a:pt x="36" y="28790"/>
                      <a:pt x="12" y="28838"/>
                      <a:pt x="0" y="288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6"/>
              <p:cNvSpPr/>
              <p:nvPr/>
            </p:nvSpPr>
            <p:spPr>
              <a:xfrm>
                <a:off x="2603000" y="1935475"/>
                <a:ext cx="1179025" cy="965025"/>
              </a:xfrm>
              <a:custGeom>
                <a:avLst/>
                <a:gdLst/>
                <a:ahLst/>
                <a:cxnLst/>
                <a:rect l="l" t="t" r="r" b="b"/>
                <a:pathLst>
                  <a:path w="47161" h="38601" extrusionOk="0">
                    <a:moveTo>
                      <a:pt x="44303" y="1"/>
                    </a:moveTo>
                    <a:lnTo>
                      <a:pt x="43410" y="501"/>
                    </a:lnTo>
                    <a:lnTo>
                      <a:pt x="43387" y="1501"/>
                    </a:lnTo>
                    <a:lnTo>
                      <a:pt x="43387" y="1501"/>
                    </a:lnTo>
                    <a:lnTo>
                      <a:pt x="43708" y="1323"/>
                    </a:lnTo>
                    <a:cubicBezTo>
                      <a:pt x="43720" y="1215"/>
                      <a:pt x="43779" y="1120"/>
                      <a:pt x="43875" y="1073"/>
                    </a:cubicBezTo>
                    <a:cubicBezTo>
                      <a:pt x="43904" y="1055"/>
                      <a:pt x="43931" y="1046"/>
                      <a:pt x="43954" y="1046"/>
                    </a:cubicBezTo>
                    <a:cubicBezTo>
                      <a:pt x="43976" y="1046"/>
                      <a:pt x="43994" y="1055"/>
                      <a:pt x="44006" y="1073"/>
                    </a:cubicBezTo>
                    <a:cubicBezTo>
                      <a:pt x="44029" y="1144"/>
                      <a:pt x="44041" y="1215"/>
                      <a:pt x="44041" y="1287"/>
                    </a:cubicBezTo>
                    <a:cubicBezTo>
                      <a:pt x="44041" y="1358"/>
                      <a:pt x="44029" y="1430"/>
                      <a:pt x="44029" y="1501"/>
                    </a:cubicBezTo>
                    <a:cubicBezTo>
                      <a:pt x="44018" y="1549"/>
                      <a:pt x="44006" y="1596"/>
                      <a:pt x="43982" y="1644"/>
                    </a:cubicBezTo>
                    <a:cubicBezTo>
                      <a:pt x="43958" y="1692"/>
                      <a:pt x="43922" y="1727"/>
                      <a:pt x="43875" y="1751"/>
                    </a:cubicBezTo>
                    <a:cubicBezTo>
                      <a:pt x="43845" y="1763"/>
                      <a:pt x="43821" y="1769"/>
                      <a:pt x="43802" y="1769"/>
                    </a:cubicBezTo>
                    <a:cubicBezTo>
                      <a:pt x="43782" y="1769"/>
                      <a:pt x="43768" y="1763"/>
                      <a:pt x="43756" y="1751"/>
                    </a:cubicBezTo>
                    <a:cubicBezTo>
                      <a:pt x="43732" y="1680"/>
                      <a:pt x="43720" y="1620"/>
                      <a:pt x="43720" y="1549"/>
                    </a:cubicBezTo>
                    <a:lnTo>
                      <a:pt x="43363" y="1751"/>
                    </a:lnTo>
                    <a:cubicBezTo>
                      <a:pt x="43363" y="1835"/>
                      <a:pt x="43375" y="1930"/>
                      <a:pt x="43398" y="2013"/>
                    </a:cubicBezTo>
                    <a:cubicBezTo>
                      <a:pt x="43422" y="2073"/>
                      <a:pt x="43482" y="2108"/>
                      <a:pt x="43553" y="2108"/>
                    </a:cubicBezTo>
                    <a:cubicBezTo>
                      <a:pt x="43660" y="2096"/>
                      <a:pt x="43756" y="2061"/>
                      <a:pt x="43851" y="2001"/>
                    </a:cubicBezTo>
                    <a:cubicBezTo>
                      <a:pt x="43982" y="1942"/>
                      <a:pt x="44089" y="1846"/>
                      <a:pt x="44184" y="1739"/>
                    </a:cubicBezTo>
                    <a:cubicBezTo>
                      <a:pt x="44256" y="1656"/>
                      <a:pt x="44303" y="1549"/>
                      <a:pt x="44339" y="1442"/>
                    </a:cubicBezTo>
                    <a:cubicBezTo>
                      <a:pt x="44363" y="1323"/>
                      <a:pt x="44375" y="1204"/>
                      <a:pt x="44375" y="1084"/>
                    </a:cubicBezTo>
                    <a:cubicBezTo>
                      <a:pt x="44399" y="953"/>
                      <a:pt x="44351" y="834"/>
                      <a:pt x="44280" y="739"/>
                    </a:cubicBezTo>
                    <a:cubicBezTo>
                      <a:pt x="44249" y="713"/>
                      <a:pt x="44211" y="701"/>
                      <a:pt x="44169" y="701"/>
                    </a:cubicBezTo>
                    <a:cubicBezTo>
                      <a:pt x="44113" y="701"/>
                      <a:pt x="44049" y="722"/>
                      <a:pt x="43982" y="763"/>
                    </a:cubicBezTo>
                    <a:cubicBezTo>
                      <a:pt x="43910" y="799"/>
                      <a:pt x="43851" y="834"/>
                      <a:pt x="43803" y="882"/>
                    </a:cubicBezTo>
                    <a:cubicBezTo>
                      <a:pt x="43756" y="918"/>
                      <a:pt x="43720" y="965"/>
                      <a:pt x="43684" y="1013"/>
                    </a:cubicBezTo>
                    <a:lnTo>
                      <a:pt x="43708" y="620"/>
                    </a:lnTo>
                    <a:lnTo>
                      <a:pt x="44303" y="287"/>
                    </a:lnTo>
                    <a:lnTo>
                      <a:pt x="44303" y="1"/>
                    </a:lnTo>
                    <a:close/>
                    <a:moveTo>
                      <a:pt x="42962" y="796"/>
                    </a:moveTo>
                    <a:cubicBezTo>
                      <a:pt x="42842" y="796"/>
                      <a:pt x="42727" y="824"/>
                      <a:pt x="42636" y="894"/>
                    </a:cubicBezTo>
                    <a:cubicBezTo>
                      <a:pt x="42482" y="977"/>
                      <a:pt x="42351" y="1096"/>
                      <a:pt x="42255" y="1239"/>
                    </a:cubicBezTo>
                    <a:cubicBezTo>
                      <a:pt x="42160" y="1358"/>
                      <a:pt x="42113" y="1513"/>
                      <a:pt x="42113" y="1656"/>
                    </a:cubicBezTo>
                    <a:lnTo>
                      <a:pt x="42113" y="1751"/>
                    </a:lnTo>
                    <a:lnTo>
                      <a:pt x="42482" y="1549"/>
                    </a:lnTo>
                    <a:lnTo>
                      <a:pt x="42482" y="1465"/>
                    </a:lnTo>
                    <a:cubicBezTo>
                      <a:pt x="42470" y="1406"/>
                      <a:pt x="42482" y="1334"/>
                      <a:pt x="42505" y="1275"/>
                    </a:cubicBezTo>
                    <a:cubicBezTo>
                      <a:pt x="42529" y="1227"/>
                      <a:pt x="42577" y="1180"/>
                      <a:pt x="42625" y="1156"/>
                    </a:cubicBezTo>
                    <a:cubicBezTo>
                      <a:pt x="42657" y="1136"/>
                      <a:pt x="42686" y="1127"/>
                      <a:pt x="42710" y="1127"/>
                    </a:cubicBezTo>
                    <a:cubicBezTo>
                      <a:pt x="42729" y="1127"/>
                      <a:pt x="42745" y="1133"/>
                      <a:pt x="42756" y="1144"/>
                    </a:cubicBezTo>
                    <a:cubicBezTo>
                      <a:pt x="42779" y="1180"/>
                      <a:pt x="42791" y="1239"/>
                      <a:pt x="42791" y="1287"/>
                    </a:cubicBezTo>
                    <a:cubicBezTo>
                      <a:pt x="42791" y="1370"/>
                      <a:pt x="42779" y="1442"/>
                      <a:pt x="42744" y="1513"/>
                    </a:cubicBezTo>
                    <a:cubicBezTo>
                      <a:pt x="42696" y="1573"/>
                      <a:pt x="42636" y="1632"/>
                      <a:pt x="42565" y="1668"/>
                    </a:cubicBezTo>
                    <a:lnTo>
                      <a:pt x="42505" y="1704"/>
                    </a:lnTo>
                    <a:lnTo>
                      <a:pt x="42505" y="1942"/>
                    </a:lnTo>
                    <a:lnTo>
                      <a:pt x="42577" y="1906"/>
                    </a:lnTo>
                    <a:cubicBezTo>
                      <a:pt x="42619" y="1878"/>
                      <a:pt x="42657" y="1867"/>
                      <a:pt x="42688" y="1867"/>
                    </a:cubicBezTo>
                    <a:cubicBezTo>
                      <a:pt x="42710" y="1867"/>
                      <a:pt x="42729" y="1872"/>
                      <a:pt x="42744" y="1882"/>
                    </a:cubicBezTo>
                    <a:cubicBezTo>
                      <a:pt x="42779" y="1930"/>
                      <a:pt x="42791" y="2001"/>
                      <a:pt x="42791" y="2061"/>
                    </a:cubicBezTo>
                    <a:cubicBezTo>
                      <a:pt x="42791" y="2132"/>
                      <a:pt x="42779" y="2204"/>
                      <a:pt x="42756" y="2263"/>
                    </a:cubicBezTo>
                    <a:cubicBezTo>
                      <a:pt x="42732" y="2323"/>
                      <a:pt x="42684" y="2370"/>
                      <a:pt x="42636" y="2394"/>
                    </a:cubicBezTo>
                    <a:cubicBezTo>
                      <a:pt x="42604" y="2414"/>
                      <a:pt x="42578" y="2423"/>
                      <a:pt x="42558" y="2423"/>
                    </a:cubicBezTo>
                    <a:cubicBezTo>
                      <a:pt x="42541" y="2423"/>
                      <a:pt x="42528" y="2417"/>
                      <a:pt x="42517" y="2406"/>
                    </a:cubicBezTo>
                    <a:cubicBezTo>
                      <a:pt x="42482" y="2358"/>
                      <a:pt x="42470" y="2299"/>
                      <a:pt x="42470" y="2239"/>
                    </a:cubicBezTo>
                    <a:lnTo>
                      <a:pt x="42470" y="2180"/>
                    </a:lnTo>
                    <a:lnTo>
                      <a:pt x="42101" y="2382"/>
                    </a:lnTo>
                    <a:lnTo>
                      <a:pt x="42101" y="2442"/>
                    </a:lnTo>
                    <a:cubicBezTo>
                      <a:pt x="42101" y="2608"/>
                      <a:pt x="42148" y="2716"/>
                      <a:pt x="42232" y="2763"/>
                    </a:cubicBezTo>
                    <a:cubicBezTo>
                      <a:pt x="42257" y="2777"/>
                      <a:pt x="42286" y="2784"/>
                      <a:pt x="42319" y="2784"/>
                    </a:cubicBezTo>
                    <a:cubicBezTo>
                      <a:pt x="42398" y="2784"/>
                      <a:pt x="42503" y="2747"/>
                      <a:pt x="42636" y="2680"/>
                    </a:cubicBezTo>
                    <a:cubicBezTo>
                      <a:pt x="42803" y="2597"/>
                      <a:pt x="42934" y="2466"/>
                      <a:pt x="43041" y="2311"/>
                    </a:cubicBezTo>
                    <a:cubicBezTo>
                      <a:pt x="43125" y="2180"/>
                      <a:pt x="43160" y="2013"/>
                      <a:pt x="43160" y="1858"/>
                    </a:cubicBezTo>
                    <a:cubicBezTo>
                      <a:pt x="43160" y="1666"/>
                      <a:pt x="43100" y="1577"/>
                      <a:pt x="42986" y="1577"/>
                    </a:cubicBezTo>
                    <a:cubicBezTo>
                      <a:pt x="42966" y="1577"/>
                      <a:pt x="42945" y="1579"/>
                      <a:pt x="42922" y="1585"/>
                    </a:cubicBezTo>
                    <a:cubicBezTo>
                      <a:pt x="43065" y="1454"/>
                      <a:pt x="43160" y="1263"/>
                      <a:pt x="43160" y="1073"/>
                    </a:cubicBezTo>
                    <a:cubicBezTo>
                      <a:pt x="43160" y="918"/>
                      <a:pt x="43113" y="834"/>
                      <a:pt x="43029" y="799"/>
                    </a:cubicBezTo>
                    <a:cubicBezTo>
                      <a:pt x="43007" y="797"/>
                      <a:pt x="42984" y="796"/>
                      <a:pt x="42962" y="796"/>
                    </a:cubicBezTo>
                    <a:close/>
                    <a:moveTo>
                      <a:pt x="41434" y="1930"/>
                    </a:moveTo>
                    <a:lnTo>
                      <a:pt x="41434" y="2668"/>
                    </a:lnTo>
                    <a:lnTo>
                      <a:pt x="41136" y="2823"/>
                    </a:lnTo>
                    <a:lnTo>
                      <a:pt x="41434" y="1930"/>
                    </a:lnTo>
                    <a:close/>
                    <a:moveTo>
                      <a:pt x="41779" y="1394"/>
                    </a:moveTo>
                    <a:lnTo>
                      <a:pt x="41351" y="1632"/>
                    </a:lnTo>
                    <a:lnTo>
                      <a:pt x="40839" y="2978"/>
                    </a:lnTo>
                    <a:lnTo>
                      <a:pt x="40839" y="3239"/>
                    </a:lnTo>
                    <a:lnTo>
                      <a:pt x="41434" y="2906"/>
                    </a:lnTo>
                    <a:lnTo>
                      <a:pt x="41434" y="3311"/>
                    </a:lnTo>
                    <a:lnTo>
                      <a:pt x="41779" y="3120"/>
                    </a:lnTo>
                    <a:lnTo>
                      <a:pt x="41779" y="2716"/>
                    </a:lnTo>
                    <a:lnTo>
                      <a:pt x="41970" y="2608"/>
                    </a:lnTo>
                    <a:lnTo>
                      <a:pt x="41970" y="2358"/>
                    </a:lnTo>
                    <a:lnTo>
                      <a:pt x="41779" y="2466"/>
                    </a:lnTo>
                    <a:lnTo>
                      <a:pt x="41779" y="1394"/>
                    </a:lnTo>
                    <a:close/>
                    <a:moveTo>
                      <a:pt x="42927" y="4401"/>
                    </a:moveTo>
                    <a:cubicBezTo>
                      <a:pt x="42897" y="4401"/>
                      <a:pt x="42863" y="4410"/>
                      <a:pt x="42827" y="4430"/>
                    </a:cubicBezTo>
                    <a:cubicBezTo>
                      <a:pt x="42720" y="4490"/>
                      <a:pt x="42648" y="4597"/>
                      <a:pt x="42625" y="4716"/>
                    </a:cubicBezTo>
                    <a:cubicBezTo>
                      <a:pt x="42625" y="4785"/>
                      <a:pt x="42664" y="4819"/>
                      <a:pt x="42720" y="4819"/>
                    </a:cubicBezTo>
                    <a:cubicBezTo>
                      <a:pt x="42752" y="4819"/>
                      <a:pt x="42789" y="4809"/>
                      <a:pt x="42827" y="4787"/>
                    </a:cubicBezTo>
                    <a:cubicBezTo>
                      <a:pt x="42934" y="4728"/>
                      <a:pt x="43006" y="4621"/>
                      <a:pt x="43029" y="4502"/>
                    </a:cubicBezTo>
                    <a:cubicBezTo>
                      <a:pt x="43029" y="4438"/>
                      <a:pt x="42987" y="4401"/>
                      <a:pt x="42927" y="4401"/>
                    </a:cubicBezTo>
                    <a:close/>
                    <a:moveTo>
                      <a:pt x="32216" y="8044"/>
                    </a:moveTo>
                    <a:cubicBezTo>
                      <a:pt x="32230" y="8044"/>
                      <a:pt x="32242" y="8050"/>
                      <a:pt x="32254" y="8061"/>
                    </a:cubicBezTo>
                    <a:cubicBezTo>
                      <a:pt x="32290" y="8097"/>
                      <a:pt x="32302" y="8145"/>
                      <a:pt x="32290" y="8192"/>
                    </a:cubicBezTo>
                    <a:cubicBezTo>
                      <a:pt x="32302" y="8371"/>
                      <a:pt x="32254" y="8478"/>
                      <a:pt x="32159" y="8538"/>
                    </a:cubicBezTo>
                    <a:cubicBezTo>
                      <a:pt x="32138" y="8548"/>
                      <a:pt x="32119" y="8553"/>
                      <a:pt x="32103" y="8553"/>
                    </a:cubicBezTo>
                    <a:cubicBezTo>
                      <a:pt x="32045" y="8553"/>
                      <a:pt x="32016" y="8487"/>
                      <a:pt x="32016" y="8347"/>
                    </a:cubicBezTo>
                    <a:cubicBezTo>
                      <a:pt x="32016" y="8288"/>
                      <a:pt x="32028" y="8228"/>
                      <a:pt x="32052" y="8181"/>
                    </a:cubicBezTo>
                    <a:cubicBezTo>
                      <a:pt x="32076" y="8133"/>
                      <a:pt x="32111" y="8085"/>
                      <a:pt x="32159" y="8061"/>
                    </a:cubicBezTo>
                    <a:cubicBezTo>
                      <a:pt x="32183" y="8050"/>
                      <a:pt x="32201" y="8044"/>
                      <a:pt x="32216" y="8044"/>
                    </a:cubicBezTo>
                    <a:close/>
                    <a:moveTo>
                      <a:pt x="32238" y="8782"/>
                    </a:moveTo>
                    <a:cubicBezTo>
                      <a:pt x="32260" y="8782"/>
                      <a:pt x="32278" y="8788"/>
                      <a:pt x="32290" y="8800"/>
                    </a:cubicBezTo>
                    <a:cubicBezTo>
                      <a:pt x="32314" y="8859"/>
                      <a:pt x="32326" y="8919"/>
                      <a:pt x="32326" y="8978"/>
                    </a:cubicBezTo>
                    <a:cubicBezTo>
                      <a:pt x="32326" y="9050"/>
                      <a:pt x="32314" y="9121"/>
                      <a:pt x="32290" y="9193"/>
                    </a:cubicBezTo>
                    <a:cubicBezTo>
                      <a:pt x="32266" y="9264"/>
                      <a:pt x="32218" y="9312"/>
                      <a:pt x="32159" y="9347"/>
                    </a:cubicBezTo>
                    <a:cubicBezTo>
                      <a:pt x="32129" y="9365"/>
                      <a:pt x="32102" y="9374"/>
                      <a:pt x="32082" y="9374"/>
                    </a:cubicBezTo>
                    <a:cubicBezTo>
                      <a:pt x="32061" y="9374"/>
                      <a:pt x="32046" y="9365"/>
                      <a:pt x="32040" y="9347"/>
                    </a:cubicBezTo>
                    <a:cubicBezTo>
                      <a:pt x="32016" y="9288"/>
                      <a:pt x="32004" y="9228"/>
                      <a:pt x="32004" y="9169"/>
                    </a:cubicBezTo>
                    <a:cubicBezTo>
                      <a:pt x="32004" y="9097"/>
                      <a:pt x="32016" y="9026"/>
                      <a:pt x="32040" y="8954"/>
                    </a:cubicBezTo>
                    <a:cubicBezTo>
                      <a:pt x="32052" y="8883"/>
                      <a:pt x="32099" y="8835"/>
                      <a:pt x="32159" y="8800"/>
                    </a:cubicBezTo>
                    <a:cubicBezTo>
                      <a:pt x="32189" y="8788"/>
                      <a:pt x="32216" y="8782"/>
                      <a:pt x="32238" y="8782"/>
                    </a:cubicBezTo>
                    <a:close/>
                    <a:moveTo>
                      <a:pt x="32452" y="7721"/>
                    </a:moveTo>
                    <a:cubicBezTo>
                      <a:pt x="32355" y="7721"/>
                      <a:pt x="32256" y="7755"/>
                      <a:pt x="32171" y="7811"/>
                    </a:cubicBezTo>
                    <a:cubicBezTo>
                      <a:pt x="32016" y="7895"/>
                      <a:pt x="31897" y="8002"/>
                      <a:pt x="31802" y="8145"/>
                    </a:cubicBezTo>
                    <a:cubicBezTo>
                      <a:pt x="31718" y="8252"/>
                      <a:pt x="31671" y="8395"/>
                      <a:pt x="31671" y="8538"/>
                    </a:cubicBezTo>
                    <a:cubicBezTo>
                      <a:pt x="31671" y="8609"/>
                      <a:pt x="31683" y="8681"/>
                      <a:pt x="31730" y="8740"/>
                    </a:cubicBezTo>
                    <a:cubicBezTo>
                      <a:pt x="31766" y="8788"/>
                      <a:pt x="31814" y="8812"/>
                      <a:pt x="31873" y="8823"/>
                    </a:cubicBezTo>
                    <a:cubicBezTo>
                      <a:pt x="31802" y="8895"/>
                      <a:pt x="31742" y="8978"/>
                      <a:pt x="31707" y="9074"/>
                    </a:cubicBezTo>
                    <a:cubicBezTo>
                      <a:pt x="31671" y="9157"/>
                      <a:pt x="31647" y="9264"/>
                      <a:pt x="31647" y="9359"/>
                    </a:cubicBezTo>
                    <a:cubicBezTo>
                      <a:pt x="31647" y="9580"/>
                      <a:pt x="31715" y="9689"/>
                      <a:pt x="31854" y="9689"/>
                    </a:cubicBezTo>
                    <a:cubicBezTo>
                      <a:pt x="31933" y="9689"/>
                      <a:pt x="32034" y="9654"/>
                      <a:pt x="32159" y="9585"/>
                    </a:cubicBezTo>
                    <a:lnTo>
                      <a:pt x="32159" y="9597"/>
                    </a:lnTo>
                    <a:cubicBezTo>
                      <a:pt x="32326" y="9514"/>
                      <a:pt x="32457" y="9383"/>
                      <a:pt x="32564" y="9240"/>
                    </a:cubicBezTo>
                    <a:cubicBezTo>
                      <a:pt x="32647" y="9097"/>
                      <a:pt x="32683" y="8943"/>
                      <a:pt x="32683" y="8788"/>
                    </a:cubicBezTo>
                    <a:cubicBezTo>
                      <a:pt x="32695" y="8704"/>
                      <a:pt x="32671" y="8633"/>
                      <a:pt x="32623" y="8562"/>
                    </a:cubicBezTo>
                    <a:cubicBezTo>
                      <a:pt x="32594" y="8512"/>
                      <a:pt x="32547" y="8487"/>
                      <a:pt x="32491" y="8487"/>
                    </a:cubicBezTo>
                    <a:cubicBezTo>
                      <a:pt x="32480" y="8487"/>
                      <a:pt x="32469" y="8488"/>
                      <a:pt x="32457" y="8490"/>
                    </a:cubicBezTo>
                    <a:cubicBezTo>
                      <a:pt x="32516" y="8419"/>
                      <a:pt x="32564" y="8347"/>
                      <a:pt x="32611" y="8264"/>
                    </a:cubicBezTo>
                    <a:cubicBezTo>
                      <a:pt x="32647" y="8169"/>
                      <a:pt x="32659" y="8085"/>
                      <a:pt x="32659" y="7990"/>
                    </a:cubicBezTo>
                    <a:cubicBezTo>
                      <a:pt x="32659" y="7847"/>
                      <a:pt x="32623" y="7764"/>
                      <a:pt x="32528" y="7728"/>
                    </a:cubicBezTo>
                    <a:cubicBezTo>
                      <a:pt x="32503" y="7723"/>
                      <a:pt x="32478" y="7721"/>
                      <a:pt x="32452" y="7721"/>
                    </a:cubicBezTo>
                    <a:close/>
                    <a:moveTo>
                      <a:pt x="31251" y="8388"/>
                    </a:moveTo>
                    <a:cubicBezTo>
                      <a:pt x="31142" y="8388"/>
                      <a:pt x="31039" y="8424"/>
                      <a:pt x="30945" y="8490"/>
                    </a:cubicBezTo>
                    <a:cubicBezTo>
                      <a:pt x="30790" y="8573"/>
                      <a:pt x="30647" y="8704"/>
                      <a:pt x="30540" y="8859"/>
                    </a:cubicBezTo>
                    <a:cubicBezTo>
                      <a:pt x="30456" y="8990"/>
                      <a:pt x="30409" y="9157"/>
                      <a:pt x="30409" y="9312"/>
                    </a:cubicBezTo>
                    <a:lnTo>
                      <a:pt x="30409" y="9395"/>
                    </a:lnTo>
                    <a:lnTo>
                      <a:pt x="30778" y="9193"/>
                    </a:lnTo>
                    <a:lnTo>
                      <a:pt x="30778" y="9121"/>
                    </a:lnTo>
                    <a:cubicBezTo>
                      <a:pt x="30778" y="9050"/>
                      <a:pt x="30790" y="8978"/>
                      <a:pt x="30814" y="8907"/>
                    </a:cubicBezTo>
                    <a:cubicBezTo>
                      <a:pt x="30849" y="8847"/>
                      <a:pt x="30897" y="8788"/>
                      <a:pt x="30956" y="8764"/>
                    </a:cubicBezTo>
                    <a:cubicBezTo>
                      <a:pt x="30991" y="8747"/>
                      <a:pt x="31020" y="8735"/>
                      <a:pt x="31042" y="8735"/>
                    </a:cubicBezTo>
                    <a:cubicBezTo>
                      <a:pt x="31050" y="8735"/>
                      <a:pt x="31057" y="8737"/>
                      <a:pt x="31064" y="8740"/>
                    </a:cubicBezTo>
                    <a:cubicBezTo>
                      <a:pt x="31087" y="8764"/>
                      <a:pt x="31099" y="8800"/>
                      <a:pt x="31099" y="8847"/>
                    </a:cubicBezTo>
                    <a:cubicBezTo>
                      <a:pt x="31099" y="8919"/>
                      <a:pt x="31087" y="8990"/>
                      <a:pt x="31052" y="9050"/>
                    </a:cubicBezTo>
                    <a:cubicBezTo>
                      <a:pt x="31028" y="9121"/>
                      <a:pt x="30980" y="9204"/>
                      <a:pt x="30921" y="9324"/>
                    </a:cubicBezTo>
                    <a:lnTo>
                      <a:pt x="30885" y="9383"/>
                    </a:lnTo>
                    <a:lnTo>
                      <a:pt x="30409" y="10300"/>
                    </a:lnTo>
                    <a:lnTo>
                      <a:pt x="30409" y="10538"/>
                    </a:lnTo>
                    <a:lnTo>
                      <a:pt x="31421" y="9978"/>
                    </a:lnTo>
                    <a:lnTo>
                      <a:pt x="31421" y="9716"/>
                    </a:lnTo>
                    <a:lnTo>
                      <a:pt x="30837" y="10038"/>
                    </a:lnTo>
                    <a:lnTo>
                      <a:pt x="30837" y="10038"/>
                    </a:lnTo>
                    <a:lnTo>
                      <a:pt x="31218" y="9335"/>
                    </a:lnTo>
                    <a:lnTo>
                      <a:pt x="31242" y="9288"/>
                    </a:lnTo>
                    <a:cubicBezTo>
                      <a:pt x="31314" y="9133"/>
                      <a:pt x="31373" y="9014"/>
                      <a:pt x="31409" y="8931"/>
                    </a:cubicBezTo>
                    <a:cubicBezTo>
                      <a:pt x="31445" y="8835"/>
                      <a:pt x="31468" y="8752"/>
                      <a:pt x="31468" y="8657"/>
                    </a:cubicBezTo>
                    <a:cubicBezTo>
                      <a:pt x="31468" y="8514"/>
                      <a:pt x="31421" y="8431"/>
                      <a:pt x="31337" y="8395"/>
                    </a:cubicBezTo>
                    <a:cubicBezTo>
                      <a:pt x="31308" y="8390"/>
                      <a:pt x="31280" y="8388"/>
                      <a:pt x="31251" y="8388"/>
                    </a:cubicBezTo>
                    <a:close/>
                    <a:moveTo>
                      <a:pt x="30013" y="9078"/>
                    </a:moveTo>
                    <a:cubicBezTo>
                      <a:pt x="29903" y="9078"/>
                      <a:pt x="29801" y="9114"/>
                      <a:pt x="29706" y="9181"/>
                    </a:cubicBezTo>
                    <a:cubicBezTo>
                      <a:pt x="29551" y="9252"/>
                      <a:pt x="29421" y="9371"/>
                      <a:pt x="29325" y="9514"/>
                    </a:cubicBezTo>
                    <a:cubicBezTo>
                      <a:pt x="29230" y="9645"/>
                      <a:pt x="29182" y="9788"/>
                      <a:pt x="29182" y="9943"/>
                    </a:cubicBezTo>
                    <a:lnTo>
                      <a:pt x="29182" y="10038"/>
                    </a:lnTo>
                    <a:lnTo>
                      <a:pt x="29551" y="9824"/>
                    </a:lnTo>
                    <a:lnTo>
                      <a:pt x="29551" y="9752"/>
                    </a:lnTo>
                    <a:cubicBezTo>
                      <a:pt x="29551" y="9693"/>
                      <a:pt x="29563" y="9621"/>
                      <a:pt x="29587" y="9562"/>
                    </a:cubicBezTo>
                    <a:cubicBezTo>
                      <a:pt x="29611" y="9514"/>
                      <a:pt x="29659" y="9466"/>
                      <a:pt x="29706" y="9443"/>
                    </a:cubicBezTo>
                    <a:cubicBezTo>
                      <a:pt x="29744" y="9420"/>
                      <a:pt x="29777" y="9412"/>
                      <a:pt x="29802" y="9412"/>
                    </a:cubicBezTo>
                    <a:cubicBezTo>
                      <a:pt x="29817" y="9412"/>
                      <a:pt x="29829" y="9414"/>
                      <a:pt x="29837" y="9419"/>
                    </a:cubicBezTo>
                    <a:cubicBezTo>
                      <a:pt x="29861" y="9466"/>
                      <a:pt x="29873" y="9514"/>
                      <a:pt x="29873" y="9574"/>
                    </a:cubicBezTo>
                    <a:cubicBezTo>
                      <a:pt x="29873" y="9645"/>
                      <a:pt x="29849" y="9728"/>
                      <a:pt x="29825" y="9800"/>
                    </a:cubicBezTo>
                    <a:cubicBezTo>
                      <a:pt x="29778" y="9859"/>
                      <a:pt x="29718" y="9919"/>
                      <a:pt x="29647" y="9955"/>
                    </a:cubicBezTo>
                    <a:lnTo>
                      <a:pt x="29587" y="9990"/>
                    </a:lnTo>
                    <a:lnTo>
                      <a:pt x="29587" y="10228"/>
                    </a:lnTo>
                    <a:cubicBezTo>
                      <a:pt x="29611" y="10217"/>
                      <a:pt x="29623" y="10205"/>
                      <a:pt x="29647" y="10193"/>
                    </a:cubicBezTo>
                    <a:cubicBezTo>
                      <a:pt x="29696" y="10165"/>
                      <a:pt x="29736" y="10153"/>
                      <a:pt x="29769" y="10153"/>
                    </a:cubicBezTo>
                    <a:cubicBezTo>
                      <a:pt x="29792" y="10153"/>
                      <a:pt x="29811" y="10159"/>
                      <a:pt x="29825" y="10169"/>
                    </a:cubicBezTo>
                    <a:cubicBezTo>
                      <a:pt x="29861" y="10217"/>
                      <a:pt x="29873" y="10288"/>
                      <a:pt x="29873" y="10347"/>
                    </a:cubicBezTo>
                    <a:cubicBezTo>
                      <a:pt x="29873" y="10419"/>
                      <a:pt x="29861" y="10490"/>
                      <a:pt x="29837" y="10550"/>
                    </a:cubicBezTo>
                    <a:cubicBezTo>
                      <a:pt x="29813" y="10609"/>
                      <a:pt x="29766" y="10657"/>
                      <a:pt x="29718" y="10681"/>
                    </a:cubicBezTo>
                    <a:cubicBezTo>
                      <a:pt x="29685" y="10701"/>
                      <a:pt x="29656" y="10709"/>
                      <a:pt x="29635" y="10709"/>
                    </a:cubicBezTo>
                    <a:cubicBezTo>
                      <a:pt x="29617" y="10709"/>
                      <a:pt x="29604" y="10703"/>
                      <a:pt x="29599" y="10693"/>
                    </a:cubicBezTo>
                    <a:cubicBezTo>
                      <a:pt x="29563" y="10645"/>
                      <a:pt x="29551" y="10586"/>
                      <a:pt x="29551" y="10526"/>
                    </a:cubicBezTo>
                    <a:lnTo>
                      <a:pt x="29551" y="10467"/>
                    </a:lnTo>
                    <a:lnTo>
                      <a:pt x="29182" y="10669"/>
                    </a:lnTo>
                    <a:lnTo>
                      <a:pt x="29182" y="10728"/>
                    </a:lnTo>
                    <a:cubicBezTo>
                      <a:pt x="29182" y="10895"/>
                      <a:pt x="29230" y="11002"/>
                      <a:pt x="29313" y="11050"/>
                    </a:cubicBezTo>
                    <a:cubicBezTo>
                      <a:pt x="29334" y="11064"/>
                      <a:pt x="29361" y="11071"/>
                      <a:pt x="29393" y="11071"/>
                    </a:cubicBezTo>
                    <a:cubicBezTo>
                      <a:pt x="29471" y="11071"/>
                      <a:pt x="29580" y="11031"/>
                      <a:pt x="29706" y="10955"/>
                    </a:cubicBezTo>
                    <a:cubicBezTo>
                      <a:pt x="29873" y="10871"/>
                      <a:pt x="30016" y="10752"/>
                      <a:pt x="30111" y="10598"/>
                    </a:cubicBezTo>
                    <a:cubicBezTo>
                      <a:pt x="30194" y="10455"/>
                      <a:pt x="30242" y="10300"/>
                      <a:pt x="30230" y="10133"/>
                    </a:cubicBezTo>
                    <a:cubicBezTo>
                      <a:pt x="30230" y="9948"/>
                      <a:pt x="30177" y="9852"/>
                      <a:pt x="30055" y="9852"/>
                    </a:cubicBezTo>
                    <a:cubicBezTo>
                      <a:pt x="30036" y="9852"/>
                      <a:pt x="30015" y="9854"/>
                      <a:pt x="29992" y="9859"/>
                    </a:cubicBezTo>
                    <a:cubicBezTo>
                      <a:pt x="30063" y="9800"/>
                      <a:pt x="30123" y="9728"/>
                      <a:pt x="30171" y="9633"/>
                    </a:cubicBezTo>
                    <a:cubicBezTo>
                      <a:pt x="30206" y="9550"/>
                      <a:pt x="30230" y="9443"/>
                      <a:pt x="30242" y="9347"/>
                    </a:cubicBezTo>
                    <a:cubicBezTo>
                      <a:pt x="30242" y="9204"/>
                      <a:pt x="30194" y="9109"/>
                      <a:pt x="30099" y="9085"/>
                    </a:cubicBezTo>
                    <a:cubicBezTo>
                      <a:pt x="30070" y="9081"/>
                      <a:pt x="30041" y="9078"/>
                      <a:pt x="30013" y="9078"/>
                    </a:cubicBezTo>
                    <a:close/>
                    <a:moveTo>
                      <a:pt x="20093" y="10155"/>
                    </a:moveTo>
                    <a:cubicBezTo>
                      <a:pt x="19970" y="10155"/>
                      <a:pt x="19857" y="10191"/>
                      <a:pt x="19753" y="10264"/>
                    </a:cubicBezTo>
                    <a:cubicBezTo>
                      <a:pt x="19598" y="10336"/>
                      <a:pt x="19467" y="10455"/>
                      <a:pt x="19372" y="10598"/>
                    </a:cubicBezTo>
                    <a:cubicBezTo>
                      <a:pt x="19276" y="10717"/>
                      <a:pt x="19229" y="10871"/>
                      <a:pt x="19229" y="11026"/>
                    </a:cubicBezTo>
                    <a:lnTo>
                      <a:pt x="19229" y="11121"/>
                    </a:lnTo>
                    <a:lnTo>
                      <a:pt x="19598" y="10907"/>
                    </a:lnTo>
                    <a:lnTo>
                      <a:pt x="19598" y="10836"/>
                    </a:lnTo>
                    <a:cubicBezTo>
                      <a:pt x="19598" y="10764"/>
                      <a:pt x="19610" y="10705"/>
                      <a:pt x="19634" y="10645"/>
                    </a:cubicBezTo>
                    <a:cubicBezTo>
                      <a:pt x="19657" y="10586"/>
                      <a:pt x="19705" y="10550"/>
                      <a:pt x="19753" y="10526"/>
                    </a:cubicBezTo>
                    <a:cubicBezTo>
                      <a:pt x="19791" y="10503"/>
                      <a:pt x="19825" y="10490"/>
                      <a:pt x="19850" y="10490"/>
                    </a:cubicBezTo>
                    <a:cubicBezTo>
                      <a:pt x="19864" y="10490"/>
                      <a:pt x="19875" y="10494"/>
                      <a:pt x="19884" y="10502"/>
                    </a:cubicBezTo>
                    <a:cubicBezTo>
                      <a:pt x="19907" y="10550"/>
                      <a:pt x="19919" y="10598"/>
                      <a:pt x="19919" y="10657"/>
                    </a:cubicBezTo>
                    <a:cubicBezTo>
                      <a:pt x="19919" y="10728"/>
                      <a:pt x="19896" y="10812"/>
                      <a:pt x="19872" y="10883"/>
                    </a:cubicBezTo>
                    <a:cubicBezTo>
                      <a:pt x="19824" y="10943"/>
                      <a:pt x="19765" y="11002"/>
                      <a:pt x="19693" y="11038"/>
                    </a:cubicBezTo>
                    <a:lnTo>
                      <a:pt x="19634" y="11062"/>
                    </a:lnTo>
                    <a:lnTo>
                      <a:pt x="19634" y="11312"/>
                    </a:lnTo>
                    <a:cubicBezTo>
                      <a:pt x="19669" y="11288"/>
                      <a:pt x="19693" y="11276"/>
                      <a:pt x="19693" y="11276"/>
                    </a:cubicBezTo>
                    <a:cubicBezTo>
                      <a:pt x="19744" y="11247"/>
                      <a:pt x="19785" y="11232"/>
                      <a:pt x="19818" y="11232"/>
                    </a:cubicBezTo>
                    <a:cubicBezTo>
                      <a:pt x="19840" y="11232"/>
                      <a:pt x="19858" y="11238"/>
                      <a:pt x="19872" y="11252"/>
                    </a:cubicBezTo>
                    <a:cubicBezTo>
                      <a:pt x="19907" y="11300"/>
                      <a:pt x="19919" y="11360"/>
                      <a:pt x="19919" y="11431"/>
                    </a:cubicBezTo>
                    <a:cubicBezTo>
                      <a:pt x="19919" y="11502"/>
                      <a:pt x="19907" y="11574"/>
                      <a:pt x="19884" y="11633"/>
                    </a:cubicBezTo>
                    <a:cubicBezTo>
                      <a:pt x="19860" y="11693"/>
                      <a:pt x="19812" y="11741"/>
                      <a:pt x="19765" y="11764"/>
                    </a:cubicBezTo>
                    <a:cubicBezTo>
                      <a:pt x="19732" y="11784"/>
                      <a:pt x="19703" y="11793"/>
                      <a:pt x="19679" y="11793"/>
                    </a:cubicBezTo>
                    <a:cubicBezTo>
                      <a:pt x="19660" y="11793"/>
                      <a:pt x="19644" y="11787"/>
                      <a:pt x="19634" y="11776"/>
                    </a:cubicBezTo>
                    <a:cubicBezTo>
                      <a:pt x="19610" y="11717"/>
                      <a:pt x="19598" y="11657"/>
                      <a:pt x="19598" y="11598"/>
                    </a:cubicBezTo>
                    <a:lnTo>
                      <a:pt x="19598" y="11550"/>
                    </a:lnTo>
                    <a:lnTo>
                      <a:pt x="19229" y="11752"/>
                    </a:lnTo>
                    <a:lnTo>
                      <a:pt x="19229" y="11812"/>
                    </a:lnTo>
                    <a:cubicBezTo>
                      <a:pt x="19229" y="11979"/>
                      <a:pt x="19276" y="12086"/>
                      <a:pt x="19360" y="12133"/>
                    </a:cubicBezTo>
                    <a:cubicBezTo>
                      <a:pt x="19383" y="12144"/>
                      <a:pt x="19411" y="12149"/>
                      <a:pt x="19442" y="12149"/>
                    </a:cubicBezTo>
                    <a:cubicBezTo>
                      <a:pt x="19521" y="12149"/>
                      <a:pt x="19625" y="12115"/>
                      <a:pt x="19753" y="12038"/>
                    </a:cubicBezTo>
                    <a:cubicBezTo>
                      <a:pt x="19919" y="11955"/>
                      <a:pt x="20062" y="11824"/>
                      <a:pt x="20157" y="11669"/>
                    </a:cubicBezTo>
                    <a:cubicBezTo>
                      <a:pt x="20241" y="11538"/>
                      <a:pt x="20277" y="11371"/>
                      <a:pt x="20277" y="11217"/>
                    </a:cubicBezTo>
                    <a:cubicBezTo>
                      <a:pt x="20277" y="11024"/>
                      <a:pt x="20225" y="10935"/>
                      <a:pt x="20106" y="10935"/>
                    </a:cubicBezTo>
                    <a:cubicBezTo>
                      <a:pt x="20086" y="10935"/>
                      <a:pt x="20063" y="10938"/>
                      <a:pt x="20038" y="10943"/>
                    </a:cubicBezTo>
                    <a:cubicBezTo>
                      <a:pt x="20110" y="10883"/>
                      <a:pt x="20169" y="10800"/>
                      <a:pt x="20217" y="10717"/>
                    </a:cubicBezTo>
                    <a:cubicBezTo>
                      <a:pt x="20253" y="10621"/>
                      <a:pt x="20277" y="10526"/>
                      <a:pt x="20277" y="10431"/>
                    </a:cubicBezTo>
                    <a:cubicBezTo>
                      <a:pt x="20277" y="10276"/>
                      <a:pt x="20241" y="10193"/>
                      <a:pt x="20146" y="10157"/>
                    </a:cubicBezTo>
                    <a:cubicBezTo>
                      <a:pt x="20128" y="10155"/>
                      <a:pt x="20110" y="10155"/>
                      <a:pt x="20093" y="10155"/>
                    </a:cubicBezTo>
                    <a:close/>
                    <a:moveTo>
                      <a:pt x="18550" y="11288"/>
                    </a:moveTo>
                    <a:lnTo>
                      <a:pt x="18550" y="12014"/>
                    </a:lnTo>
                    <a:lnTo>
                      <a:pt x="18252" y="12181"/>
                    </a:lnTo>
                    <a:lnTo>
                      <a:pt x="18550" y="11288"/>
                    </a:lnTo>
                    <a:close/>
                    <a:moveTo>
                      <a:pt x="31252" y="12128"/>
                    </a:moveTo>
                    <a:cubicBezTo>
                      <a:pt x="31222" y="12128"/>
                      <a:pt x="31187" y="12137"/>
                      <a:pt x="31147" y="12157"/>
                    </a:cubicBezTo>
                    <a:cubicBezTo>
                      <a:pt x="31040" y="12217"/>
                      <a:pt x="30968" y="12324"/>
                      <a:pt x="30956" y="12443"/>
                    </a:cubicBezTo>
                    <a:cubicBezTo>
                      <a:pt x="30956" y="12512"/>
                      <a:pt x="30991" y="12546"/>
                      <a:pt x="31044" y="12546"/>
                    </a:cubicBezTo>
                    <a:cubicBezTo>
                      <a:pt x="31073" y="12546"/>
                      <a:pt x="31109" y="12536"/>
                      <a:pt x="31147" y="12514"/>
                    </a:cubicBezTo>
                    <a:cubicBezTo>
                      <a:pt x="31254" y="12455"/>
                      <a:pt x="31337" y="12348"/>
                      <a:pt x="31349" y="12229"/>
                    </a:cubicBezTo>
                    <a:cubicBezTo>
                      <a:pt x="31349" y="12165"/>
                      <a:pt x="31312" y="12128"/>
                      <a:pt x="31252" y="12128"/>
                    </a:cubicBezTo>
                    <a:close/>
                    <a:moveTo>
                      <a:pt x="18895" y="10752"/>
                    </a:moveTo>
                    <a:lnTo>
                      <a:pt x="18467" y="10990"/>
                    </a:lnTo>
                    <a:lnTo>
                      <a:pt x="17955" y="12348"/>
                    </a:lnTo>
                    <a:lnTo>
                      <a:pt x="17955" y="12598"/>
                    </a:lnTo>
                    <a:lnTo>
                      <a:pt x="18550" y="12264"/>
                    </a:lnTo>
                    <a:lnTo>
                      <a:pt x="18550" y="12669"/>
                    </a:lnTo>
                    <a:lnTo>
                      <a:pt x="18895" y="12479"/>
                    </a:lnTo>
                    <a:lnTo>
                      <a:pt x="18895" y="12074"/>
                    </a:lnTo>
                    <a:lnTo>
                      <a:pt x="19086" y="11967"/>
                    </a:lnTo>
                    <a:lnTo>
                      <a:pt x="19086" y="11717"/>
                    </a:lnTo>
                    <a:lnTo>
                      <a:pt x="18895" y="11824"/>
                    </a:lnTo>
                    <a:lnTo>
                      <a:pt x="18895" y="10752"/>
                    </a:lnTo>
                    <a:close/>
                    <a:moveTo>
                      <a:pt x="46671" y="6792"/>
                    </a:moveTo>
                    <a:cubicBezTo>
                      <a:pt x="46662" y="6792"/>
                      <a:pt x="46651" y="6794"/>
                      <a:pt x="46637" y="6799"/>
                    </a:cubicBezTo>
                    <a:lnTo>
                      <a:pt x="46637" y="12467"/>
                    </a:lnTo>
                    <a:lnTo>
                      <a:pt x="46637" y="12633"/>
                    </a:lnTo>
                    <a:cubicBezTo>
                      <a:pt x="46637" y="12657"/>
                      <a:pt x="46637" y="12693"/>
                      <a:pt x="46685" y="12717"/>
                    </a:cubicBezTo>
                    <a:cubicBezTo>
                      <a:pt x="46696" y="12705"/>
                      <a:pt x="46720" y="12705"/>
                      <a:pt x="46732" y="12693"/>
                    </a:cubicBezTo>
                    <a:lnTo>
                      <a:pt x="47161" y="12455"/>
                    </a:lnTo>
                    <a:lnTo>
                      <a:pt x="47161" y="8133"/>
                    </a:lnTo>
                    <a:cubicBezTo>
                      <a:pt x="47149" y="8073"/>
                      <a:pt x="47137" y="8026"/>
                      <a:pt x="47125" y="7966"/>
                    </a:cubicBezTo>
                    <a:cubicBezTo>
                      <a:pt x="47077" y="7561"/>
                      <a:pt x="46947" y="7180"/>
                      <a:pt x="46732" y="6835"/>
                    </a:cubicBezTo>
                    <a:cubicBezTo>
                      <a:pt x="46714" y="6817"/>
                      <a:pt x="46703" y="6792"/>
                      <a:pt x="46671" y="6792"/>
                    </a:cubicBezTo>
                    <a:close/>
                    <a:moveTo>
                      <a:pt x="45637" y="5906"/>
                    </a:moveTo>
                    <a:cubicBezTo>
                      <a:pt x="45637" y="5930"/>
                      <a:pt x="45637" y="5942"/>
                      <a:pt x="45637" y="5954"/>
                    </a:cubicBezTo>
                    <a:lnTo>
                      <a:pt x="45637" y="13241"/>
                    </a:lnTo>
                    <a:cubicBezTo>
                      <a:pt x="45625" y="13253"/>
                      <a:pt x="45625" y="13253"/>
                      <a:pt x="45637" y="13265"/>
                    </a:cubicBezTo>
                    <a:cubicBezTo>
                      <a:pt x="45637" y="13265"/>
                      <a:pt x="45637" y="13276"/>
                      <a:pt x="45649" y="13276"/>
                    </a:cubicBezTo>
                    <a:cubicBezTo>
                      <a:pt x="45827" y="13205"/>
                      <a:pt x="46006" y="13110"/>
                      <a:pt x="46149" y="12991"/>
                    </a:cubicBezTo>
                    <a:cubicBezTo>
                      <a:pt x="46173" y="12681"/>
                      <a:pt x="46161" y="6359"/>
                      <a:pt x="46149" y="6180"/>
                    </a:cubicBezTo>
                    <a:cubicBezTo>
                      <a:pt x="45994" y="6061"/>
                      <a:pt x="45827" y="5966"/>
                      <a:pt x="45637" y="5906"/>
                    </a:cubicBezTo>
                    <a:close/>
                    <a:moveTo>
                      <a:pt x="17729" y="11407"/>
                    </a:moveTo>
                    <a:lnTo>
                      <a:pt x="16836" y="11907"/>
                    </a:lnTo>
                    <a:lnTo>
                      <a:pt x="16812" y="12895"/>
                    </a:lnTo>
                    <a:lnTo>
                      <a:pt x="17133" y="12717"/>
                    </a:lnTo>
                    <a:cubicBezTo>
                      <a:pt x="17145" y="12622"/>
                      <a:pt x="17205" y="12526"/>
                      <a:pt x="17300" y="12479"/>
                    </a:cubicBezTo>
                    <a:cubicBezTo>
                      <a:pt x="17328" y="12457"/>
                      <a:pt x="17353" y="12447"/>
                      <a:pt x="17374" y="12447"/>
                    </a:cubicBezTo>
                    <a:cubicBezTo>
                      <a:pt x="17399" y="12447"/>
                      <a:pt x="17418" y="12460"/>
                      <a:pt x="17431" y="12479"/>
                    </a:cubicBezTo>
                    <a:cubicBezTo>
                      <a:pt x="17455" y="12538"/>
                      <a:pt x="17467" y="12622"/>
                      <a:pt x="17467" y="12693"/>
                    </a:cubicBezTo>
                    <a:cubicBezTo>
                      <a:pt x="17467" y="12764"/>
                      <a:pt x="17455" y="12836"/>
                      <a:pt x="17455" y="12907"/>
                    </a:cubicBezTo>
                    <a:cubicBezTo>
                      <a:pt x="17443" y="12955"/>
                      <a:pt x="17431" y="13003"/>
                      <a:pt x="17407" y="13050"/>
                    </a:cubicBezTo>
                    <a:cubicBezTo>
                      <a:pt x="17383" y="13086"/>
                      <a:pt x="17348" y="13122"/>
                      <a:pt x="17300" y="13145"/>
                    </a:cubicBezTo>
                    <a:cubicBezTo>
                      <a:pt x="17270" y="13163"/>
                      <a:pt x="17246" y="13172"/>
                      <a:pt x="17227" y="13172"/>
                    </a:cubicBezTo>
                    <a:cubicBezTo>
                      <a:pt x="17208" y="13172"/>
                      <a:pt x="17193" y="13163"/>
                      <a:pt x="17181" y="13145"/>
                    </a:cubicBezTo>
                    <a:cubicBezTo>
                      <a:pt x="17157" y="13086"/>
                      <a:pt x="17145" y="13014"/>
                      <a:pt x="17145" y="12955"/>
                    </a:cubicBezTo>
                    <a:lnTo>
                      <a:pt x="16788" y="13157"/>
                    </a:lnTo>
                    <a:cubicBezTo>
                      <a:pt x="16788" y="13241"/>
                      <a:pt x="16800" y="13336"/>
                      <a:pt x="16824" y="13419"/>
                    </a:cubicBezTo>
                    <a:cubicBezTo>
                      <a:pt x="16848" y="13479"/>
                      <a:pt x="16907" y="13515"/>
                      <a:pt x="16978" y="13515"/>
                    </a:cubicBezTo>
                    <a:cubicBezTo>
                      <a:pt x="17086" y="13503"/>
                      <a:pt x="17193" y="13467"/>
                      <a:pt x="17288" y="13407"/>
                    </a:cubicBezTo>
                    <a:cubicBezTo>
                      <a:pt x="17407" y="13336"/>
                      <a:pt x="17526" y="13253"/>
                      <a:pt x="17610" y="13145"/>
                    </a:cubicBezTo>
                    <a:cubicBezTo>
                      <a:pt x="17681" y="13062"/>
                      <a:pt x="17729" y="12955"/>
                      <a:pt x="17764" y="12848"/>
                    </a:cubicBezTo>
                    <a:cubicBezTo>
                      <a:pt x="17788" y="12729"/>
                      <a:pt x="17800" y="12610"/>
                      <a:pt x="17800" y="12479"/>
                    </a:cubicBezTo>
                    <a:cubicBezTo>
                      <a:pt x="17824" y="12360"/>
                      <a:pt x="17776" y="12229"/>
                      <a:pt x="17705" y="12145"/>
                    </a:cubicBezTo>
                    <a:cubicBezTo>
                      <a:pt x="17672" y="12118"/>
                      <a:pt x="17632" y="12103"/>
                      <a:pt x="17586" y="12103"/>
                    </a:cubicBezTo>
                    <a:cubicBezTo>
                      <a:pt x="17533" y="12103"/>
                      <a:pt x="17472" y="12124"/>
                      <a:pt x="17407" y="12169"/>
                    </a:cubicBezTo>
                    <a:cubicBezTo>
                      <a:pt x="17336" y="12205"/>
                      <a:pt x="17288" y="12241"/>
                      <a:pt x="17229" y="12288"/>
                    </a:cubicBezTo>
                    <a:cubicBezTo>
                      <a:pt x="17181" y="12324"/>
                      <a:pt x="17145" y="12360"/>
                      <a:pt x="17109" y="12407"/>
                    </a:cubicBezTo>
                    <a:lnTo>
                      <a:pt x="17133" y="12014"/>
                    </a:lnTo>
                    <a:lnTo>
                      <a:pt x="17729" y="11693"/>
                    </a:lnTo>
                    <a:lnTo>
                      <a:pt x="17729" y="11407"/>
                    </a:lnTo>
                    <a:close/>
                    <a:moveTo>
                      <a:pt x="44800" y="5701"/>
                    </a:moveTo>
                    <a:cubicBezTo>
                      <a:pt x="44746" y="5701"/>
                      <a:pt x="44692" y="5708"/>
                      <a:pt x="44637" y="5728"/>
                    </a:cubicBezTo>
                    <a:cubicBezTo>
                      <a:pt x="44625" y="5764"/>
                      <a:pt x="44613" y="5799"/>
                      <a:pt x="44613" y="5835"/>
                    </a:cubicBezTo>
                    <a:lnTo>
                      <a:pt x="44613" y="13800"/>
                    </a:lnTo>
                    <a:cubicBezTo>
                      <a:pt x="44613" y="13812"/>
                      <a:pt x="44625" y="13824"/>
                      <a:pt x="44649" y="13848"/>
                    </a:cubicBezTo>
                    <a:cubicBezTo>
                      <a:pt x="44815" y="13765"/>
                      <a:pt x="44982" y="13681"/>
                      <a:pt x="45149" y="13574"/>
                    </a:cubicBezTo>
                    <a:cubicBezTo>
                      <a:pt x="45161" y="13491"/>
                      <a:pt x="45161" y="13395"/>
                      <a:pt x="45161" y="13312"/>
                    </a:cubicBezTo>
                    <a:lnTo>
                      <a:pt x="45161" y="6014"/>
                    </a:lnTo>
                    <a:lnTo>
                      <a:pt x="45161" y="5859"/>
                    </a:lnTo>
                    <a:cubicBezTo>
                      <a:pt x="45149" y="5811"/>
                      <a:pt x="45137" y="5775"/>
                      <a:pt x="45125" y="5728"/>
                    </a:cubicBezTo>
                    <a:cubicBezTo>
                      <a:pt x="45014" y="5728"/>
                      <a:pt x="44908" y="5701"/>
                      <a:pt x="44800" y="5701"/>
                    </a:cubicBezTo>
                    <a:close/>
                    <a:moveTo>
                      <a:pt x="44137" y="5764"/>
                    </a:moveTo>
                    <a:cubicBezTo>
                      <a:pt x="43958" y="5775"/>
                      <a:pt x="43791" y="5823"/>
                      <a:pt x="43625" y="5895"/>
                    </a:cubicBezTo>
                    <a:cubicBezTo>
                      <a:pt x="43625" y="5906"/>
                      <a:pt x="43613" y="5930"/>
                      <a:pt x="43613" y="5954"/>
                    </a:cubicBezTo>
                    <a:lnTo>
                      <a:pt x="43613" y="14360"/>
                    </a:lnTo>
                    <a:cubicBezTo>
                      <a:pt x="43613" y="14372"/>
                      <a:pt x="43613" y="14372"/>
                      <a:pt x="43613" y="14384"/>
                    </a:cubicBezTo>
                    <a:cubicBezTo>
                      <a:pt x="43613" y="14384"/>
                      <a:pt x="43625" y="14396"/>
                      <a:pt x="43637" y="14396"/>
                    </a:cubicBezTo>
                    <a:cubicBezTo>
                      <a:pt x="43815" y="14324"/>
                      <a:pt x="43982" y="14229"/>
                      <a:pt x="44149" y="14122"/>
                    </a:cubicBezTo>
                    <a:lnTo>
                      <a:pt x="44149" y="13872"/>
                    </a:lnTo>
                    <a:lnTo>
                      <a:pt x="44149" y="6037"/>
                    </a:lnTo>
                    <a:lnTo>
                      <a:pt x="44149" y="5871"/>
                    </a:lnTo>
                    <a:cubicBezTo>
                      <a:pt x="44149" y="5835"/>
                      <a:pt x="44137" y="5799"/>
                      <a:pt x="44137" y="5764"/>
                    </a:cubicBezTo>
                    <a:close/>
                    <a:moveTo>
                      <a:pt x="43113" y="6121"/>
                    </a:moveTo>
                    <a:cubicBezTo>
                      <a:pt x="43017" y="6145"/>
                      <a:pt x="42922" y="6180"/>
                      <a:pt x="42827" y="6252"/>
                    </a:cubicBezTo>
                    <a:cubicBezTo>
                      <a:pt x="42553" y="6407"/>
                      <a:pt x="42589" y="6335"/>
                      <a:pt x="42589" y="6657"/>
                    </a:cubicBezTo>
                    <a:lnTo>
                      <a:pt x="42589" y="14705"/>
                    </a:lnTo>
                    <a:lnTo>
                      <a:pt x="42589" y="14884"/>
                    </a:lnTo>
                    <a:cubicBezTo>
                      <a:pt x="42589" y="14919"/>
                      <a:pt x="42601" y="14943"/>
                      <a:pt x="42613" y="14967"/>
                    </a:cubicBezTo>
                    <a:cubicBezTo>
                      <a:pt x="42779" y="14884"/>
                      <a:pt x="42958" y="14800"/>
                      <a:pt x="43113" y="14693"/>
                    </a:cubicBezTo>
                    <a:lnTo>
                      <a:pt x="43113" y="6121"/>
                    </a:lnTo>
                    <a:close/>
                    <a:moveTo>
                      <a:pt x="18641" y="14745"/>
                    </a:moveTo>
                    <a:cubicBezTo>
                      <a:pt x="18612" y="14745"/>
                      <a:pt x="18576" y="14755"/>
                      <a:pt x="18538" y="14777"/>
                    </a:cubicBezTo>
                    <a:cubicBezTo>
                      <a:pt x="18419" y="14836"/>
                      <a:pt x="18348" y="14943"/>
                      <a:pt x="18336" y="15062"/>
                    </a:cubicBezTo>
                    <a:cubicBezTo>
                      <a:pt x="18336" y="15126"/>
                      <a:pt x="18373" y="15163"/>
                      <a:pt x="18433" y="15163"/>
                    </a:cubicBezTo>
                    <a:cubicBezTo>
                      <a:pt x="18463" y="15163"/>
                      <a:pt x="18499" y="15154"/>
                      <a:pt x="18538" y="15134"/>
                    </a:cubicBezTo>
                    <a:cubicBezTo>
                      <a:pt x="18645" y="15074"/>
                      <a:pt x="18717" y="14967"/>
                      <a:pt x="18729" y="14848"/>
                    </a:cubicBezTo>
                    <a:cubicBezTo>
                      <a:pt x="18729" y="14779"/>
                      <a:pt x="18694" y="14745"/>
                      <a:pt x="18641" y="14745"/>
                    </a:cubicBezTo>
                    <a:close/>
                    <a:moveTo>
                      <a:pt x="42101" y="6716"/>
                    </a:moveTo>
                    <a:cubicBezTo>
                      <a:pt x="41922" y="6823"/>
                      <a:pt x="41743" y="6954"/>
                      <a:pt x="41577" y="7097"/>
                    </a:cubicBezTo>
                    <a:lnTo>
                      <a:pt x="41589" y="7323"/>
                    </a:lnTo>
                    <a:lnTo>
                      <a:pt x="41589" y="15277"/>
                    </a:lnTo>
                    <a:lnTo>
                      <a:pt x="41589" y="15431"/>
                    </a:lnTo>
                    <a:cubicBezTo>
                      <a:pt x="41589" y="15491"/>
                      <a:pt x="41577" y="15503"/>
                      <a:pt x="41624" y="15527"/>
                    </a:cubicBezTo>
                    <a:cubicBezTo>
                      <a:pt x="41791" y="15443"/>
                      <a:pt x="41958" y="15348"/>
                      <a:pt x="42124" y="15241"/>
                    </a:cubicBezTo>
                    <a:lnTo>
                      <a:pt x="42124" y="6990"/>
                    </a:lnTo>
                    <a:lnTo>
                      <a:pt x="42124" y="6811"/>
                    </a:lnTo>
                    <a:cubicBezTo>
                      <a:pt x="42113" y="6776"/>
                      <a:pt x="42113" y="6740"/>
                      <a:pt x="42101" y="6716"/>
                    </a:cubicBezTo>
                    <a:close/>
                    <a:moveTo>
                      <a:pt x="41089" y="7514"/>
                    </a:moveTo>
                    <a:cubicBezTo>
                      <a:pt x="40970" y="7609"/>
                      <a:pt x="40839" y="7716"/>
                      <a:pt x="40731" y="7835"/>
                    </a:cubicBezTo>
                    <a:cubicBezTo>
                      <a:pt x="40529" y="8050"/>
                      <a:pt x="40565" y="7978"/>
                      <a:pt x="40565" y="8252"/>
                    </a:cubicBezTo>
                    <a:lnTo>
                      <a:pt x="40565" y="15836"/>
                    </a:lnTo>
                    <a:lnTo>
                      <a:pt x="40565" y="15991"/>
                    </a:lnTo>
                    <a:cubicBezTo>
                      <a:pt x="40565" y="16027"/>
                      <a:pt x="40577" y="16062"/>
                      <a:pt x="40589" y="16098"/>
                    </a:cubicBezTo>
                    <a:cubicBezTo>
                      <a:pt x="40767" y="16015"/>
                      <a:pt x="40934" y="15920"/>
                      <a:pt x="41089" y="15812"/>
                    </a:cubicBezTo>
                    <a:lnTo>
                      <a:pt x="41089" y="7514"/>
                    </a:lnTo>
                    <a:close/>
                    <a:moveTo>
                      <a:pt x="40100" y="8562"/>
                    </a:moveTo>
                    <a:cubicBezTo>
                      <a:pt x="40065" y="8585"/>
                      <a:pt x="40029" y="8609"/>
                      <a:pt x="40005" y="8645"/>
                    </a:cubicBezTo>
                    <a:cubicBezTo>
                      <a:pt x="39898" y="8764"/>
                      <a:pt x="39803" y="8883"/>
                      <a:pt x="39708" y="9014"/>
                    </a:cubicBezTo>
                    <a:cubicBezTo>
                      <a:pt x="39529" y="9240"/>
                      <a:pt x="39553" y="9157"/>
                      <a:pt x="39553" y="9443"/>
                    </a:cubicBezTo>
                    <a:lnTo>
                      <a:pt x="39553" y="15908"/>
                    </a:lnTo>
                    <a:lnTo>
                      <a:pt x="39553" y="16503"/>
                    </a:lnTo>
                    <a:cubicBezTo>
                      <a:pt x="39553" y="16551"/>
                      <a:pt x="39553" y="16598"/>
                      <a:pt x="39565" y="16658"/>
                    </a:cubicBezTo>
                    <a:cubicBezTo>
                      <a:pt x="39600" y="16646"/>
                      <a:pt x="39636" y="16634"/>
                      <a:pt x="39672" y="16622"/>
                    </a:cubicBezTo>
                    <a:cubicBezTo>
                      <a:pt x="39755" y="16574"/>
                      <a:pt x="39827" y="16527"/>
                      <a:pt x="39910" y="16479"/>
                    </a:cubicBezTo>
                    <a:cubicBezTo>
                      <a:pt x="40124" y="16360"/>
                      <a:pt x="40100" y="16396"/>
                      <a:pt x="40100" y="16158"/>
                    </a:cubicBezTo>
                    <a:lnTo>
                      <a:pt x="40100" y="8776"/>
                    </a:lnTo>
                    <a:lnTo>
                      <a:pt x="40100" y="8562"/>
                    </a:lnTo>
                    <a:close/>
                    <a:moveTo>
                      <a:pt x="39076" y="9907"/>
                    </a:moveTo>
                    <a:cubicBezTo>
                      <a:pt x="39041" y="9931"/>
                      <a:pt x="39029" y="9931"/>
                      <a:pt x="39017" y="9931"/>
                    </a:cubicBezTo>
                    <a:cubicBezTo>
                      <a:pt x="38874" y="10133"/>
                      <a:pt x="38731" y="10324"/>
                      <a:pt x="38588" y="10526"/>
                    </a:cubicBezTo>
                    <a:cubicBezTo>
                      <a:pt x="38553" y="10574"/>
                      <a:pt x="38529" y="10621"/>
                      <a:pt x="38541" y="10681"/>
                    </a:cubicBezTo>
                    <a:lnTo>
                      <a:pt x="38541" y="10836"/>
                    </a:lnTo>
                    <a:lnTo>
                      <a:pt x="38541" y="16967"/>
                    </a:lnTo>
                    <a:lnTo>
                      <a:pt x="38541" y="17134"/>
                    </a:lnTo>
                    <a:cubicBezTo>
                      <a:pt x="38541" y="17182"/>
                      <a:pt x="38529" y="17194"/>
                      <a:pt x="38588" y="17217"/>
                    </a:cubicBezTo>
                    <a:cubicBezTo>
                      <a:pt x="38743" y="17134"/>
                      <a:pt x="38910" y="17051"/>
                      <a:pt x="39076" y="16944"/>
                    </a:cubicBezTo>
                    <a:lnTo>
                      <a:pt x="39076" y="9907"/>
                    </a:lnTo>
                    <a:close/>
                    <a:moveTo>
                      <a:pt x="38017" y="11252"/>
                    </a:moveTo>
                    <a:lnTo>
                      <a:pt x="37529" y="11764"/>
                    </a:lnTo>
                    <a:lnTo>
                      <a:pt x="37529" y="12455"/>
                    </a:lnTo>
                    <a:lnTo>
                      <a:pt x="37529" y="16443"/>
                    </a:lnTo>
                    <a:lnTo>
                      <a:pt x="37529" y="17098"/>
                    </a:lnTo>
                    <a:cubicBezTo>
                      <a:pt x="37529" y="17325"/>
                      <a:pt x="37529" y="17539"/>
                      <a:pt x="37552" y="17765"/>
                    </a:cubicBezTo>
                    <a:cubicBezTo>
                      <a:pt x="37731" y="17694"/>
                      <a:pt x="37898" y="17610"/>
                      <a:pt x="38053" y="17491"/>
                    </a:cubicBezTo>
                    <a:cubicBezTo>
                      <a:pt x="38064" y="17384"/>
                      <a:pt x="38076" y="11443"/>
                      <a:pt x="38064" y="11300"/>
                    </a:cubicBezTo>
                    <a:cubicBezTo>
                      <a:pt x="38064" y="11276"/>
                      <a:pt x="38053" y="11264"/>
                      <a:pt x="38041" y="11252"/>
                    </a:cubicBezTo>
                    <a:close/>
                    <a:moveTo>
                      <a:pt x="37005" y="12241"/>
                    </a:moveTo>
                    <a:lnTo>
                      <a:pt x="36505" y="12586"/>
                    </a:lnTo>
                    <a:lnTo>
                      <a:pt x="36505" y="12824"/>
                    </a:lnTo>
                    <a:lnTo>
                      <a:pt x="36505" y="18087"/>
                    </a:lnTo>
                    <a:lnTo>
                      <a:pt x="36505" y="18241"/>
                    </a:lnTo>
                    <a:cubicBezTo>
                      <a:pt x="36505" y="18301"/>
                      <a:pt x="36505" y="18313"/>
                      <a:pt x="36552" y="18325"/>
                    </a:cubicBezTo>
                    <a:cubicBezTo>
                      <a:pt x="36719" y="18253"/>
                      <a:pt x="36886" y="18158"/>
                      <a:pt x="37052" y="18051"/>
                    </a:cubicBezTo>
                    <a:lnTo>
                      <a:pt x="37052" y="12491"/>
                    </a:lnTo>
                    <a:lnTo>
                      <a:pt x="37052" y="12324"/>
                    </a:lnTo>
                    <a:cubicBezTo>
                      <a:pt x="37052" y="12276"/>
                      <a:pt x="37064" y="12264"/>
                      <a:pt x="37005" y="12241"/>
                    </a:cubicBezTo>
                    <a:close/>
                    <a:moveTo>
                      <a:pt x="36017" y="12860"/>
                    </a:moveTo>
                    <a:cubicBezTo>
                      <a:pt x="35838" y="12919"/>
                      <a:pt x="35671" y="12991"/>
                      <a:pt x="35505" y="13074"/>
                    </a:cubicBezTo>
                    <a:lnTo>
                      <a:pt x="35505" y="13336"/>
                    </a:lnTo>
                    <a:lnTo>
                      <a:pt x="35505" y="18622"/>
                    </a:lnTo>
                    <a:lnTo>
                      <a:pt x="35505" y="18801"/>
                    </a:lnTo>
                    <a:cubicBezTo>
                      <a:pt x="35505" y="18837"/>
                      <a:pt x="35517" y="18872"/>
                      <a:pt x="35528" y="18896"/>
                    </a:cubicBezTo>
                    <a:cubicBezTo>
                      <a:pt x="35707" y="18825"/>
                      <a:pt x="35874" y="18729"/>
                      <a:pt x="36028" y="18622"/>
                    </a:cubicBezTo>
                    <a:cubicBezTo>
                      <a:pt x="36028" y="18539"/>
                      <a:pt x="36040" y="18456"/>
                      <a:pt x="36040" y="18372"/>
                    </a:cubicBezTo>
                    <a:lnTo>
                      <a:pt x="36028" y="18360"/>
                    </a:lnTo>
                    <a:lnTo>
                      <a:pt x="36028" y="13122"/>
                    </a:lnTo>
                    <a:lnTo>
                      <a:pt x="36028" y="12967"/>
                    </a:lnTo>
                    <a:cubicBezTo>
                      <a:pt x="36028" y="12931"/>
                      <a:pt x="36017" y="12895"/>
                      <a:pt x="36017" y="12860"/>
                    </a:cubicBezTo>
                    <a:close/>
                    <a:moveTo>
                      <a:pt x="35016" y="13181"/>
                    </a:moveTo>
                    <a:cubicBezTo>
                      <a:pt x="34850" y="13181"/>
                      <a:pt x="34671" y="13193"/>
                      <a:pt x="34504" y="13217"/>
                    </a:cubicBezTo>
                    <a:lnTo>
                      <a:pt x="34504" y="13467"/>
                    </a:lnTo>
                    <a:lnTo>
                      <a:pt x="34504" y="19253"/>
                    </a:lnTo>
                    <a:lnTo>
                      <a:pt x="34504" y="19372"/>
                    </a:lnTo>
                    <a:cubicBezTo>
                      <a:pt x="34504" y="19408"/>
                      <a:pt x="34493" y="19444"/>
                      <a:pt x="34540" y="19468"/>
                    </a:cubicBezTo>
                    <a:cubicBezTo>
                      <a:pt x="34707" y="19384"/>
                      <a:pt x="34874" y="19289"/>
                      <a:pt x="35040" y="19182"/>
                    </a:cubicBezTo>
                    <a:lnTo>
                      <a:pt x="35040" y="13241"/>
                    </a:lnTo>
                    <a:cubicBezTo>
                      <a:pt x="35028" y="13217"/>
                      <a:pt x="35028" y="13205"/>
                      <a:pt x="35016" y="13181"/>
                    </a:cubicBezTo>
                    <a:close/>
                    <a:moveTo>
                      <a:pt x="33811" y="13241"/>
                    </a:moveTo>
                    <a:cubicBezTo>
                      <a:pt x="33696" y="13241"/>
                      <a:pt x="33580" y="13257"/>
                      <a:pt x="33469" y="13288"/>
                    </a:cubicBezTo>
                    <a:cubicBezTo>
                      <a:pt x="33481" y="13395"/>
                      <a:pt x="33469" y="13479"/>
                      <a:pt x="33469" y="13562"/>
                    </a:cubicBezTo>
                    <a:lnTo>
                      <a:pt x="33469" y="19741"/>
                    </a:lnTo>
                    <a:lnTo>
                      <a:pt x="33469" y="19920"/>
                    </a:lnTo>
                    <a:cubicBezTo>
                      <a:pt x="33481" y="19956"/>
                      <a:pt x="33492" y="19992"/>
                      <a:pt x="33504" y="20027"/>
                    </a:cubicBezTo>
                    <a:cubicBezTo>
                      <a:pt x="33671" y="19944"/>
                      <a:pt x="33850" y="19849"/>
                      <a:pt x="34004" y="19741"/>
                    </a:cubicBezTo>
                    <a:lnTo>
                      <a:pt x="34004" y="19480"/>
                    </a:lnTo>
                    <a:lnTo>
                      <a:pt x="34004" y="13550"/>
                    </a:lnTo>
                    <a:lnTo>
                      <a:pt x="34004" y="13372"/>
                    </a:lnTo>
                    <a:cubicBezTo>
                      <a:pt x="34004" y="13324"/>
                      <a:pt x="33993" y="13288"/>
                      <a:pt x="33981" y="13253"/>
                    </a:cubicBezTo>
                    <a:cubicBezTo>
                      <a:pt x="33925" y="13245"/>
                      <a:pt x="33868" y="13241"/>
                      <a:pt x="33811" y="13241"/>
                    </a:cubicBezTo>
                    <a:close/>
                    <a:moveTo>
                      <a:pt x="32980" y="13372"/>
                    </a:moveTo>
                    <a:cubicBezTo>
                      <a:pt x="32802" y="13395"/>
                      <a:pt x="32635" y="13431"/>
                      <a:pt x="32469" y="13503"/>
                    </a:cubicBezTo>
                    <a:lnTo>
                      <a:pt x="32469" y="13776"/>
                    </a:lnTo>
                    <a:lnTo>
                      <a:pt x="32469" y="20325"/>
                    </a:lnTo>
                    <a:lnTo>
                      <a:pt x="32469" y="20492"/>
                    </a:lnTo>
                    <a:cubicBezTo>
                      <a:pt x="32469" y="20515"/>
                      <a:pt x="32457" y="20551"/>
                      <a:pt x="32504" y="20575"/>
                    </a:cubicBezTo>
                    <a:cubicBezTo>
                      <a:pt x="32683" y="20492"/>
                      <a:pt x="32850" y="20396"/>
                      <a:pt x="33004" y="20301"/>
                    </a:cubicBezTo>
                    <a:lnTo>
                      <a:pt x="33004" y="13455"/>
                    </a:lnTo>
                    <a:cubicBezTo>
                      <a:pt x="33004" y="13419"/>
                      <a:pt x="32992" y="13395"/>
                      <a:pt x="32980" y="13372"/>
                    </a:cubicBezTo>
                    <a:close/>
                    <a:moveTo>
                      <a:pt x="31957" y="13729"/>
                    </a:moveTo>
                    <a:cubicBezTo>
                      <a:pt x="31766" y="13776"/>
                      <a:pt x="31599" y="13872"/>
                      <a:pt x="31445" y="13991"/>
                    </a:cubicBezTo>
                    <a:lnTo>
                      <a:pt x="31445" y="20896"/>
                    </a:lnTo>
                    <a:lnTo>
                      <a:pt x="31445" y="21051"/>
                    </a:lnTo>
                    <a:cubicBezTo>
                      <a:pt x="31456" y="21075"/>
                      <a:pt x="31456" y="21111"/>
                      <a:pt x="31468" y="21146"/>
                    </a:cubicBezTo>
                    <a:cubicBezTo>
                      <a:pt x="31647" y="21063"/>
                      <a:pt x="31826" y="20968"/>
                      <a:pt x="31992" y="20861"/>
                    </a:cubicBezTo>
                    <a:lnTo>
                      <a:pt x="31992" y="20623"/>
                    </a:lnTo>
                    <a:lnTo>
                      <a:pt x="31992" y="13979"/>
                    </a:lnTo>
                    <a:lnTo>
                      <a:pt x="31992" y="13812"/>
                    </a:lnTo>
                    <a:cubicBezTo>
                      <a:pt x="31992" y="13765"/>
                      <a:pt x="31992" y="13753"/>
                      <a:pt x="31957" y="13729"/>
                    </a:cubicBezTo>
                    <a:close/>
                    <a:moveTo>
                      <a:pt x="30945" y="14253"/>
                    </a:moveTo>
                    <a:cubicBezTo>
                      <a:pt x="30766" y="14348"/>
                      <a:pt x="30599" y="14455"/>
                      <a:pt x="30444" y="14574"/>
                    </a:cubicBezTo>
                    <a:lnTo>
                      <a:pt x="30444" y="14824"/>
                    </a:lnTo>
                    <a:lnTo>
                      <a:pt x="30444" y="21432"/>
                    </a:lnTo>
                    <a:lnTo>
                      <a:pt x="30444" y="21611"/>
                    </a:lnTo>
                    <a:cubicBezTo>
                      <a:pt x="30444" y="21646"/>
                      <a:pt x="30444" y="21682"/>
                      <a:pt x="30480" y="21694"/>
                    </a:cubicBezTo>
                    <a:cubicBezTo>
                      <a:pt x="30647" y="21611"/>
                      <a:pt x="30814" y="21527"/>
                      <a:pt x="30980" y="21420"/>
                    </a:cubicBezTo>
                    <a:lnTo>
                      <a:pt x="30980" y="14300"/>
                    </a:lnTo>
                    <a:cubicBezTo>
                      <a:pt x="30980" y="14288"/>
                      <a:pt x="30968" y="14277"/>
                      <a:pt x="30945" y="14253"/>
                    </a:cubicBezTo>
                    <a:close/>
                    <a:moveTo>
                      <a:pt x="4694" y="21319"/>
                    </a:moveTo>
                    <a:cubicBezTo>
                      <a:pt x="4712" y="21319"/>
                      <a:pt x="4727" y="21325"/>
                      <a:pt x="4739" y="21337"/>
                    </a:cubicBezTo>
                    <a:cubicBezTo>
                      <a:pt x="4763" y="21373"/>
                      <a:pt x="4786" y="21420"/>
                      <a:pt x="4775" y="21468"/>
                    </a:cubicBezTo>
                    <a:cubicBezTo>
                      <a:pt x="4775" y="21635"/>
                      <a:pt x="4739" y="21754"/>
                      <a:pt x="4644" y="21801"/>
                    </a:cubicBezTo>
                    <a:lnTo>
                      <a:pt x="4632" y="21801"/>
                    </a:lnTo>
                    <a:cubicBezTo>
                      <a:pt x="4612" y="21815"/>
                      <a:pt x="4595" y="21822"/>
                      <a:pt x="4579" y="21822"/>
                    </a:cubicBezTo>
                    <a:cubicBezTo>
                      <a:pt x="4529" y="21822"/>
                      <a:pt x="4501" y="21750"/>
                      <a:pt x="4501" y="21623"/>
                    </a:cubicBezTo>
                    <a:cubicBezTo>
                      <a:pt x="4501" y="21563"/>
                      <a:pt x="4513" y="21504"/>
                      <a:pt x="4536" y="21444"/>
                    </a:cubicBezTo>
                    <a:cubicBezTo>
                      <a:pt x="4560" y="21396"/>
                      <a:pt x="4596" y="21361"/>
                      <a:pt x="4632" y="21337"/>
                    </a:cubicBezTo>
                    <a:cubicBezTo>
                      <a:pt x="4656" y="21325"/>
                      <a:pt x="4676" y="21319"/>
                      <a:pt x="4694" y="21319"/>
                    </a:cubicBezTo>
                    <a:close/>
                    <a:moveTo>
                      <a:pt x="29909" y="14955"/>
                    </a:moveTo>
                    <a:lnTo>
                      <a:pt x="29421" y="15360"/>
                    </a:lnTo>
                    <a:lnTo>
                      <a:pt x="29421" y="15574"/>
                    </a:lnTo>
                    <a:lnTo>
                      <a:pt x="29421" y="22027"/>
                    </a:lnTo>
                    <a:lnTo>
                      <a:pt x="29421" y="22170"/>
                    </a:lnTo>
                    <a:cubicBezTo>
                      <a:pt x="29421" y="22206"/>
                      <a:pt x="29432" y="22242"/>
                      <a:pt x="29444" y="22278"/>
                    </a:cubicBezTo>
                    <a:cubicBezTo>
                      <a:pt x="29623" y="22194"/>
                      <a:pt x="29790" y="22099"/>
                      <a:pt x="29956" y="21980"/>
                    </a:cubicBezTo>
                    <a:lnTo>
                      <a:pt x="29956" y="15217"/>
                    </a:lnTo>
                    <a:lnTo>
                      <a:pt x="29956" y="15039"/>
                    </a:lnTo>
                    <a:cubicBezTo>
                      <a:pt x="29956" y="15015"/>
                      <a:pt x="29956" y="14979"/>
                      <a:pt x="29909" y="14955"/>
                    </a:cubicBezTo>
                    <a:close/>
                    <a:moveTo>
                      <a:pt x="6180" y="20253"/>
                    </a:moveTo>
                    <a:lnTo>
                      <a:pt x="5287" y="20754"/>
                    </a:lnTo>
                    <a:lnTo>
                      <a:pt x="5287" y="21004"/>
                    </a:lnTo>
                    <a:lnTo>
                      <a:pt x="5822" y="20706"/>
                    </a:lnTo>
                    <a:lnTo>
                      <a:pt x="5406" y="22408"/>
                    </a:lnTo>
                    <a:lnTo>
                      <a:pt x="5763" y="22206"/>
                    </a:lnTo>
                    <a:lnTo>
                      <a:pt x="6180" y="20468"/>
                    </a:lnTo>
                    <a:lnTo>
                      <a:pt x="6180" y="20253"/>
                    </a:lnTo>
                    <a:close/>
                    <a:moveTo>
                      <a:pt x="4715" y="22048"/>
                    </a:moveTo>
                    <a:cubicBezTo>
                      <a:pt x="4736" y="22048"/>
                      <a:pt x="4751" y="22057"/>
                      <a:pt x="4763" y="22075"/>
                    </a:cubicBezTo>
                    <a:cubicBezTo>
                      <a:pt x="4786" y="22123"/>
                      <a:pt x="4798" y="22182"/>
                      <a:pt x="4798" y="22242"/>
                    </a:cubicBezTo>
                    <a:cubicBezTo>
                      <a:pt x="4798" y="22325"/>
                      <a:pt x="4786" y="22397"/>
                      <a:pt x="4763" y="22468"/>
                    </a:cubicBezTo>
                    <a:cubicBezTo>
                      <a:pt x="4751" y="22528"/>
                      <a:pt x="4703" y="22587"/>
                      <a:pt x="4644" y="22611"/>
                    </a:cubicBezTo>
                    <a:lnTo>
                      <a:pt x="4632" y="22623"/>
                    </a:lnTo>
                    <a:cubicBezTo>
                      <a:pt x="4602" y="22635"/>
                      <a:pt x="4578" y="22641"/>
                      <a:pt x="4559" y="22641"/>
                    </a:cubicBezTo>
                    <a:cubicBezTo>
                      <a:pt x="4539" y="22641"/>
                      <a:pt x="4525" y="22635"/>
                      <a:pt x="4513" y="22623"/>
                    </a:cubicBezTo>
                    <a:cubicBezTo>
                      <a:pt x="4489" y="22563"/>
                      <a:pt x="4477" y="22504"/>
                      <a:pt x="4477" y="22444"/>
                    </a:cubicBezTo>
                    <a:cubicBezTo>
                      <a:pt x="4477" y="22373"/>
                      <a:pt x="4489" y="22289"/>
                      <a:pt x="4513" y="22230"/>
                    </a:cubicBezTo>
                    <a:cubicBezTo>
                      <a:pt x="4536" y="22158"/>
                      <a:pt x="4584" y="22111"/>
                      <a:pt x="4632" y="22075"/>
                    </a:cubicBezTo>
                    <a:cubicBezTo>
                      <a:pt x="4667" y="22057"/>
                      <a:pt x="4694" y="22048"/>
                      <a:pt x="4715" y="22048"/>
                    </a:cubicBezTo>
                    <a:close/>
                    <a:moveTo>
                      <a:pt x="28932" y="15836"/>
                    </a:moveTo>
                    <a:cubicBezTo>
                      <a:pt x="28885" y="15872"/>
                      <a:pt x="28849" y="15896"/>
                      <a:pt x="28813" y="15932"/>
                    </a:cubicBezTo>
                    <a:cubicBezTo>
                      <a:pt x="28730" y="16027"/>
                      <a:pt x="28647" y="16122"/>
                      <a:pt x="28551" y="16205"/>
                    </a:cubicBezTo>
                    <a:cubicBezTo>
                      <a:pt x="28444" y="16277"/>
                      <a:pt x="28397" y="16420"/>
                      <a:pt x="28420" y="16551"/>
                    </a:cubicBezTo>
                    <a:lnTo>
                      <a:pt x="28420" y="22837"/>
                    </a:lnTo>
                    <a:cubicBezTo>
                      <a:pt x="28528" y="22789"/>
                      <a:pt x="28635" y="22742"/>
                      <a:pt x="28742" y="22682"/>
                    </a:cubicBezTo>
                    <a:cubicBezTo>
                      <a:pt x="28992" y="22539"/>
                      <a:pt x="28956" y="22587"/>
                      <a:pt x="28956" y="22313"/>
                    </a:cubicBezTo>
                    <a:lnTo>
                      <a:pt x="28956" y="16074"/>
                    </a:lnTo>
                    <a:lnTo>
                      <a:pt x="28956" y="15920"/>
                    </a:lnTo>
                    <a:cubicBezTo>
                      <a:pt x="28956" y="15884"/>
                      <a:pt x="28944" y="15860"/>
                      <a:pt x="28932" y="15836"/>
                    </a:cubicBezTo>
                    <a:close/>
                    <a:moveTo>
                      <a:pt x="4918" y="20995"/>
                    </a:moveTo>
                    <a:cubicBezTo>
                      <a:pt x="4820" y="20995"/>
                      <a:pt x="4725" y="21024"/>
                      <a:pt x="4644" y="21087"/>
                    </a:cubicBezTo>
                    <a:cubicBezTo>
                      <a:pt x="4501" y="21158"/>
                      <a:pt x="4370" y="21277"/>
                      <a:pt x="4275" y="21408"/>
                    </a:cubicBezTo>
                    <a:cubicBezTo>
                      <a:pt x="4191" y="21527"/>
                      <a:pt x="4155" y="21670"/>
                      <a:pt x="4155" y="21813"/>
                    </a:cubicBezTo>
                    <a:cubicBezTo>
                      <a:pt x="4144" y="21885"/>
                      <a:pt x="4167" y="21956"/>
                      <a:pt x="4203" y="22016"/>
                    </a:cubicBezTo>
                    <a:cubicBezTo>
                      <a:pt x="4239" y="22063"/>
                      <a:pt x="4298" y="22087"/>
                      <a:pt x="4358" y="22087"/>
                    </a:cubicBezTo>
                    <a:cubicBezTo>
                      <a:pt x="4286" y="22158"/>
                      <a:pt x="4227" y="22254"/>
                      <a:pt x="4179" y="22349"/>
                    </a:cubicBezTo>
                    <a:cubicBezTo>
                      <a:pt x="4144" y="22432"/>
                      <a:pt x="4132" y="22528"/>
                      <a:pt x="4120" y="22623"/>
                    </a:cubicBezTo>
                    <a:cubicBezTo>
                      <a:pt x="4120" y="22852"/>
                      <a:pt x="4188" y="22964"/>
                      <a:pt x="4332" y="22964"/>
                    </a:cubicBezTo>
                    <a:cubicBezTo>
                      <a:pt x="4412" y="22964"/>
                      <a:pt x="4516" y="22929"/>
                      <a:pt x="4644" y="22861"/>
                    </a:cubicBezTo>
                    <a:lnTo>
                      <a:pt x="4632" y="22861"/>
                    </a:lnTo>
                    <a:cubicBezTo>
                      <a:pt x="4798" y="22778"/>
                      <a:pt x="4941" y="22659"/>
                      <a:pt x="5037" y="22504"/>
                    </a:cubicBezTo>
                    <a:cubicBezTo>
                      <a:pt x="5120" y="22373"/>
                      <a:pt x="5167" y="22218"/>
                      <a:pt x="5167" y="22063"/>
                    </a:cubicBezTo>
                    <a:cubicBezTo>
                      <a:pt x="5167" y="21980"/>
                      <a:pt x="5144" y="21897"/>
                      <a:pt x="5108" y="21825"/>
                    </a:cubicBezTo>
                    <a:cubicBezTo>
                      <a:pt x="5068" y="21786"/>
                      <a:pt x="5021" y="21763"/>
                      <a:pt x="4965" y="21763"/>
                    </a:cubicBezTo>
                    <a:cubicBezTo>
                      <a:pt x="4954" y="21763"/>
                      <a:pt x="4942" y="21764"/>
                      <a:pt x="4929" y="21766"/>
                    </a:cubicBezTo>
                    <a:cubicBezTo>
                      <a:pt x="5001" y="21694"/>
                      <a:pt x="5048" y="21611"/>
                      <a:pt x="5084" y="21527"/>
                    </a:cubicBezTo>
                    <a:cubicBezTo>
                      <a:pt x="5120" y="21444"/>
                      <a:pt x="5132" y="21349"/>
                      <a:pt x="5132" y="21254"/>
                    </a:cubicBezTo>
                    <a:cubicBezTo>
                      <a:pt x="5132" y="21123"/>
                      <a:pt x="5096" y="21027"/>
                      <a:pt x="5013" y="21004"/>
                    </a:cubicBezTo>
                    <a:cubicBezTo>
                      <a:pt x="4981" y="20998"/>
                      <a:pt x="4949" y="20995"/>
                      <a:pt x="4918" y="20995"/>
                    </a:cubicBezTo>
                    <a:close/>
                    <a:moveTo>
                      <a:pt x="3429" y="22123"/>
                    </a:moveTo>
                    <a:lnTo>
                      <a:pt x="3429" y="22849"/>
                    </a:lnTo>
                    <a:lnTo>
                      <a:pt x="3132" y="23016"/>
                    </a:lnTo>
                    <a:lnTo>
                      <a:pt x="3429" y="22123"/>
                    </a:lnTo>
                    <a:close/>
                    <a:moveTo>
                      <a:pt x="27920" y="16872"/>
                    </a:moveTo>
                    <a:cubicBezTo>
                      <a:pt x="27885" y="16896"/>
                      <a:pt x="27861" y="16920"/>
                      <a:pt x="27837" y="16932"/>
                    </a:cubicBezTo>
                    <a:cubicBezTo>
                      <a:pt x="27742" y="17015"/>
                      <a:pt x="27658" y="17098"/>
                      <a:pt x="27575" y="17170"/>
                    </a:cubicBezTo>
                    <a:cubicBezTo>
                      <a:pt x="27373" y="17348"/>
                      <a:pt x="27396" y="17277"/>
                      <a:pt x="27396" y="17539"/>
                    </a:cubicBezTo>
                    <a:lnTo>
                      <a:pt x="27396" y="23159"/>
                    </a:lnTo>
                    <a:lnTo>
                      <a:pt x="27396" y="23301"/>
                    </a:lnTo>
                    <a:cubicBezTo>
                      <a:pt x="27396" y="23349"/>
                      <a:pt x="27396" y="23373"/>
                      <a:pt x="27456" y="23385"/>
                    </a:cubicBezTo>
                    <a:lnTo>
                      <a:pt x="27932" y="23123"/>
                    </a:lnTo>
                    <a:lnTo>
                      <a:pt x="27932" y="16944"/>
                    </a:lnTo>
                    <a:cubicBezTo>
                      <a:pt x="27932" y="16920"/>
                      <a:pt x="27932" y="16896"/>
                      <a:pt x="27920" y="16872"/>
                    </a:cubicBezTo>
                    <a:close/>
                    <a:moveTo>
                      <a:pt x="3774" y="21575"/>
                    </a:moveTo>
                    <a:lnTo>
                      <a:pt x="3346" y="21813"/>
                    </a:lnTo>
                    <a:lnTo>
                      <a:pt x="2834" y="23170"/>
                    </a:lnTo>
                    <a:lnTo>
                      <a:pt x="2834" y="23421"/>
                    </a:lnTo>
                    <a:lnTo>
                      <a:pt x="3429" y="23099"/>
                    </a:lnTo>
                    <a:lnTo>
                      <a:pt x="3429" y="23504"/>
                    </a:lnTo>
                    <a:lnTo>
                      <a:pt x="3774" y="23301"/>
                    </a:lnTo>
                    <a:lnTo>
                      <a:pt x="3774" y="22897"/>
                    </a:lnTo>
                    <a:lnTo>
                      <a:pt x="3965" y="22789"/>
                    </a:lnTo>
                    <a:lnTo>
                      <a:pt x="3965" y="22539"/>
                    </a:lnTo>
                    <a:lnTo>
                      <a:pt x="3774" y="22647"/>
                    </a:lnTo>
                    <a:lnTo>
                      <a:pt x="3774" y="21575"/>
                    </a:lnTo>
                    <a:close/>
                    <a:moveTo>
                      <a:pt x="26896" y="17682"/>
                    </a:moveTo>
                    <a:lnTo>
                      <a:pt x="26396" y="17979"/>
                    </a:lnTo>
                    <a:cubicBezTo>
                      <a:pt x="26396" y="18063"/>
                      <a:pt x="26384" y="18146"/>
                      <a:pt x="26384" y="18229"/>
                    </a:cubicBezTo>
                    <a:lnTo>
                      <a:pt x="26384" y="23694"/>
                    </a:lnTo>
                    <a:lnTo>
                      <a:pt x="26384" y="23849"/>
                    </a:lnTo>
                    <a:cubicBezTo>
                      <a:pt x="26384" y="23909"/>
                      <a:pt x="26384" y="23921"/>
                      <a:pt x="26444" y="23944"/>
                    </a:cubicBezTo>
                    <a:cubicBezTo>
                      <a:pt x="26527" y="23897"/>
                      <a:pt x="26611" y="23849"/>
                      <a:pt x="26706" y="23790"/>
                    </a:cubicBezTo>
                    <a:cubicBezTo>
                      <a:pt x="26956" y="23647"/>
                      <a:pt x="26932" y="23718"/>
                      <a:pt x="26932" y="23409"/>
                    </a:cubicBezTo>
                    <a:lnTo>
                      <a:pt x="26932" y="17944"/>
                    </a:lnTo>
                    <a:lnTo>
                      <a:pt x="26932" y="17765"/>
                    </a:lnTo>
                    <a:cubicBezTo>
                      <a:pt x="26920" y="17729"/>
                      <a:pt x="26920" y="17706"/>
                      <a:pt x="26896" y="17682"/>
                    </a:cubicBezTo>
                    <a:close/>
                    <a:moveTo>
                      <a:pt x="25872" y="18217"/>
                    </a:moveTo>
                    <a:lnTo>
                      <a:pt x="25372" y="18384"/>
                    </a:lnTo>
                    <a:lnTo>
                      <a:pt x="25372" y="24433"/>
                    </a:lnTo>
                    <a:cubicBezTo>
                      <a:pt x="25372" y="24456"/>
                      <a:pt x="25384" y="24480"/>
                      <a:pt x="25384" y="24504"/>
                    </a:cubicBezTo>
                    <a:cubicBezTo>
                      <a:pt x="25575" y="24444"/>
                      <a:pt x="25753" y="24337"/>
                      <a:pt x="25908" y="24218"/>
                    </a:cubicBezTo>
                    <a:lnTo>
                      <a:pt x="25908" y="18468"/>
                    </a:lnTo>
                    <a:lnTo>
                      <a:pt x="25908" y="18325"/>
                    </a:lnTo>
                    <a:cubicBezTo>
                      <a:pt x="25908" y="18277"/>
                      <a:pt x="25920" y="18253"/>
                      <a:pt x="25872" y="18217"/>
                    </a:cubicBezTo>
                    <a:close/>
                    <a:moveTo>
                      <a:pt x="24872" y="18479"/>
                    </a:moveTo>
                    <a:cubicBezTo>
                      <a:pt x="24706" y="18479"/>
                      <a:pt x="24539" y="18479"/>
                      <a:pt x="24384" y="18491"/>
                    </a:cubicBezTo>
                    <a:cubicBezTo>
                      <a:pt x="24348" y="18575"/>
                      <a:pt x="24348" y="18658"/>
                      <a:pt x="24360" y="18741"/>
                    </a:cubicBezTo>
                    <a:lnTo>
                      <a:pt x="24360" y="24837"/>
                    </a:lnTo>
                    <a:lnTo>
                      <a:pt x="24360" y="24992"/>
                    </a:lnTo>
                    <a:cubicBezTo>
                      <a:pt x="24360" y="25016"/>
                      <a:pt x="24372" y="25052"/>
                      <a:pt x="24384" y="25075"/>
                    </a:cubicBezTo>
                    <a:cubicBezTo>
                      <a:pt x="24551" y="24992"/>
                      <a:pt x="24729" y="24909"/>
                      <a:pt x="24896" y="24802"/>
                    </a:cubicBezTo>
                    <a:lnTo>
                      <a:pt x="24896" y="24564"/>
                    </a:lnTo>
                    <a:lnTo>
                      <a:pt x="24896" y="18753"/>
                    </a:lnTo>
                    <a:lnTo>
                      <a:pt x="24896" y="18598"/>
                    </a:lnTo>
                    <a:cubicBezTo>
                      <a:pt x="24896" y="18551"/>
                      <a:pt x="24884" y="18527"/>
                      <a:pt x="24872" y="18479"/>
                    </a:cubicBezTo>
                    <a:close/>
                    <a:moveTo>
                      <a:pt x="4598" y="25067"/>
                    </a:moveTo>
                    <a:cubicBezTo>
                      <a:pt x="4566" y="25067"/>
                      <a:pt x="4528" y="25077"/>
                      <a:pt x="4489" y="25099"/>
                    </a:cubicBezTo>
                    <a:cubicBezTo>
                      <a:pt x="4382" y="25159"/>
                      <a:pt x="4310" y="25266"/>
                      <a:pt x="4286" y="25385"/>
                    </a:cubicBezTo>
                    <a:cubicBezTo>
                      <a:pt x="4286" y="25446"/>
                      <a:pt x="4325" y="25482"/>
                      <a:pt x="4381" y="25482"/>
                    </a:cubicBezTo>
                    <a:cubicBezTo>
                      <a:pt x="4413" y="25482"/>
                      <a:pt x="4450" y="25470"/>
                      <a:pt x="4489" y="25445"/>
                    </a:cubicBezTo>
                    <a:cubicBezTo>
                      <a:pt x="4596" y="25397"/>
                      <a:pt x="4667" y="25290"/>
                      <a:pt x="4691" y="25159"/>
                    </a:cubicBezTo>
                    <a:cubicBezTo>
                      <a:pt x="4691" y="25099"/>
                      <a:pt x="4653" y="25067"/>
                      <a:pt x="4598" y="25067"/>
                    </a:cubicBezTo>
                    <a:close/>
                    <a:moveTo>
                      <a:pt x="23348" y="18217"/>
                    </a:moveTo>
                    <a:lnTo>
                      <a:pt x="23348" y="18515"/>
                    </a:lnTo>
                    <a:lnTo>
                      <a:pt x="23348" y="25361"/>
                    </a:lnTo>
                    <a:lnTo>
                      <a:pt x="23348" y="25528"/>
                    </a:lnTo>
                    <a:cubicBezTo>
                      <a:pt x="23348" y="25564"/>
                      <a:pt x="23348" y="25599"/>
                      <a:pt x="23396" y="25623"/>
                    </a:cubicBezTo>
                    <a:cubicBezTo>
                      <a:pt x="23563" y="25552"/>
                      <a:pt x="23717" y="25456"/>
                      <a:pt x="23872" y="25361"/>
                    </a:cubicBezTo>
                    <a:cubicBezTo>
                      <a:pt x="23896" y="25135"/>
                      <a:pt x="23896" y="18575"/>
                      <a:pt x="23872" y="18408"/>
                    </a:cubicBezTo>
                    <a:lnTo>
                      <a:pt x="23348" y="18217"/>
                    </a:lnTo>
                    <a:close/>
                    <a:moveTo>
                      <a:pt x="22336" y="17575"/>
                    </a:moveTo>
                    <a:cubicBezTo>
                      <a:pt x="22336" y="17598"/>
                      <a:pt x="22336" y="17622"/>
                      <a:pt x="22336" y="17658"/>
                    </a:cubicBezTo>
                    <a:lnTo>
                      <a:pt x="22336" y="26159"/>
                    </a:lnTo>
                    <a:cubicBezTo>
                      <a:pt x="22324" y="26171"/>
                      <a:pt x="22324" y="26171"/>
                      <a:pt x="22336" y="26183"/>
                    </a:cubicBezTo>
                    <a:lnTo>
                      <a:pt x="22360" y="26207"/>
                    </a:lnTo>
                    <a:cubicBezTo>
                      <a:pt x="22527" y="26123"/>
                      <a:pt x="22693" y="26040"/>
                      <a:pt x="22848" y="25945"/>
                    </a:cubicBezTo>
                    <a:cubicBezTo>
                      <a:pt x="22872" y="25778"/>
                      <a:pt x="22884" y="18170"/>
                      <a:pt x="22860" y="17920"/>
                    </a:cubicBezTo>
                    <a:lnTo>
                      <a:pt x="22860" y="17920"/>
                    </a:lnTo>
                    <a:lnTo>
                      <a:pt x="22860" y="17932"/>
                    </a:lnTo>
                    <a:cubicBezTo>
                      <a:pt x="22705" y="17813"/>
                      <a:pt x="22539" y="17694"/>
                      <a:pt x="22384" y="17575"/>
                    </a:cubicBezTo>
                    <a:close/>
                    <a:moveTo>
                      <a:pt x="21348" y="16729"/>
                    </a:moveTo>
                    <a:cubicBezTo>
                      <a:pt x="21348" y="16765"/>
                      <a:pt x="21324" y="16789"/>
                      <a:pt x="21324" y="16813"/>
                    </a:cubicBezTo>
                    <a:cubicBezTo>
                      <a:pt x="21312" y="17384"/>
                      <a:pt x="21324" y="26588"/>
                      <a:pt x="21348" y="26754"/>
                    </a:cubicBezTo>
                    <a:cubicBezTo>
                      <a:pt x="21372" y="26754"/>
                      <a:pt x="21396" y="26754"/>
                      <a:pt x="21420" y="26742"/>
                    </a:cubicBezTo>
                    <a:cubicBezTo>
                      <a:pt x="21574" y="26659"/>
                      <a:pt x="21717" y="26576"/>
                      <a:pt x="21860" y="26480"/>
                    </a:cubicBezTo>
                    <a:lnTo>
                      <a:pt x="21860" y="17384"/>
                    </a:lnTo>
                    <a:lnTo>
                      <a:pt x="21860" y="17241"/>
                    </a:lnTo>
                    <a:cubicBezTo>
                      <a:pt x="21872" y="17158"/>
                      <a:pt x="21836" y="17074"/>
                      <a:pt x="21753" y="17027"/>
                    </a:cubicBezTo>
                    <a:cubicBezTo>
                      <a:pt x="21646" y="16955"/>
                      <a:pt x="21550" y="16860"/>
                      <a:pt x="21443" y="16789"/>
                    </a:cubicBezTo>
                    <a:cubicBezTo>
                      <a:pt x="21408" y="16765"/>
                      <a:pt x="21372" y="16741"/>
                      <a:pt x="21348" y="16729"/>
                    </a:cubicBezTo>
                    <a:close/>
                    <a:moveTo>
                      <a:pt x="20407" y="16265"/>
                    </a:moveTo>
                    <a:cubicBezTo>
                      <a:pt x="20384" y="16265"/>
                      <a:pt x="20360" y="16277"/>
                      <a:pt x="20336" y="16277"/>
                    </a:cubicBezTo>
                    <a:cubicBezTo>
                      <a:pt x="20312" y="16372"/>
                      <a:pt x="20312" y="16455"/>
                      <a:pt x="20324" y="16539"/>
                    </a:cubicBezTo>
                    <a:lnTo>
                      <a:pt x="20324" y="27076"/>
                    </a:lnTo>
                    <a:lnTo>
                      <a:pt x="20324" y="27231"/>
                    </a:lnTo>
                    <a:cubicBezTo>
                      <a:pt x="20324" y="27266"/>
                      <a:pt x="20324" y="27302"/>
                      <a:pt x="20336" y="27338"/>
                    </a:cubicBezTo>
                    <a:cubicBezTo>
                      <a:pt x="20515" y="27254"/>
                      <a:pt x="20681" y="27159"/>
                      <a:pt x="20848" y="27052"/>
                    </a:cubicBezTo>
                    <a:cubicBezTo>
                      <a:pt x="20848" y="27008"/>
                      <a:pt x="20848" y="26975"/>
                      <a:pt x="20848" y="26933"/>
                    </a:cubicBezTo>
                    <a:lnTo>
                      <a:pt x="20848" y="16455"/>
                    </a:lnTo>
                    <a:cubicBezTo>
                      <a:pt x="20848" y="16443"/>
                      <a:pt x="20848" y="16443"/>
                      <a:pt x="20848" y="16432"/>
                    </a:cubicBezTo>
                    <a:cubicBezTo>
                      <a:pt x="20848" y="16432"/>
                      <a:pt x="20836" y="16432"/>
                      <a:pt x="20824" y="16408"/>
                    </a:cubicBezTo>
                    <a:cubicBezTo>
                      <a:pt x="20693" y="16336"/>
                      <a:pt x="20550" y="16289"/>
                      <a:pt x="20407" y="16265"/>
                    </a:cubicBezTo>
                    <a:close/>
                    <a:moveTo>
                      <a:pt x="19766" y="16263"/>
                    </a:moveTo>
                    <a:cubicBezTo>
                      <a:pt x="19600" y="16263"/>
                      <a:pt x="19450" y="16309"/>
                      <a:pt x="19300" y="16384"/>
                    </a:cubicBezTo>
                    <a:lnTo>
                      <a:pt x="19300" y="16658"/>
                    </a:lnTo>
                    <a:lnTo>
                      <a:pt x="19300" y="27612"/>
                    </a:lnTo>
                    <a:lnTo>
                      <a:pt x="19300" y="27790"/>
                    </a:lnTo>
                    <a:cubicBezTo>
                      <a:pt x="19300" y="27814"/>
                      <a:pt x="19300" y="27862"/>
                      <a:pt x="19348" y="27885"/>
                    </a:cubicBezTo>
                    <a:cubicBezTo>
                      <a:pt x="19515" y="27802"/>
                      <a:pt x="19681" y="27707"/>
                      <a:pt x="19848" y="27600"/>
                    </a:cubicBezTo>
                    <a:lnTo>
                      <a:pt x="19848" y="27350"/>
                    </a:lnTo>
                    <a:lnTo>
                      <a:pt x="19848" y="16551"/>
                    </a:lnTo>
                    <a:lnTo>
                      <a:pt x="19848" y="16372"/>
                    </a:lnTo>
                    <a:cubicBezTo>
                      <a:pt x="19836" y="16336"/>
                      <a:pt x="19824" y="16301"/>
                      <a:pt x="19824" y="16265"/>
                    </a:cubicBezTo>
                    <a:cubicBezTo>
                      <a:pt x="19805" y="16264"/>
                      <a:pt x="19785" y="16263"/>
                      <a:pt x="19766" y="16263"/>
                    </a:cubicBezTo>
                    <a:close/>
                    <a:moveTo>
                      <a:pt x="18812" y="16610"/>
                    </a:moveTo>
                    <a:cubicBezTo>
                      <a:pt x="18705" y="16658"/>
                      <a:pt x="18586" y="16729"/>
                      <a:pt x="18491" y="16801"/>
                    </a:cubicBezTo>
                    <a:cubicBezTo>
                      <a:pt x="18288" y="16955"/>
                      <a:pt x="18288" y="16955"/>
                      <a:pt x="18288" y="17205"/>
                    </a:cubicBezTo>
                    <a:lnTo>
                      <a:pt x="18288" y="28195"/>
                    </a:lnTo>
                    <a:lnTo>
                      <a:pt x="18288" y="28350"/>
                    </a:lnTo>
                    <a:cubicBezTo>
                      <a:pt x="18288" y="28385"/>
                      <a:pt x="18300" y="28421"/>
                      <a:pt x="18300" y="28457"/>
                    </a:cubicBezTo>
                    <a:cubicBezTo>
                      <a:pt x="18479" y="28374"/>
                      <a:pt x="18645" y="28278"/>
                      <a:pt x="18812" y="28171"/>
                    </a:cubicBezTo>
                    <a:lnTo>
                      <a:pt x="18812" y="16610"/>
                    </a:lnTo>
                    <a:close/>
                    <a:moveTo>
                      <a:pt x="17788" y="17432"/>
                    </a:moveTo>
                    <a:cubicBezTo>
                      <a:pt x="17669" y="17563"/>
                      <a:pt x="17550" y="17706"/>
                      <a:pt x="17431" y="17848"/>
                    </a:cubicBezTo>
                    <a:cubicBezTo>
                      <a:pt x="17252" y="18098"/>
                      <a:pt x="17276" y="18027"/>
                      <a:pt x="17276" y="18313"/>
                    </a:cubicBezTo>
                    <a:lnTo>
                      <a:pt x="17276" y="28731"/>
                    </a:lnTo>
                    <a:lnTo>
                      <a:pt x="17276" y="28909"/>
                    </a:lnTo>
                    <a:cubicBezTo>
                      <a:pt x="17276" y="28945"/>
                      <a:pt x="17276" y="28981"/>
                      <a:pt x="17324" y="28993"/>
                    </a:cubicBezTo>
                    <a:cubicBezTo>
                      <a:pt x="17407" y="28957"/>
                      <a:pt x="17490" y="28921"/>
                      <a:pt x="17574" y="28862"/>
                    </a:cubicBezTo>
                    <a:cubicBezTo>
                      <a:pt x="17848" y="28719"/>
                      <a:pt x="17812" y="28790"/>
                      <a:pt x="17812" y="28457"/>
                    </a:cubicBezTo>
                    <a:lnTo>
                      <a:pt x="17812" y="17717"/>
                    </a:lnTo>
                    <a:lnTo>
                      <a:pt x="17812" y="17551"/>
                    </a:lnTo>
                    <a:cubicBezTo>
                      <a:pt x="17812" y="17503"/>
                      <a:pt x="17800" y="17467"/>
                      <a:pt x="17788" y="17432"/>
                    </a:cubicBezTo>
                    <a:close/>
                    <a:moveTo>
                      <a:pt x="16764" y="18872"/>
                    </a:moveTo>
                    <a:cubicBezTo>
                      <a:pt x="16740" y="18908"/>
                      <a:pt x="16717" y="18932"/>
                      <a:pt x="16705" y="18968"/>
                    </a:cubicBezTo>
                    <a:cubicBezTo>
                      <a:pt x="16586" y="19182"/>
                      <a:pt x="16467" y="19396"/>
                      <a:pt x="16347" y="19611"/>
                    </a:cubicBezTo>
                    <a:cubicBezTo>
                      <a:pt x="16288" y="19718"/>
                      <a:pt x="16252" y="19837"/>
                      <a:pt x="16252" y="19968"/>
                    </a:cubicBezTo>
                    <a:lnTo>
                      <a:pt x="16252" y="29362"/>
                    </a:lnTo>
                    <a:lnTo>
                      <a:pt x="16252" y="29564"/>
                    </a:lnTo>
                    <a:cubicBezTo>
                      <a:pt x="16455" y="29505"/>
                      <a:pt x="16633" y="29409"/>
                      <a:pt x="16788" y="29290"/>
                    </a:cubicBezTo>
                    <a:lnTo>
                      <a:pt x="16788" y="18884"/>
                    </a:lnTo>
                    <a:lnTo>
                      <a:pt x="16764" y="18872"/>
                    </a:lnTo>
                    <a:close/>
                    <a:moveTo>
                      <a:pt x="15764" y="20813"/>
                    </a:moveTo>
                    <a:cubicBezTo>
                      <a:pt x="15740" y="20825"/>
                      <a:pt x="15728" y="20837"/>
                      <a:pt x="15716" y="20849"/>
                    </a:cubicBezTo>
                    <a:cubicBezTo>
                      <a:pt x="15574" y="21135"/>
                      <a:pt x="15431" y="21420"/>
                      <a:pt x="15300" y="21706"/>
                    </a:cubicBezTo>
                    <a:cubicBezTo>
                      <a:pt x="15276" y="21754"/>
                      <a:pt x="15252" y="21813"/>
                      <a:pt x="15252" y="21873"/>
                    </a:cubicBezTo>
                    <a:cubicBezTo>
                      <a:pt x="15252" y="21932"/>
                      <a:pt x="15252" y="21992"/>
                      <a:pt x="15252" y="22051"/>
                    </a:cubicBezTo>
                    <a:lnTo>
                      <a:pt x="15252" y="29850"/>
                    </a:lnTo>
                    <a:lnTo>
                      <a:pt x="15252" y="30028"/>
                    </a:lnTo>
                    <a:cubicBezTo>
                      <a:pt x="15252" y="30064"/>
                      <a:pt x="15264" y="30100"/>
                      <a:pt x="15276" y="30136"/>
                    </a:cubicBezTo>
                    <a:cubicBezTo>
                      <a:pt x="15443" y="30052"/>
                      <a:pt x="15609" y="29969"/>
                      <a:pt x="15764" y="29862"/>
                    </a:cubicBezTo>
                    <a:cubicBezTo>
                      <a:pt x="15788" y="29695"/>
                      <a:pt x="15812" y="21444"/>
                      <a:pt x="15788" y="20896"/>
                    </a:cubicBezTo>
                    <a:cubicBezTo>
                      <a:pt x="15776" y="20861"/>
                      <a:pt x="15776" y="20837"/>
                      <a:pt x="15764" y="20813"/>
                    </a:cubicBezTo>
                    <a:close/>
                    <a:moveTo>
                      <a:pt x="14740" y="22778"/>
                    </a:moveTo>
                    <a:cubicBezTo>
                      <a:pt x="14716" y="22813"/>
                      <a:pt x="14692" y="22861"/>
                      <a:pt x="14669" y="22897"/>
                    </a:cubicBezTo>
                    <a:cubicBezTo>
                      <a:pt x="14562" y="23075"/>
                      <a:pt x="14466" y="23254"/>
                      <a:pt x="14359" y="23421"/>
                    </a:cubicBezTo>
                    <a:cubicBezTo>
                      <a:pt x="14276" y="23551"/>
                      <a:pt x="14228" y="23694"/>
                      <a:pt x="14228" y="23849"/>
                    </a:cubicBezTo>
                    <a:lnTo>
                      <a:pt x="14228" y="30457"/>
                    </a:lnTo>
                    <a:lnTo>
                      <a:pt x="14228" y="30612"/>
                    </a:lnTo>
                    <a:cubicBezTo>
                      <a:pt x="14228" y="30660"/>
                      <a:pt x="14228" y="30683"/>
                      <a:pt x="14276" y="30695"/>
                    </a:cubicBezTo>
                    <a:lnTo>
                      <a:pt x="14764" y="30433"/>
                    </a:lnTo>
                    <a:lnTo>
                      <a:pt x="14776" y="22789"/>
                    </a:lnTo>
                    <a:cubicBezTo>
                      <a:pt x="14776" y="22789"/>
                      <a:pt x="14764" y="22778"/>
                      <a:pt x="14764" y="22778"/>
                    </a:cubicBezTo>
                    <a:close/>
                    <a:moveTo>
                      <a:pt x="13716" y="24361"/>
                    </a:moveTo>
                    <a:cubicBezTo>
                      <a:pt x="13692" y="24385"/>
                      <a:pt x="13680" y="24409"/>
                      <a:pt x="13657" y="24433"/>
                    </a:cubicBezTo>
                    <a:cubicBezTo>
                      <a:pt x="13538" y="24564"/>
                      <a:pt x="13430" y="24706"/>
                      <a:pt x="13311" y="24837"/>
                    </a:cubicBezTo>
                    <a:cubicBezTo>
                      <a:pt x="13240" y="24897"/>
                      <a:pt x="13216" y="24980"/>
                      <a:pt x="13216" y="25064"/>
                    </a:cubicBezTo>
                    <a:lnTo>
                      <a:pt x="13216" y="25183"/>
                    </a:lnTo>
                    <a:lnTo>
                      <a:pt x="13216" y="31017"/>
                    </a:lnTo>
                    <a:lnTo>
                      <a:pt x="13216" y="31171"/>
                    </a:lnTo>
                    <a:cubicBezTo>
                      <a:pt x="13228" y="31207"/>
                      <a:pt x="13240" y="31243"/>
                      <a:pt x="13252" y="31279"/>
                    </a:cubicBezTo>
                    <a:lnTo>
                      <a:pt x="13752" y="30993"/>
                    </a:lnTo>
                    <a:cubicBezTo>
                      <a:pt x="13752" y="28778"/>
                      <a:pt x="13752" y="26588"/>
                      <a:pt x="13752" y="24397"/>
                    </a:cubicBezTo>
                    <a:cubicBezTo>
                      <a:pt x="13752" y="24385"/>
                      <a:pt x="13740" y="24385"/>
                      <a:pt x="13716" y="24361"/>
                    </a:cubicBezTo>
                    <a:close/>
                    <a:moveTo>
                      <a:pt x="12728" y="25421"/>
                    </a:moveTo>
                    <a:cubicBezTo>
                      <a:pt x="12549" y="25528"/>
                      <a:pt x="12395" y="25671"/>
                      <a:pt x="12216" y="25790"/>
                    </a:cubicBezTo>
                    <a:lnTo>
                      <a:pt x="12216" y="31755"/>
                    </a:lnTo>
                    <a:cubicBezTo>
                      <a:pt x="12216" y="31767"/>
                      <a:pt x="12216" y="31791"/>
                      <a:pt x="12228" y="31802"/>
                    </a:cubicBezTo>
                    <a:cubicBezTo>
                      <a:pt x="12418" y="31743"/>
                      <a:pt x="12585" y="31648"/>
                      <a:pt x="12752" y="31529"/>
                    </a:cubicBezTo>
                    <a:lnTo>
                      <a:pt x="12752" y="25468"/>
                    </a:lnTo>
                    <a:cubicBezTo>
                      <a:pt x="12752" y="25456"/>
                      <a:pt x="12740" y="25445"/>
                      <a:pt x="12728" y="25421"/>
                    </a:cubicBezTo>
                    <a:close/>
                    <a:moveTo>
                      <a:pt x="11692" y="26088"/>
                    </a:moveTo>
                    <a:lnTo>
                      <a:pt x="11192" y="26302"/>
                    </a:lnTo>
                    <a:lnTo>
                      <a:pt x="11192" y="26504"/>
                    </a:lnTo>
                    <a:lnTo>
                      <a:pt x="11192" y="32279"/>
                    </a:lnTo>
                    <a:cubicBezTo>
                      <a:pt x="11192" y="32314"/>
                      <a:pt x="11192" y="32350"/>
                      <a:pt x="11252" y="32374"/>
                    </a:cubicBezTo>
                    <a:cubicBezTo>
                      <a:pt x="11394" y="32279"/>
                      <a:pt x="11573" y="32207"/>
                      <a:pt x="11740" y="32088"/>
                    </a:cubicBezTo>
                    <a:lnTo>
                      <a:pt x="11740" y="26314"/>
                    </a:lnTo>
                    <a:lnTo>
                      <a:pt x="11740" y="26183"/>
                    </a:lnTo>
                    <a:cubicBezTo>
                      <a:pt x="11740" y="26135"/>
                      <a:pt x="11740" y="26111"/>
                      <a:pt x="11692" y="26088"/>
                    </a:cubicBezTo>
                    <a:close/>
                    <a:moveTo>
                      <a:pt x="10716" y="26409"/>
                    </a:moveTo>
                    <a:cubicBezTo>
                      <a:pt x="10537" y="26409"/>
                      <a:pt x="10382" y="26421"/>
                      <a:pt x="10216" y="26445"/>
                    </a:cubicBezTo>
                    <a:cubicBezTo>
                      <a:pt x="10180" y="26635"/>
                      <a:pt x="10180" y="32755"/>
                      <a:pt x="10204" y="32922"/>
                    </a:cubicBezTo>
                    <a:cubicBezTo>
                      <a:pt x="10394" y="32862"/>
                      <a:pt x="10573" y="32767"/>
                      <a:pt x="10728" y="32636"/>
                    </a:cubicBezTo>
                    <a:lnTo>
                      <a:pt x="10728" y="26492"/>
                    </a:lnTo>
                    <a:cubicBezTo>
                      <a:pt x="10728" y="26469"/>
                      <a:pt x="10716" y="26433"/>
                      <a:pt x="10716" y="26409"/>
                    </a:cubicBezTo>
                    <a:close/>
                    <a:moveTo>
                      <a:pt x="9192" y="26290"/>
                    </a:moveTo>
                    <a:cubicBezTo>
                      <a:pt x="9168" y="26373"/>
                      <a:pt x="9156" y="26457"/>
                      <a:pt x="9168" y="26528"/>
                    </a:cubicBezTo>
                    <a:lnTo>
                      <a:pt x="9168" y="33267"/>
                    </a:lnTo>
                    <a:lnTo>
                      <a:pt x="9168" y="33398"/>
                    </a:lnTo>
                    <a:cubicBezTo>
                      <a:pt x="9168" y="33446"/>
                      <a:pt x="9156" y="33469"/>
                      <a:pt x="9204" y="33493"/>
                    </a:cubicBezTo>
                    <a:cubicBezTo>
                      <a:pt x="9382" y="33422"/>
                      <a:pt x="9549" y="33326"/>
                      <a:pt x="9716" y="33231"/>
                    </a:cubicBezTo>
                    <a:lnTo>
                      <a:pt x="9716" y="32969"/>
                    </a:lnTo>
                    <a:lnTo>
                      <a:pt x="9716" y="26647"/>
                    </a:lnTo>
                    <a:lnTo>
                      <a:pt x="9716" y="26516"/>
                    </a:lnTo>
                    <a:cubicBezTo>
                      <a:pt x="9716" y="26469"/>
                      <a:pt x="9704" y="26421"/>
                      <a:pt x="9692" y="26373"/>
                    </a:cubicBezTo>
                    <a:cubicBezTo>
                      <a:pt x="9525" y="26326"/>
                      <a:pt x="9358" y="26302"/>
                      <a:pt x="9192" y="26290"/>
                    </a:cubicBezTo>
                    <a:close/>
                    <a:moveTo>
                      <a:pt x="8180" y="26099"/>
                    </a:moveTo>
                    <a:cubicBezTo>
                      <a:pt x="8168" y="26183"/>
                      <a:pt x="8156" y="26278"/>
                      <a:pt x="8168" y="26361"/>
                    </a:cubicBezTo>
                    <a:lnTo>
                      <a:pt x="8168" y="33803"/>
                    </a:lnTo>
                    <a:lnTo>
                      <a:pt x="8168" y="33958"/>
                    </a:lnTo>
                    <a:cubicBezTo>
                      <a:pt x="8168" y="34017"/>
                      <a:pt x="8156" y="34029"/>
                      <a:pt x="8204" y="34053"/>
                    </a:cubicBezTo>
                    <a:cubicBezTo>
                      <a:pt x="8382" y="33969"/>
                      <a:pt x="8537" y="33874"/>
                      <a:pt x="8704" y="33779"/>
                    </a:cubicBezTo>
                    <a:lnTo>
                      <a:pt x="8704" y="33517"/>
                    </a:lnTo>
                    <a:lnTo>
                      <a:pt x="8704" y="26469"/>
                    </a:lnTo>
                    <a:lnTo>
                      <a:pt x="8704" y="26314"/>
                    </a:lnTo>
                    <a:cubicBezTo>
                      <a:pt x="8692" y="26266"/>
                      <a:pt x="8692" y="26230"/>
                      <a:pt x="8680" y="26183"/>
                    </a:cubicBezTo>
                    <a:cubicBezTo>
                      <a:pt x="8525" y="26135"/>
                      <a:pt x="8358" y="26111"/>
                      <a:pt x="8180" y="26099"/>
                    </a:cubicBezTo>
                    <a:close/>
                    <a:moveTo>
                      <a:pt x="7656" y="26076"/>
                    </a:moveTo>
                    <a:cubicBezTo>
                      <a:pt x="7501" y="26076"/>
                      <a:pt x="7358" y="26088"/>
                      <a:pt x="7215" y="26099"/>
                    </a:cubicBezTo>
                    <a:cubicBezTo>
                      <a:pt x="7192" y="26099"/>
                      <a:pt x="7180" y="26123"/>
                      <a:pt x="7156" y="26135"/>
                    </a:cubicBezTo>
                    <a:lnTo>
                      <a:pt x="7156" y="26278"/>
                    </a:lnTo>
                    <a:lnTo>
                      <a:pt x="7156" y="34589"/>
                    </a:lnTo>
                    <a:cubicBezTo>
                      <a:pt x="7144" y="34600"/>
                      <a:pt x="7144" y="34600"/>
                      <a:pt x="7156" y="34612"/>
                    </a:cubicBezTo>
                    <a:lnTo>
                      <a:pt x="7168" y="34612"/>
                    </a:lnTo>
                    <a:cubicBezTo>
                      <a:pt x="7358" y="34553"/>
                      <a:pt x="7525" y="34458"/>
                      <a:pt x="7680" y="34327"/>
                    </a:cubicBezTo>
                    <a:lnTo>
                      <a:pt x="7680" y="26159"/>
                    </a:lnTo>
                    <a:cubicBezTo>
                      <a:pt x="7680" y="26135"/>
                      <a:pt x="7668" y="26099"/>
                      <a:pt x="7656" y="26076"/>
                    </a:cubicBezTo>
                    <a:close/>
                    <a:moveTo>
                      <a:pt x="6656" y="26195"/>
                    </a:moveTo>
                    <a:lnTo>
                      <a:pt x="6144" y="26338"/>
                    </a:lnTo>
                    <a:cubicBezTo>
                      <a:pt x="6132" y="26445"/>
                      <a:pt x="6132" y="26528"/>
                      <a:pt x="6132" y="26611"/>
                    </a:cubicBezTo>
                    <a:lnTo>
                      <a:pt x="6132" y="34898"/>
                    </a:lnTo>
                    <a:lnTo>
                      <a:pt x="6132" y="35077"/>
                    </a:lnTo>
                    <a:cubicBezTo>
                      <a:pt x="6132" y="35112"/>
                      <a:pt x="6132" y="35148"/>
                      <a:pt x="6180" y="35172"/>
                    </a:cubicBezTo>
                    <a:cubicBezTo>
                      <a:pt x="6275" y="35136"/>
                      <a:pt x="6370" y="35089"/>
                      <a:pt x="6465" y="35029"/>
                    </a:cubicBezTo>
                    <a:cubicBezTo>
                      <a:pt x="6715" y="34886"/>
                      <a:pt x="6691" y="34946"/>
                      <a:pt x="6691" y="34648"/>
                    </a:cubicBezTo>
                    <a:lnTo>
                      <a:pt x="6691" y="26469"/>
                    </a:lnTo>
                    <a:cubicBezTo>
                      <a:pt x="6691" y="26409"/>
                      <a:pt x="6691" y="26361"/>
                      <a:pt x="6691" y="26314"/>
                    </a:cubicBezTo>
                    <a:cubicBezTo>
                      <a:pt x="6680" y="26266"/>
                      <a:pt x="6668" y="26230"/>
                      <a:pt x="6656" y="26195"/>
                    </a:cubicBezTo>
                    <a:close/>
                    <a:moveTo>
                      <a:pt x="5656" y="26564"/>
                    </a:moveTo>
                    <a:cubicBezTo>
                      <a:pt x="5465" y="26611"/>
                      <a:pt x="5287" y="26683"/>
                      <a:pt x="5132" y="26802"/>
                    </a:cubicBezTo>
                    <a:lnTo>
                      <a:pt x="5132" y="35767"/>
                    </a:lnTo>
                    <a:cubicBezTo>
                      <a:pt x="5310" y="35684"/>
                      <a:pt x="5477" y="35589"/>
                      <a:pt x="5656" y="35493"/>
                    </a:cubicBezTo>
                    <a:lnTo>
                      <a:pt x="5656" y="26564"/>
                    </a:lnTo>
                    <a:close/>
                    <a:moveTo>
                      <a:pt x="4632" y="27052"/>
                    </a:moveTo>
                    <a:cubicBezTo>
                      <a:pt x="4525" y="27100"/>
                      <a:pt x="4429" y="27147"/>
                      <a:pt x="4334" y="27219"/>
                    </a:cubicBezTo>
                    <a:lnTo>
                      <a:pt x="4334" y="27231"/>
                    </a:lnTo>
                    <a:cubicBezTo>
                      <a:pt x="4072" y="27409"/>
                      <a:pt x="4108" y="27350"/>
                      <a:pt x="4108" y="27647"/>
                    </a:cubicBezTo>
                    <a:lnTo>
                      <a:pt x="4108" y="36065"/>
                    </a:lnTo>
                    <a:lnTo>
                      <a:pt x="4108" y="36232"/>
                    </a:lnTo>
                    <a:cubicBezTo>
                      <a:pt x="4108" y="36267"/>
                      <a:pt x="4120" y="36291"/>
                      <a:pt x="4132" y="36327"/>
                    </a:cubicBezTo>
                    <a:cubicBezTo>
                      <a:pt x="4310" y="36232"/>
                      <a:pt x="4477" y="36148"/>
                      <a:pt x="4644" y="36029"/>
                    </a:cubicBezTo>
                    <a:lnTo>
                      <a:pt x="4644" y="27195"/>
                    </a:lnTo>
                    <a:cubicBezTo>
                      <a:pt x="4644" y="27159"/>
                      <a:pt x="4644" y="27111"/>
                      <a:pt x="4632" y="27052"/>
                    </a:cubicBezTo>
                    <a:close/>
                    <a:moveTo>
                      <a:pt x="3620" y="27766"/>
                    </a:moveTo>
                    <a:cubicBezTo>
                      <a:pt x="3429" y="27885"/>
                      <a:pt x="3251" y="28040"/>
                      <a:pt x="3108" y="28207"/>
                    </a:cubicBezTo>
                    <a:lnTo>
                      <a:pt x="3108" y="36839"/>
                    </a:lnTo>
                    <a:cubicBezTo>
                      <a:pt x="3108" y="36839"/>
                      <a:pt x="3108" y="36851"/>
                      <a:pt x="3108" y="36851"/>
                    </a:cubicBezTo>
                    <a:cubicBezTo>
                      <a:pt x="3108" y="36851"/>
                      <a:pt x="3120" y="36851"/>
                      <a:pt x="3132" y="36863"/>
                    </a:cubicBezTo>
                    <a:cubicBezTo>
                      <a:pt x="3310" y="36791"/>
                      <a:pt x="3477" y="36696"/>
                      <a:pt x="3632" y="36589"/>
                    </a:cubicBezTo>
                    <a:lnTo>
                      <a:pt x="3632" y="36434"/>
                    </a:lnTo>
                    <a:lnTo>
                      <a:pt x="3632" y="27802"/>
                    </a:lnTo>
                    <a:cubicBezTo>
                      <a:pt x="3632" y="27790"/>
                      <a:pt x="3632" y="27790"/>
                      <a:pt x="3632" y="27778"/>
                    </a:cubicBezTo>
                    <a:cubicBezTo>
                      <a:pt x="3632" y="27778"/>
                      <a:pt x="3620" y="27778"/>
                      <a:pt x="3620" y="27766"/>
                    </a:cubicBezTo>
                    <a:close/>
                    <a:moveTo>
                      <a:pt x="2596" y="28707"/>
                    </a:moveTo>
                    <a:cubicBezTo>
                      <a:pt x="2560" y="28743"/>
                      <a:pt x="2524" y="28766"/>
                      <a:pt x="2500" y="28802"/>
                    </a:cubicBezTo>
                    <a:cubicBezTo>
                      <a:pt x="2393" y="28921"/>
                      <a:pt x="2286" y="29052"/>
                      <a:pt x="2167" y="29171"/>
                    </a:cubicBezTo>
                    <a:cubicBezTo>
                      <a:pt x="2096" y="29243"/>
                      <a:pt x="2060" y="29350"/>
                      <a:pt x="2072" y="29445"/>
                    </a:cubicBezTo>
                    <a:cubicBezTo>
                      <a:pt x="2084" y="29481"/>
                      <a:pt x="2084" y="29505"/>
                      <a:pt x="2072" y="29540"/>
                    </a:cubicBezTo>
                    <a:lnTo>
                      <a:pt x="2072" y="37184"/>
                    </a:lnTo>
                    <a:lnTo>
                      <a:pt x="2072" y="37339"/>
                    </a:lnTo>
                    <a:cubicBezTo>
                      <a:pt x="2084" y="37375"/>
                      <a:pt x="2096" y="37410"/>
                      <a:pt x="2108" y="37446"/>
                    </a:cubicBezTo>
                    <a:lnTo>
                      <a:pt x="2620" y="37160"/>
                    </a:lnTo>
                    <a:lnTo>
                      <a:pt x="2620" y="36875"/>
                    </a:lnTo>
                    <a:lnTo>
                      <a:pt x="2620" y="28993"/>
                    </a:lnTo>
                    <a:lnTo>
                      <a:pt x="2620" y="28790"/>
                    </a:lnTo>
                    <a:cubicBezTo>
                      <a:pt x="2608" y="28766"/>
                      <a:pt x="2608" y="28731"/>
                      <a:pt x="2596" y="28707"/>
                    </a:cubicBezTo>
                    <a:close/>
                    <a:moveTo>
                      <a:pt x="1572" y="30005"/>
                    </a:moveTo>
                    <a:cubicBezTo>
                      <a:pt x="1548" y="30028"/>
                      <a:pt x="1524" y="30064"/>
                      <a:pt x="1500" y="30088"/>
                    </a:cubicBezTo>
                    <a:cubicBezTo>
                      <a:pt x="1393" y="30267"/>
                      <a:pt x="1298" y="30445"/>
                      <a:pt x="1179" y="30612"/>
                    </a:cubicBezTo>
                    <a:cubicBezTo>
                      <a:pt x="1107" y="30743"/>
                      <a:pt x="1060" y="30898"/>
                      <a:pt x="1072" y="31041"/>
                    </a:cubicBezTo>
                    <a:lnTo>
                      <a:pt x="1072" y="37756"/>
                    </a:lnTo>
                    <a:lnTo>
                      <a:pt x="1072" y="37887"/>
                    </a:lnTo>
                    <a:cubicBezTo>
                      <a:pt x="1072" y="37934"/>
                      <a:pt x="1084" y="37946"/>
                      <a:pt x="1084" y="38006"/>
                    </a:cubicBezTo>
                    <a:cubicBezTo>
                      <a:pt x="1262" y="37910"/>
                      <a:pt x="1441" y="37815"/>
                      <a:pt x="1608" y="37708"/>
                    </a:cubicBezTo>
                    <a:lnTo>
                      <a:pt x="1619" y="37482"/>
                    </a:lnTo>
                    <a:lnTo>
                      <a:pt x="1619" y="30064"/>
                    </a:lnTo>
                    <a:cubicBezTo>
                      <a:pt x="1619" y="30040"/>
                      <a:pt x="1619" y="30005"/>
                      <a:pt x="1572" y="30005"/>
                    </a:cubicBezTo>
                    <a:close/>
                    <a:moveTo>
                      <a:pt x="572" y="31945"/>
                    </a:moveTo>
                    <a:cubicBezTo>
                      <a:pt x="548" y="31957"/>
                      <a:pt x="524" y="31993"/>
                      <a:pt x="524" y="32029"/>
                    </a:cubicBezTo>
                    <a:cubicBezTo>
                      <a:pt x="429" y="32326"/>
                      <a:pt x="322" y="32624"/>
                      <a:pt x="250" y="32922"/>
                    </a:cubicBezTo>
                    <a:cubicBezTo>
                      <a:pt x="179" y="33184"/>
                      <a:pt x="143" y="33457"/>
                      <a:pt x="84" y="33731"/>
                    </a:cubicBezTo>
                    <a:cubicBezTo>
                      <a:pt x="72" y="33803"/>
                      <a:pt x="72" y="33862"/>
                      <a:pt x="0" y="33886"/>
                    </a:cubicBezTo>
                    <a:lnTo>
                      <a:pt x="0" y="38601"/>
                    </a:lnTo>
                    <a:cubicBezTo>
                      <a:pt x="203" y="38506"/>
                      <a:pt x="393" y="38399"/>
                      <a:pt x="572" y="38279"/>
                    </a:cubicBezTo>
                    <a:cubicBezTo>
                      <a:pt x="607" y="38029"/>
                      <a:pt x="595" y="32100"/>
                      <a:pt x="572" y="319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26"/>
          <p:cNvGrpSpPr/>
          <p:nvPr/>
        </p:nvGrpSpPr>
        <p:grpSpPr>
          <a:xfrm>
            <a:off x="4067318" y="1152428"/>
            <a:ext cx="2044507" cy="1633697"/>
            <a:chOff x="4067318" y="1152428"/>
            <a:chExt cx="2044507" cy="1633697"/>
          </a:xfrm>
        </p:grpSpPr>
        <p:sp>
          <p:nvSpPr>
            <p:cNvPr id="1625" name="Google Shape;1625;p26"/>
            <p:cNvSpPr/>
            <p:nvPr/>
          </p:nvSpPr>
          <p:spPr>
            <a:xfrm>
              <a:off x="4732725" y="1152428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26" name="Google Shape;1626;p26"/>
            <p:cNvGrpSpPr/>
            <p:nvPr/>
          </p:nvGrpSpPr>
          <p:grpSpPr>
            <a:xfrm>
              <a:off x="4067318" y="1919726"/>
              <a:ext cx="2044507" cy="866399"/>
              <a:chOff x="4067318" y="1919726"/>
              <a:chExt cx="2044507" cy="866399"/>
            </a:xfrm>
          </p:grpSpPr>
          <p:sp>
            <p:nvSpPr>
              <p:cNvPr id="1627" name="Google Shape;1627;p26"/>
              <p:cNvSpPr txBox="1"/>
              <p:nvPr/>
            </p:nvSpPr>
            <p:spPr>
              <a:xfrm>
                <a:off x="406732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28" name="Google Shape;1628;p26"/>
              <p:cNvSpPr txBox="1"/>
              <p:nvPr/>
            </p:nvSpPr>
            <p:spPr>
              <a:xfrm>
                <a:off x="4067318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29" name="Google Shape;1629;p26"/>
          <p:cNvGrpSpPr/>
          <p:nvPr/>
        </p:nvGrpSpPr>
        <p:grpSpPr>
          <a:xfrm>
            <a:off x="6519405" y="1152428"/>
            <a:ext cx="2044500" cy="1633697"/>
            <a:chOff x="6519405" y="1152428"/>
            <a:chExt cx="2044500" cy="1633697"/>
          </a:xfrm>
        </p:grpSpPr>
        <p:sp>
          <p:nvSpPr>
            <p:cNvPr id="1630" name="Google Shape;1630;p26"/>
            <p:cNvSpPr/>
            <p:nvPr/>
          </p:nvSpPr>
          <p:spPr>
            <a:xfrm>
              <a:off x="7182850" y="1152428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1" name="Google Shape;1631;p26"/>
            <p:cNvGrpSpPr/>
            <p:nvPr/>
          </p:nvGrpSpPr>
          <p:grpSpPr>
            <a:xfrm>
              <a:off x="6519405" y="1919726"/>
              <a:ext cx="2044500" cy="866399"/>
              <a:chOff x="6519405" y="1919726"/>
              <a:chExt cx="2044500" cy="866399"/>
            </a:xfrm>
          </p:grpSpPr>
          <p:sp>
            <p:nvSpPr>
              <p:cNvPr id="1632" name="Google Shape;1632;p26"/>
              <p:cNvSpPr txBox="1"/>
              <p:nvPr/>
            </p:nvSpPr>
            <p:spPr>
              <a:xfrm>
                <a:off x="651940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planet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. It’s a gas giant,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3" name="Google Shape;1633;p26"/>
              <p:cNvSpPr txBox="1"/>
              <p:nvPr/>
            </p:nvSpPr>
            <p:spPr>
              <a:xfrm>
                <a:off x="6519405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4" name="Google Shape;1634;p26"/>
          <p:cNvGrpSpPr/>
          <p:nvPr/>
        </p:nvGrpSpPr>
        <p:grpSpPr>
          <a:xfrm>
            <a:off x="4067318" y="3086203"/>
            <a:ext cx="2044507" cy="1633597"/>
            <a:chOff x="4067318" y="3086203"/>
            <a:chExt cx="2044507" cy="1633597"/>
          </a:xfrm>
        </p:grpSpPr>
        <p:sp>
          <p:nvSpPr>
            <p:cNvPr id="1635" name="Google Shape;1635;p26"/>
            <p:cNvSpPr/>
            <p:nvPr/>
          </p:nvSpPr>
          <p:spPr>
            <a:xfrm>
              <a:off x="4732725" y="3086203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23%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6" name="Google Shape;1636;p26"/>
            <p:cNvGrpSpPr/>
            <p:nvPr/>
          </p:nvGrpSpPr>
          <p:grpSpPr>
            <a:xfrm>
              <a:off x="4067318" y="3853342"/>
              <a:ext cx="2044507" cy="866458"/>
              <a:chOff x="4067318" y="3853342"/>
              <a:chExt cx="2044507" cy="866458"/>
            </a:xfrm>
          </p:grpSpPr>
          <p:sp>
            <p:nvSpPr>
              <p:cNvPr id="1637" name="Google Shape;1637;p26"/>
              <p:cNvSpPr txBox="1"/>
              <p:nvPr/>
            </p:nvSpPr>
            <p:spPr>
              <a:xfrm>
                <a:off x="406732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entire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8" name="Google Shape;1638;p26"/>
              <p:cNvSpPr txBox="1"/>
              <p:nvPr/>
            </p:nvSpPr>
            <p:spPr>
              <a:xfrm>
                <a:off x="4067318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9" name="Google Shape;1639;p26"/>
          <p:cNvGrpSpPr/>
          <p:nvPr/>
        </p:nvGrpSpPr>
        <p:grpSpPr>
          <a:xfrm>
            <a:off x="6519405" y="3086203"/>
            <a:ext cx="2044500" cy="1633597"/>
            <a:chOff x="6519405" y="3086203"/>
            <a:chExt cx="2044500" cy="1633597"/>
          </a:xfrm>
        </p:grpSpPr>
        <p:sp>
          <p:nvSpPr>
            <p:cNvPr id="1640" name="Google Shape;1640;p26"/>
            <p:cNvSpPr/>
            <p:nvPr/>
          </p:nvSpPr>
          <p:spPr>
            <a:xfrm>
              <a:off x="7182850" y="3086203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41" name="Google Shape;1641;p26"/>
            <p:cNvGrpSpPr/>
            <p:nvPr/>
          </p:nvGrpSpPr>
          <p:grpSpPr>
            <a:xfrm>
              <a:off x="6519405" y="3853342"/>
              <a:ext cx="2044500" cy="866458"/>
              <a:chOff x="6519405" y="3853342"/>
              <a:chExt cx="2044500" cy="866458"/>
            </a:xfrm>
          </p:grpSpPr>
          <p:sp>
            <p:nvSpPr>
              <p:cNvPr id="1642" name="Google Shape;1642;p26"/>
              <p:cNvSpPr txBox="1"/>
              <p:nvPr/>
            </p:nvSpPr>
            <p:spPr>
              <a:xfrm>
                <a:off x="651940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3" name="Google Shape;1643;p26"/>
              <p:cNvSpPr txBox="1"/>
              <p:nvPr/>
            </p:nvSpPr>
            <p:spPr>
              <a:xfrm>
                <a:off x="6519405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6" name="Google Shape;1706;p28"/>
          <p:cNvCxnSpPr/>
          <p:nvPr/>
        </p:nvCxnSpPr>
        <p:spPr>
          <a:xfrm>
            <a:off x="3832521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7" name="Google Shape;1707;p28"/>
          <p:cNvCxnSpPr/>
          <p:nvPr/>
        </p:nvCxnSpPr>
        <p:spPr>
          <a:xfrm>
            <a:off x="5779658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8" name="Google Shape;1708;p28"/>
          <p:cNvCxnSpPr/>
          <p:nvPr/>
        </p:nvCxnSpPr>
        <p:spPr>
          <a:xfrm>
            <a:off x="7726808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9" name="Google Shape;1709;p28"/>
          <p:cNvCxnSpPr/>
          <p:nvPr/>
        </p:nvCxnSpPr>
        <p:spPr>
          <a:xfrm rot="10800000">
            <a:off x="3832521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0" name="Google Shape;1710;p28"/>
          <p:cNvCxnSpPr/>
          <p:nvPr/>
        </p:nvCxnSpPr>
        <p:spPr>
          <a:xfrm rot="10800000">
            <a:off x="5779658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1" name="Google Shape;1711;p28"/>
          <p:cNvCxnSpPr/>
          <p:nvPr/>
        </p:nvCxnSpPr>
        <p:spPr>
          <a:xfrm rot="10800000">
            <a:off x="7726808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2" name="Google Shape;1712;p28"/>
          <p:cNvSpPr/>
          <p:nvPr/>
        </p:nvSpPr>
        <p:spPr>
          <a:xfrm rot="10800000" flipH="1">
            <a:off x="3050825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28"/>
          <p:cNvSpPr/>
          <p:nvPr/>
        </p:nvSpPr>
        <p:spPr>
          <a:xfrm rot="10800000" flipH="1">
            <a:off x="3050825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28"/>
          <p:cNvSpPr/>
          <p:nvPr/>
        </p:nvSpPr>
        <p:spPr>
          <a:xfrm rot="10800000" flipH="1">
            <a:off x="499796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28"/>
          <p:cNvSpPr/>
          <p:nvPr/>
        </p:nvSpPr>
        <p:spPr>
          <a:xfrm rot="10800000" flipH="1">
            <a:off x="499796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28"/>
          <p:cNvSpPr/>
          <p:nvPr/>
        </p:nvSpPr>
        <p:spPr>
          <a:xfrm rot="10800000" flipH="1">
            <a:off x="694511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28"/>
          <p:cNvSpPr/>
          <p:nvPr/>
        </p:nvSpPr>
        <p:spPr>
          <a:xfrm rot="10800000" flipH="1">
            <a:off x="694511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4" name="Google Shape;1724;p28"/>
          <p:cNvCxnSpPr/>
          <p:nvPr/>
        </p:nvCxnSpPr>
        <p:spPr>
          <a:xfrm rot="10800000">
            <a:off x="1667796" y="2724633"/>
            <a:ext cx="60927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5" name="Google Shape;1725;p28"/>
          <p:cNvCxnSpPr/>
          <p:nvPr/>
        </p:nvCxnSpPr>
        <p:spPr>
          <a:xfrm>
            <a:off x="4715246" y="-281645"/>
            <a:ext cx="0" cy="6012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6" name="Google Shape;1726;p2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727" name="Google Shape;1727;p28"/>
          <p:cNvGrpSpPr/>
          <p:nvPr/>
        </p:nvGrpSpPr>
        <p:grpSpPr>
          <a:xfrm>
            <a:off x="663244" y="1844559"/>
            <a:ext cx="2103892" cy="2209488"/>
            <a:chOff x="4447388" y="2648600"/>
            <a:chExt cx="1387700" cy="1457350"/>
          </a:xfrm>
        </p:grpSpPr>
        <p:sp>
          <p:nvSpPr>
            <p:cNvPr id="1728" name="Google Shape;1728;p28"/>
            <p:cNvSpPr/>
            <p:nvPr/>
          </p:nvSpPr>
          <p:spPr>
            <a:xfrm>
              <a:off x="4447388" y="3302850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4447388" y="3215933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8"/>
            <p:cNvSpPr/>
            <p:nvPr/>
          </p:nvSpPr>
          <p:spPr>
            <a:xfrm>
              <a:off x="4541163" y="2824825"/>
              <a:ext cx="393225" cy="183375"/>
            </a:xfrm>
            <a:custGeom>
              <a:avLst/>
              <a:gdLst/>
              <a:ahLst/>
              <a:cxnLst/>
              <a:rect l="l" t="t" r="r" b="b"/>
              <a:pathLst>
                <a:path w="15729" h="7335" extrusionOk="0">
                  <a:moveTo>
                    <a:pt x="6156" y="7335"/>
                  </a:moveTo>
                  <a:lnTo>
                    <a:pt x="15729" y="1762"/>
                  </a:lnTo>
                  <a:cubicBezTo>
                    <a:pt x="15633" y="1691"/>
                    <a:pt x="15538" y="1620"/>
                    <a:pt x="15443" y="1548"/>
                  </a:cubicBezTo>
                  <a:cubicBezTo>
                    <a:pt x="15348" y="1489"/>
                    <a:pt x="15240" y="1405"/>
                    <a:pt x="15145" y="1334"/>
                  </a:cubicBezTo>
                  <a:lnTo>
                    <a:pt x="15133" y="1334"/>
                  </a:lnTo>
                  <a:lnTo>
                    <a:pt x="15109" y="1310"/>
                  </a:lnTo>
                  <a:cubicBezTo>
                    <a:pt x="15026" y="1262"/>
                    <a:pt x="14943" y="1203"/>
                    <a:pt x="14848" y="1143"/>
                  </a:cubicBezTo>
                  <a:cubicBezTo>
                    <a:pt x="14764" y="1096"/>
                    <a:pt x="14669" y="1024"/>
                    <a:pt x="14574" y="977"/>
                  </a:cubicBezTo>
                  <a:lnTo>
                    <a:pt x="14502" y="941"/>
                  </a:lnTo>
                  <a:cubicBezTo>
                    <a:pt x="14431" y="893"/>
                    <a:pt x="14359" y="858"/>
                    <a:pt x="14288" y="810"/>
                  </a:cubicBezTo>
                  <a:cubicBezTo>
                    <a:pt x="14252" y="798"/>
                    <a:pt x="14228" y="786"/>
                    <a:pt x="14205" y="774"/>
                  </a:cubicBezTo>
                  <a:lnTo>
                    <a:pt x="14086" y="715"/>
                  </a:lnTo>
                  <a:lnTo>
                    <a:pt x="14002" y="667"/>
                  </a:lnTo>
                  <a:cubicBezTo>
                    <a:pt x="13955" y="643"/>
                    <a:pt x="13907" y="619"/>
                    <a:pt x="13859" y="596"/>
                  </a:cubicBezTo>
                  <a:lnTo>
                    <a:pt x="13764" y="548"/>
                  </a:lnTo>
                  <a:lnTo>
                    <a:pt x="13716" y="536"/>
                  </a:lnTo>
                  <a:cubicBezTo>
                    <a:pt x="13633" y="488"/>
                    <a:pt x="13538" y="453"/>
                    <a:pt x="13443" y="417"/>
                  </a:cubicBezTo>
                  <a:cubicBezTo>
                    <a:pt x="13347" y="381"/>
                    <a:pt x="13252" y="346"/>
                    <a:pt x="13169" y="310"/>
                  </a:cubicBezTo>
                  <a:lnTo>
                    <a:pt x="13121" y="298"/>
                  </a:lnTo>
                  <a:lnTo>
                    <a:pt x="13026" y="262"/>
                  </a:lnTo>
                  <a:lnTo>
                    <a:pt x="12883" y="215"/>
                  </a:lnTo>
                  <a:lnTo>
                    <a:pt x="12812" y="203"/>
                  </a:lnTo>
                  <a:lnTo>
                    <a:pt x="12681" y="167"/>
                  </a:lnTo>
                  <a:lnTo>
                    <a:pt x="12585" y="143"/>
                  </a:lnTo>
                  <a:lnTo>
                    <a:pt x="12490" y="119"/>
                  </a:lnTo>
                  <a:lnTo>
                    <a:pt x="12371" y="96"/>
                  </a:lnTo>
                  <a:lnTo>
                    <a:pt x="12312" y="72"/>
                  </a:lnTo>
                  <a:lnTo>
                    <a:pt x="12192" y="60"/>
                  </a:lnTo>
                  <a:lnTo>
                    <a:pt x="12050" y="36"/>
                  </a:lnTo>
                  <a:lnTo>
                    <a:pt x="12002" y="24"/>
                  </a:lnTo>
                  <a:cubicBezTo>
                    <a:pt x="11966" y="24"/>
                    <a:pt x="11931" y="24"/>
                    <a:pt x="11883" y="12"/>
                  </a:cubicBezTo>
                  <a:cubicBezTo>
                    <a:pt x="11847" y="12"/>
                    <a:pt x="11788" y="0"/>
                    <a:pt x="11740" y="0"/>
                  </a:cubicBezTo>
                  <a:lnTo>
                    <a:pt x="11692" y="0"/>
                  </a:lnTo>
                  <a:lnTo>
                    <a:pt x="11597" y="0"/>
                  </a:lnTo>
                  <a:lnTo>
                    <a:pt x="11419" y="0"/>
                  </a:lnTo>
                  <a:lnTo>
                    <a:pt x="11371" y="0"/>
                  </a:lnTo>
                  <a:lnTo>
                    <a:pt x="11299" y="0"/>
                  </a:lnTo>
                  <a:cubicBezTo>
                    <a:pt x="11216" y="0"/>
                    <a:pt x="11145" y="0"/>
                    <a:pt x="11073" y="12"/>
                  </a:cubicBezTo>
                  <a:lnTo>
                    <a:pt x="11014" y="12"/>
                  </a:lnTo>
                  <a:lnTo>
                    <a:pt x="10966" y="12"/>
                  </a:lnTo>
                  <a:cubicBezTo>
                    <a:pt x="10847" y="24"/>
                    <a:pt x="10740" y="36"/>
                    <a:pt x="10633" y="60"/>
                  </a:cubicBezTo>
                  <a:lnTo>
                    <a:pt x="10609" y="60"/>
                  </a:lnTo>
                  <a:lnTo>
                    <a:pt x="10609" y="60"/>
                  </a:lnTo>
                  <a:lnTo>
                    <a:pt x="10549" y="72"/>
                  </a:lnTo>
                  <a:cubicBezTo>
                    <a:pt x="10478" y="84"/>
                    <a:pt x="10407" y="107"/>
                    <a:pt x="10347" y="119"/>
                  </a:cubicBezTo>
                  <a:lnTo>
                    <a:pt x="10252" y="155"/>
                  </a:lnTo>
                  <a:lnTo>
                    <a:pt x="10133" y="203"/>
                  </a:lnTo>
                  <a:lnTo>
                    <a:pt x="10097" y="215"/>
                  </a:lnTo>
                  <a:cubicBezTo>
                    <a:pt x="10037" y="227"/>
                    <a:pt x="9978" y="262"/>
                    <a:pt x="9918" y="286"/>
                  </a:cubicBezTo>
                  <a:lnTo>
                    <a:pt x="9823" y="322"/>
                  </a:lnTo>
                  <a:cubicBezTo>
                    <a:pt x="9740" y="357"/>
                    <a:pt x="9645" y="405"/>
                    <a:pt x="9561" y="453"/>
                  </a:cubicBezTo>
                  <a:lnTo>
                    <a:pt x="0" y="6013"/>
                  </a:lnTo>
                  <a:cubicBezTo>
                    <a:pt x="84" y="5965"/>
                    <a:pt x="167" y="5918"/>
                    <a:pt x="262" y="5882"/>
                  </a:cubicBezTo>
                  <a:lnTo>
                    <a:pt x="346" y="5846"/>
                  </a:lnTo>
                  <a:cubicBezTo>
                    <a:pt x="405" y="5822"/>
                    <a:pt x="465" y="5787"/>
                    <a:pt x="524" y="5763"/>
                  </a:cubicBezTo>
                  <a:lnTo>
                    <a:pt x="679" y="5715"/>
                  </a:lnTo>
                  <a:cubicBezTo>
                    <a:pt x="715" y="5703"/>
                    <a:pt x="739" y="5691"/>
                    <a:pt x="774" y="5691"/>
                  </a:cubicBezTo>
                  <a:cubicBezTo>
                    <a:pt x="834" y="5668"/>
                    <a:pt x="905" y="5656"/>
                    <a:pt x="965" y="5644"/>
                  </a:cubicBezTo>
                  <a:lnTo>
                    <a:pt x="1036" y="5620"/>
                  </a:lnTo>
                  <a:lnTo>
                    <a:pt x="1072" y="5620"/>
                  </a:lnTo>
                  <a:cubicBezTo>
                    <a:pt x="1167" y="5608"/>
                    <a:pt x="1286" y="5584"/>
                    <a:pt x="1393" y="5572"/>
                  </a:cubicBezTo>
                  <a:lnTo>
                    <a:pt x="1501" y="5572"/>
                  </a:lnTo>
                  <a:cubicBezTo>
                    <a:pt x="1572" y="5572"/>
                    <a:pt x="1655" y="5560"/>
                    <a:pt x="1727" y="5560"/>
                  </a:cubicBezTo>
                  <a:lnTo>
                    <a:pt x="1846" y="5560"/>
                  </a:lnTo>
                  <a:lnTo>
                    <a:pt x="2025" y="5560"/>
                  </a:lnTo>
                  <a:lnTo>
                    <a:pt x="2167" y="5560"/>
                  </a:lnTo>
                  <a:lnTo>
                    <a:pt x="2322" y="5584"/>
                  </a:lnTo>
                  <a:lnTo>
                    <a:pt x="2489" y="5596"/>
                  </a:lnTo>
                  <a:lnTo>
                    <a:pt x="2620" y="5620"/>
                  </a:lnTo>
                  <a:lnTo>
                    <a:pt x="2798" y="5656"/>
                  </a:lnTo>
                  <a:lnTo>
                    <a:pt x="2929" y="5680"/>
                  </a:lnTo>
                  <a:lnTo>
                    <a:pt x="3120" y="5727"/>
                  </a:lnTo>
                  <a:lnTo>
                    <a:pt x="3239" y="5763"/>
                  </a:lnTo>
                  <a:cubicBezTo>
                    <a:pt x="3310" y="5787"/>
                    <a:pt x="3382" y="5811"/>
                    <a:pt x="3453" y="5834"/>
                  </a:cubicBezTo>
                  <a:lnTo>
                    <a:pt x="3549" y="5870"/>
                  </a:lnTo>
                  <a:cubicBezTo>
                    <a:pt x="3763" y="5941"/>
                    <a:pt x="3965" y="6025"/>
                    <a:pt x="4191" y="6120"/>
                  </a:cubicBezTo>
                  <a:lnTo>
                    <a:pt x="4287" y="6168"/>
                  </a:lnTo>
                  <a:cubicBezTo>
                    <a:pt x="4358" y="6203"/>
                    <a:pt x="4441" y="6239"/>
                    <a:pt x="4513" y="6275"/>
                  </a:cubicBezTo>
                  <a:lnTo>
                    <a:pt x="4632" y="6334"/>
                  </a:lnTo>
                  <a:cubicBezTo>
                    <a:pt x="4727" y="6394"/>
                    <a:pt x="4822" y="6442"/>
                    <a:pt x="4930" y="6501"/>
                  </a:cubicBezTo>
                  <a:cubicBezTo>
                    <a:pt x="5120" y="6620"/>
                    <a:pt x="5323" y="6751"/>
                    <a:pt x="5525" y="6882"/>
                  </a:cubicBezTo>
                  <a:lnTo>
                    <a:pt x="5549" y="6894"/>
                  </a:lnTo>
                  <a:cubicBezTo>
                    <a:pt x="5751" y="7025"/>
                    <a:pt x="5954" y="7180"/>
                    <a:pt x="6156" y="73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4752488" y="2648600"/>
              <a:ext cx="603675" cy="464375"/>
            </a:xfrm>
            <a:custGeom>
              <a:avLst/>
              <a:gdLst/>
              <a:ahLst/>
              <a:cxnLst/>
              <a:rect l="l" t="t" r="r" b="b"/>
              <a:pathLst>
                <a:path w="24147" h="18575" extrusionOk="0">
                  <a:moveTo>
                    <a:pt x="7633" y="7692"/>
                  </a:moveTo>
                  <a:lnTo>
                    <a:pt x="7728" y="7776"/>
                  </a:lnTo>
                  <a:cubicBezTo>
                    <a:pt x="7930" y="7930"/>
                    <a:pt x="8133" y="8097"/>
                    <a:pt x="8323" y="8264"/>
                  </a:cubicBezTo>
                  <a:lnTo>
                    <a:pt x="8431" y="8347"/>
                  </a:lnTo>
                  <a:cubicBezTo>
                    <a:pt x="8633" y="8526"/>
                    <a:pt x="8835" y="8704"/>
                    <a:pt x="9026" y="8895"/>
                  </a:cubicBezTo>
                  <a:cubicBezTo>
                    <a:pt x="9038" y="8907"/>
                    <a:pt x="9050" y="8919"/>
                    <a:pt x="9073" y="8930"/>
                  </a:cubicBezTo>
                  <a:cubicBezTo>
                    <a:pt x="9264" y="9121"/>
                    <a:pt x="9454" y="9323"/>
                    <a:pt x="9645" y="9514"/>
                  </a:cubicBezTo>
                  <a:lnTo>
                    <a:pt x="9704" y="9585"/>
                  </a:lnTo>
                  <a:cubicBezTo>
                    <a:pt x="9895" y="9776"/>
                    <a:pt x="10074" y="9990"/>
                    <a:pt x="10252" y="10204"/>
                  </a:cubicBezTo>
                  <a:lnTo>
                    <a:pt x="10336" y="10300"/>
                  </a:lnTo>
                  <a:cubicBezTo>
                    <a:pt x="10514" y="10502"/>
                    <a:pt x="10681" y="10716"/>
                    <a:pt x="10847" y="10931"/>
                  </a:cubicBezTo>
                  <a:lnTo>
                    <a:pt x="10967" y="11074"/>
                  </a:lnTo>
                  <a:cubicBezTo>
                    <a:pt x="11074" y="11228"/>
                    <a:pt x="11193" y="11383"/>
                    <a:pt x="11300" y="11538"/>
                  </a:cubicBezTo>
                  <a:cubicBezTo>
                    <a:pt x="11383" y="11657"/>
                    <a:pt x="11467" y="11776"/>
                    <a:pt x="11562" y="11907"/>
                  </a:cubicBezTo>
                  <a:cubicBezTo>
                    <a:pt x="11681" y="12086"/>
                    <a:pt x="11812" y="12276"/>
                    <a:pt x="11931" y="12455"/>
                  </a:cubicBezTo>
                  <a:cubicBezTo>
                    <a:pt x="11955" y="12502"/>
                    <a:pt x="11979" y="12538"/>
                    <a:pt x="12002" y="12574"/>
                  </a:cubicBezTo>
                  <a:cubicBezTo>
                    <a:pt x="12145" y="12800"/>
                    <a:pt x="12288" y="13038"/>
                    <a:pt x="12431" y="13276"/>
                  </a:cubicBezTo>
                  <a:cubicBezTo>
                    <a:pt x="12491" y="13383"/>
                    <a:pt x="12550" y="13491"/>
                    <a:pt x="12610" y="13598"/>
                  </a:cubicBezTo>
                  <a:cubicBezTo>
                    <a:pt x="12705" y="13776"/>
                    <a:pt x="12800" y="13943"/>
                    <a:pt x="12895" y="14122"/>
                  </a:cubicBezTo>
                  <a:lnTo>
                    <a:pt x="12979" y="14288"/>
                  </a:lnTo>
                  <a:cubicBezTo>
                    <a:pt x="13098" y="14526"/>
                    <a:pt x="13217" y="14776"/>
                    <a:pt x="13336" y="15015"/>
                  </a:cubicBezTo>
                  <a:cubicBezTo>
                    <a:pt x="13348" y="15050"/>
                    <a:pt x="13360" y="15086"/>
                    <a:pt x="13372" y="15122"/>
                  </a:cubicBezTo>
                  <a:cubicBezTo>
                    <a:pt x="13491" y="15372"/>
                    <a:pt x="13598" y="15622"/>
                    <a:pt x="13705" y="15884"/>
                  </a:cubicBezTo>
                  <a:lnTo>
                    <a:pt x="13753" y="15979"/>
                  </a:lnTo>
                  <a:cubicBezTo>
                    <a:pt x="13848" y="16241"/>
                    <a:pt x="13943" y="16491"/>
                    <a:pt x="14050" y="16753"/>
                  </a:cubicBezTo>
                  <a:lnTo>
                    <a:pt x="14086" y="16872"/>
                  </a:lnTo>
                  <a:cubicBezTo>
                    <a:pt x="14169" y="17122"/>
                    <a:pt x="14253" y="17384"/>
                    <a:pt x="14336" y="17634"/>
                  </a:cubicBezTo>
                  <a:cubicBezTo>
                    <a:pt x="14348" y="17682"/>
                    <a:pt x="14360" y="17717"/>
                    <a:pt x="14372" y="17753"/>
                  </a:cubicBezTo>
                  <a:cubicBezTo>
                    <a:pt x="14443" y="18027"/>
                    <a:pt x="14515" y="18301"/>
                    <a:pt x="14586" y="18575"/>
                  </a:cubicBezTo>
                  <a:lnTo>
                    <a:pt x="24147" y="13002"/>
                  </a:lnTo>
                  <a:cubicBezTo>
                    <a:pt x="24135" y="12967"/>
                    <a:pt x="24123" y="12919"/>
                    <a:pt x="24111" y="12871"/>
                  </a:cubicBezTo>
                  <a:cubicBezTo>
                    <a:pt x="24075" y="12717"/>
                    <a:pt x="24040" y="12562"/>
                    <a:pt x="23992" y="12407"/>
                  </a:cubicBezTo>
                  <a:cubicBezTo>
                    <a:pt x="23968" y="12336"/>
                    <a:pt x="23944" y="12252"/>
                    <a:pt x="23932" y="12193"/>
                  </a:cubicBezTo>
                  <a:cubicBezTo>
                    <a:pt x="23921" y="12145"/>
                    <a:pt x="23909" y="12109"/>
                    <a:pt x="23897" y="12074"/>
                  </a:cubicBezTo>
                  <a:cubicBezTo>
                    <a:pt x="23885" y="12038"/>
                    <a:pt x="23873" y="11990"/>
                    <a:pt x="23861" y="11943"/>
                  </a:cubicBezTo>
                  <a:cubicBezTo>
                    <a:pt x="23813" y="11788"/>
                    <a:pt x="23766" y="11633"/>
                    <a:pt x="23706" y="11490"/>
                  </a:cubicBezTo>
                  <a:cubicBezTo>
                    <a:pt x="23682" y="11419"/>
                    <a:pt x="23671" y="11359"/>
                    <a:pt x="23647" y="11300"/>
                  </a:cubicBezTo>
                  <a:cubicBezTo>
                    <a:pt x="23635" y="11264"/>
                    <a:pt x="23611" y="11228"/>
                    <a:pt x="23599" y="11193"/>
                  </a:cubicBezTo>
                  <a:cubicBezTo>
                    <a:pt x="23587" y="11145"/>
                    <a:pt x="23575" y="11086"/>
                    <a:pt x="23551" y="11038"/>
                  </a:cubicBezTo>
                  <a:cubicBezTo>
                    <a:pt x="23504" y="10895"/>
                    <a:pt x="23444" y="10752"/>
                    <a:pt x="23385" y="10609"/>
                  </a:cubicBezTo>
                  <a:cubicBezTo>
                    <a:pt x="23361" y="10538"/>
                    <a:pt x="23337" y="10478"/>
                    <a:pt x="23313" y="10419"/>
                  </a:cubicBezTo>
                  <a:lnTo>
                    <a:pt x="23278" y="10312"/>
                  </a:lnTo>
                  <a:lnTo>
                    <a:pt x="23218" y="10181"/>
                  </a:lnTo>
                  <a:cubicBezTo>
                    <a:pt x="23159" y="10038"/>
                    <a:pt x="23099" y="9907"/>
                    <a:pt x="23039" y="9764"/>
                  </a:cubicBezTo>
                  <a:cubicBezTo>
                    <a:pt x="23004" y="9692"/>
                    <a:pt x="22980" y="9621"/>
                    <a:pt x="22944" y="9550"/>
                  </a:cubicBezTo>
                  <a:lnTo>
                    <a:pt x="22897" y="9454"/>
                  </a:lnTo>
                  <a:cubicBezTo>
                    <a:pt x="22885" y="9407"/>
                    <a:pt x="22861" y="9371"/>
                    <a:pt x="22849" y="9335"/>
                  </a:cubicBezTo>
                  <a:cubicBezTo>
                    <a:pt x="22778" y="9192"/>
                    <a:pt x="22706" y="9038"/>
                    <a:pt x="22635" y="8895"/>
                  </a:cubicBezTo>
                  <a:cubicBezTo>
                    <a:pt x="22599" y="8835"/>
                    <a:pt x="22575" y="8776"/>
                    <a:pt x="22539" y="8716"/>
                  </a:cubicBezTo>
                  <a:cubicBezTo>
                    <a:pt x="22504" y="8657"/>
                    <a:pt x="22480" y="8609"/>
                    <a:pt x="22456" y="8549"/>
                  </a:cubicBezTo>
                  <a:cubicBezTo>
                    <a:pt x="22432" y="8502"/>
                    <a:pt x="22397" y="8430"/>
                    <a:pt x="22361" y="8359"/>
                  </a:cubicBezTo>
                  <a:cubicBezTo>
                    <a:pt x="22301" y="8252"/>
                    <a:pt x="22230" y="8145"/>
                    <a:pt x="22170" y="8026"/>
                  </a:cubicBezTo>
                  <a:cubicBezTo>
                    <a:pt x="22111" y="7918"/>
                    <a:pt x="22051" y="7811"/>
                    <a:pt x="21992" y="7704"/>
                  </a:cubicBezTo>
                  <a:cubicBezTo>
                    <a:pt x="21968" y="7668"/>
                    <a:pt x="21956" y="7645"/>
                    <a:pt x="21932" y="7609"/>
                  </a:cubicBezTo>
                  <a:cubicBezTo>
                    <a:pt x="21813" y="7406"/>
                    <a:pt x="21694" y="7204"/>
                    <a:pt x="21563" y="7002"/>
                  </a:cubicBezTo>
                  <a:lnTo>
                    <a:pt x="21492" y="6895"/>
                  </a:lnTo>
                  <a:cubicBezTo>
                    <a:pt x="21408" y="6752"/>
                    <a:pt x="21325" y="6621"/>
                    <a:pt x="21230" y="6478"/>
                  </a:cubicBezTo>
                  <a:cubicBezTo>
                    <a:pt x="21194" y="6430"/>
                    <a:pt x="21158" y="6383"/>
                    <a:pt x="21123" y="6335"/>
                  </a:cubicBezTo>
                  <a:cubicBezTo>
                    <a:pt x="21039" y="6216"/>
                    <a:pt x="20956" y="6085"/>
                    <a:pt x="20861" y="5966"/>
                  </a:cubicBezTo>
                  <a:cubicBezTo>
                    <a:pt x="20801" y="5894"/>
                    <a:pt x="20753" y="5811"/>
                    <a:pt x="20694" y="5728"/>
                  </a:cubicBezTo>
                  <a:cubicBezTo>
                    <a:pt x="20634" y="5656"/>
                    <a:pt x="20587" y="5585"/>
                    <a:pt x="20527" y="5513"/>
                  </a:cubicBezTo>
                  <a:cubicBezTo>
                    <a:pt x="20492" y="5454"/>
                    <a:pt x="20456" y="5406"/>
                    <a:pt x="20408" y="5359"/>
                  </a:cubicBezTo>
                  <a:cubicBezTo>
                    <a:pt x="20372" y="5311"/>
                    <a:pt x="20349" y="5287"/>
                    <a:pt x="20325" y="5251"/>
                  </a:cubicBezTo>
                  <a:cubicBezTo>
                    <a:pt x="20206" y="5097"/>
                    <a:pt x="20099" y="4966"/>
                    <a:pt x="19980" y="4823"/>
                  </a:cubicBezTo>
                  <a:cubicBezTo>
                    <a:pt x="19956" y="4787"/>
                    <a:pt x="19932" y="4763"/>
                    <a:pt x="19908" y="4728"/>
                  </a:cubicBezTo>
                  <a:lnTo>
                    <a:pt x="19813" y="4632"/>
                  </a:lnTo>
                  <a:lnTo>
                    <a:pt x="19646" y="4430"/>
                  </a:lnTo>
                  <a:cubicBezTo>
                    <a:pt x="19539" y="4299"/>
                    <a:pt x="19420" y="4180"/>
                    <a:pt x="19301" y="4049"/>
                  </a:cubicBezTo>
                  <a:lnTo>
                    <a:pt x="19265" y="4013"/>
                  </a:lnTo>
                  <a:lnTo>
                    <a:pt x="19206" y="3942"/>
                  </a:lnTo>
                  <a:cubicBezTo>
                    <a:pt x="19122" y="3858"/>
                    <a:pt x="19039" y="3763"/>
                    <a:pt x="18944" y="3680"/>
                  </a:cubicBezTo>
                  <a:cubicBezTo>
                    <a:pt x="18860" y="3585"/>
                    <a:pt x="18741" y="3466"/>
                    <a:pt x="18634" y="3358"/>
                  </a:cubicBezTo>
                  <a:lnTo>
                    <a:pt x="18598" y="3323"/>
                  </a:lnTo>
                  <a:lnTo>
                    <a:pt x="18575" y="3311"/>
                  </a:lnTo>
                  <a:cubicBezTo>
                    <a:pt x="18444" y="3192"/>
                    <a:pt x="18325" y="3073"/>
                    <a:pt x="18194" y="2954"/>
                  </a:cubicBezTo>
                  <a:cubicBezTo>
                    <a:pt x="18122" y="2894"/>
                    <a:pt x="18063" y="2834"/>
                    <a:pt x="18003" y="2787"/>
                  </a:cubicBezTo>
                  <a:lnTo>
                    <a:pt x="17896" y="2692"/>
                  </a:lnTo>
                  <a:lnTo>
                    <a:pt x="17801" y="2608"/>
                  </a:lnTo>
                  <a:cubicBezTo>
                    <a:pt x="17670" y="2501"/>
                    <a:pt x="17539" y="2394"/>
                    <a:pt x="17408" y="2287"/>
                  </a:cubicBezTo>
                  <a:lnTo>
                    <a:pt x="17289" y="2203"/>
                  </a:lnTo>
                  <a:lnTo>
                    <a:pt x="17194" y="2120"/>
                  </a:lnTo>
                  <a:cubicBezTo>
                    <a:pt x="17134" y="2084"/>
                    <a:pt x="17074" y="2037"/>
                    <a:pt x="17027" y="2001"/>
                  </a:cubicBezTo>
                  <a:cubicBezTo>
                    <a:pt x="16896" y="1906"/>
                    <a:pt x="16777" y="1811"/>
                    <a:pt x="16646" y="1727"/>
                  </a:cubicBezTo>
                  <a:lnTo>
                    <a:pt x="16574" y="1680"/>
                  </a:lnTo>
                  <a:lnTo>
                    <a:pt x="16491" y="1620"/>
                  </a:lnTo>
                  <a:lnTo>
                    <a:pt x="16265" y="1477"/>
                  </a:lnTo>
                  <a:cubicBezTo>
                    <a:pt x="16146" y="1394"/>
                    <a:pt x="16027" y="1322"/>
                    <a:pt x="15896" y="1251"/>
                  </a:cubicBezTo>
                  <a:lnTo>
                    <a:pt x="15812" y="1203"/>
                  </a:lnTo>
                  <a:cubicBezTo>
                    <a:pt x="15717" y="1144"/>
                    <a:pt x="15622" y="1096"/>
                    <a:pt x="15539" y="1037"/>
                  </a:cubicBezTo>
                  <a:lnTo>
                    <a:pt x="15431" y="989"/>
                  </a:lnTo>
                  <a:lnTo>
                    <a:pt x="15277" y="918"/>
                  </a:lnTo>
                  <a:lnTo>
                    <a:pt x="15169" y="858"/>
                  </a:lnTo>
                  <a:cubicBezTo>
                    <a:pt x="15110" y="822"/>
                    <a:pt x="15050" y="799"/>
                    <a:pt x="14991" y="775"/>
                  </a:cubicBezTo>
                  <a:cubicBezTo>
                    <a:pt x="14931" y="751"/>
                    <a:pt x="14908" y="727"/>
                    <a:pt x="14860" y="715"/>
                  </a:cubicBezTo>
                  <a:lnTo>
                    <a:pt x="14812" y="691"/>
                  </a:lnTo>
                  <a:cubicBezTo>
                    <a:pt x="14693" y="632"/>
                    <a:pt x="14574" y="584"/>
                    <a:pt x="14467" y="537"/>
                  </a:cubicBezTo>
                  <a:lnTo>
                    <a:pt x="14467" y="537"/>
                  </a:lnTo>
                  <a:cubicBezTo>
                    <a:pt x="14348" y="489"/>
                    <a:pt x="14229" y="441"/>
                    <a:pt x="14110" y="406"/>
                  </a:cubicBezTo>
                  <a:lnTo>
                    <a:pt x="14062" y="394"/>
                  </a:lnTo>
                  <a:cubicBezTo>
                    <a:pt x="14026" y="370"/>
                    <a:pt x="13979" y="358"/>
                    <a:pt x="13931" y="346"/>
                  </a:cubicBezTo>
                  <a:cubicBezTo>
                    <a:pt x="13895" y="334"/>
                    <a:pt x="13812" y="310"/>
                    <a:pt x="13753" y="287"/>
                  </a:cubicBezTo>
                  <a:lnTo>
                    <a:pt x="13669" y="263"/>
                  </a:lnTo>
                  <a:lnTo>
                    <a:pt x="13514" y="227"/>
                  </a:lnTo>
                  <a:cubicBezTo>
                    <a:pt x="13479" y="215"/>
                    <a:pt x="13443" y="203"/>
                    <a:pt x="13395" y="191"/>
                  </a:cubicBezTo>
                  <a:lnTo>
                    <a:pt x="13276" y="167"/>
                  </a:lnTo>
                  <a:lnTo>
                    <a:pt x="13133" y="132"/>
                  </a:lnTo>
                  <a:lnTo>
                    <a:pt x="13050" y="108"/>
                  </a:lnTo>
                  <a:lnTo>
                    <a:pt x="12895" y="84"/>
                  </a:lnTo>
                  <a:lnTo>
                    <a:pt x="12717" y="60"/>
                  </a:lnTo>
                  <a:lnTo>
                    <a:pt x="12657" y="48"/>
                  </a:lnTo>
                  <a:lnTo>
                    <a:pt x="12502" y="37"/>
                  </a:lnTo>
                  <a:lnTo>
                    <a:pt x="12312" y="13"/>
                  </a:lnTo>
                  <a:lnTo>
                    <a:pt x="12264" y="13"/>
                  </a:lnTo>
                  <a:lnTo>
                    <a:pt x="12133" y="13"/>
                  </a:lnTo>
                  <a:cubicBezTo>
                    <a:pt x="12062" y="13"/>
                    <a:pt x="11990" y="1"/>
                    <a:pt x="11907" y="1"/>
                  </a:cubicBezTo>
                  <a:lnTo>
                    <a:pt x="11848" y="1"/>
                  </a:lnTo>
                  <a:lnTo>
                    <a:pt x="11752" y="1"/>
                  </a:lnTo>
                  <a:cubicBezTo>
                    <a:pt x="11657" y="1"/>
                    <a:pt x="11574" y="1"/>
                    <a:pt x="11479" y="13"/>
                  </a:cubicBezTo>
                  <a:lnTo>
                    <a:pt x="11395" y="13"/>
                  </a:lnTo>
                  <a:cubicBezTo>
                    <a:pt x="11371" y="13"/>
                    <a:pt x="11359" y="13"/>
                    <a:pt x="11336" y="25"/>
                  </a:cubicBezTo>
                  <a:cubicBezTo>
                    <a:pt x="11193" y="37"/>
                    <a:pt x="11062" y="60"/>
                    <a:pt x="10919" y="84"/>
                  </a:cubicBezTo>
                  <a:lnTo>
                    <a:pt x="10883" y="84"/>
                  </a:lnTo>
                  <a:lnTo>
                    <a:pt x="10883" y="84"/>
                  </a:lnTo>
                  <a:cubicBezTo>
                    <a:pt x="10847" y="84"/>
                    <a:pt x="10824" y="96"/>
                    <a:pt x="10800" y="108"/>
                  </a:cubicBezTo>
                  <a:cubicBezTo>
                    <a:pt x="10717" y="120"/>
                    <a:pt x="10633" y="144"/>
                    <a:pt x="10550" y="167"/>
                  </a:cubicBezTo>
                  <a:cubicBezTo>
                    <a:pt x="10514" y="179"/>
                    <a:pt x="10466" y="191"/>
                    <a:pt x="10431" y="203"/>
                  </a:cubicBezTo>
                  <a:cubicBezTo>
                    <a:pt x="10395" y="215"/>
                    <a:pt x="10324" y="227"/>
                    <a:pt x="10288" y="251"/>
                  </a:cubicBezTo>
                  <a:lnTo>
                    <a:pt x="10240" y="263"/>
                  </a:lnTo>
                  <a:cubicBezTo>
                    <a:pt x="10169" y="298"/>
                    <a:pt x="10097" y="322"/>
                    <a:pt x="10014" y="358"/>
                  </a:cubicBezTo>
                  <a:cubicBezTo>
                    <a:pt x="9978" y="382"/>
                    <a:pt x="9943" y="394"/>
                    <a:pt x="9907" y="406"/>
                  </a:cubicBezTo>
                  <a:cubicBezTo>
                    <a:pt x="9788" y="465"/>
                    <a:pt x="9681" y="513"/>
                    <a:pt x="9574" y="584"/>
                  </a:cubicBezTo>
                  <a:lnTo>
                    <a:pt x="9574" y="584"/>
                  </a:lnTo>
                  <a:lnTo>
                    <a:pt x="1" y="6144"/>
                  </a:lnTo>
                  <a:cubicBezTo>
                    <a:pt x="108" y="6085"/>
                    <a:pt x="215" y="6025"/>
                    <a:pt x="334" y="5978"/>
                  </a:cubicBezTo>
                  <a:cubicBezTo>
                    <a:pt x="370" y="5954"/>
                    <a:pt x="406" y="5942"/>
                    <a:pt x="441" y="5930"/>
                  </a:cubicBezTo>
                  <a:cubicBezTo>
                    <a:pt x="525" y="5894"/>
                    <a:pt x="596" y="5859"/>
                    <a:pt x="680" y="5835"/>
                  </a:cubicBezTo>
                  <a:cubicBezTo>
                    <a:pt x="763" y="5799"/>
                    <a:pt x="811" y="5787"/>
                    <a:pt x="870" y="5763"/>
                  </a:cubicBezTo>
                  <a:cubicBezTo>
                    <a:pt x="906" y="5752"/>
                    <a:pt x="953" y="5740"/>
                    <a:pt x="989" y="5728"/>
                  </a:cubicBezTo>
                  <a:cubicBezTo>
                    <a:pt x="1072" y="5704"/>
                    <a:pt x="1156" y="5680"/>
                    <a:pt x="1239" y="5668"/>
                  </a:cubicBezTo>
                  <a:cubicBezTo>
                    <a:pt x="1263" y="5668"/>
                    <a:pt x="1287" y="5656"/>
                    <a:pt x="1322" y="5644"/>
                  </a:cubicBezTo>
                  <a:lnTo>
                    <a:pt x="1358" y="5644"/>
                  </a:lnTo>
                  <a:cubicBezTo>
                    <a:pt x="1501" y="5609"/>
                    <a:pt x="1632" y="5597"/>
                    <a:pt x="1775" y="5585"/>
                  </a:cubicBezTo>
                  <a:cubicBezTo>
                    <a:pt x="1823" y="5585"/>
                    <a:pt x="1870" y="5573"/>
                    <a:pt x="1918" y="5573"/>
                  </a:cubicBezTo>
                  <a:cubicBezTo>
                    <a:pt x="2013" y="5561"/>
                    <a:pt x="2108" y="5561"/>
                    <a:pt x="2204" y="5549"/>
                  </a:cubicBezTo>
                  <a:lnTo>
                    <a:pt x="2358" y="5549"/>
                  </a:lnTo>
                  <a:cubicBezTo>
                    <a:pt x="2406" y="5549"/>
                    <a:pt x="2501" y="5549"/>
                    <a:pt x="2585" y="5561"/>
                  </a:cubicBezTo>
                  <a:lnTo>
                    <a:pt x="2763" y="5573"/>
                  </a:lnTo>
                  <a:lnTo>
                    <a:pt x="2954" y="5585"/>
                  </a:lnTo>
                  <a:cubicBezTo>
                    <a:pt x="3025" y="5597"/>
                    <a:pt x="3085" y="5609"/>
                    <a:pt x="3156" y="5621"/>
                  </a:cubicBezTo>
                  <a:lnTo>
                    <a:pt x="3335" y="5644"/>
                  </a:lnTo>
                  <a:lnTo>
                    <a:pt x="3561" y="5692"/>
                  </a:lnTo>
                  <a:lnTo>
                    <a:pt x="3716" y="5716"/>
                  </a:lnTo>
                  <a:cubicBezTo>
                    <a:pt x="3787" y="5740"/>
                    <a:pt x="3870" y="5763"/>
                    <a:pt x="3954" y="5787"/>
                  </a:cubicBezTo>
                  <a:lnTo>
                    <a:pt x="4109" y="5823"/>
                  </a:lnTo>
                  <a:lnTo>
                    <a:pt x="4370" y="5906"/>
                  </a:lnTo>
                  <a:lnTo>
                    <a:pt x="4501" y="5954"/>
                  </a:lnTo>
                  <a:cubicBezTo>
                    <a:pt x="4632" y="5990"/>
                    <a:pt x="4763" y="6037"/>
                    <a:pt x="4894" y="6097"/>
                  </a:cubicBezTo>
                  <a:lnTo>
                    <a:pt x="4894" y="6097"/>
                  </a:lnTo>
                  <a:cubicBezTo>
                    <a:pt x="5037" y="6156"/>
                    <a:pt x="5168" y="6204"/>
                    <a:pt x="5299" y="6275"/>
                  </a:cubicBezTo>
                  <a:lnTo>
                    <a:pt x="5430" y="6335"/>
                  </a:lnTo>
                  <a:cubicBezTo>
                    <a:pt x="5525" y="6371"/>
                    <a:pt x="5621" y="6418"/>
                    <a:pt x="5716" y="6466"/>
                  </a:cubicBezTo>
                  <a:lnTo>
                    <a:pt x="5871" y="6549"/>
                  </a:lnTo>
                  <a:cubicBezTo>
                    <a:pt x="5990" y="6609"/>
                    <a:pt x="6121" y="6680"/>
                    <a:pt x="6252" y="6752"/>
                  </a:cubicBezTo>
                  <a:cubicBezTo>
                    <a:pt x="6478" y="6883"/>
                    <a:pt x="6692" y="7025"/>
                    <a:pt x="6918" y="7180"/>
                  </a:cubicBezTo>
                  <a:lnTo>
                    <a:pt x="7002" y="7228"/>
                  </a:lnTo>
                  <a:cubicBezTo>
                    <a:pt x="7216" y="7383"/>
                    <a:pt x="7418" y="7537"/>
                    <a:pt x="7633" y="76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5117413" y="2973650"/>
              <a:ext cx="454250" cy="473000"/>
            </a:xfrm>
            <a:custGeom>
              <a:avLst/>
              <a:gdLst/>
              <a:ahLst/>
              <a:cxnLst/>
              <a:rect l="l" t="t" r="r" b="b"/>
              <a:pathLst>
                <a:path w="18170" h="18920" extrusionOk="0">
                  <a:moveTo>
                    <a:pt x="18158" y="12204"/>
                  </a:moveTo>
                  <a:cubicBezTo>
                    <a:pt x="18158" y="12097"/>
                    <a:pt x="18146" y="11990"/>
                    <a:pt x="18146" y="11871"/>
                  </a:cubicBezTo>
                  <a:cubicBezTo>
                    <a:pt x="18134" y="11764"/>
                    <a:pt x="18122" y="11657"/>
                    <a:pt x="18110" y="11549"/>
                  </a:cubicBezTo>
                  <a:cubicBezTo>
                    <a:pt x="18110" y="11430"/>
                    <a:pt x="18098" y="11323"/>
                    <a:pt x="18075" y="11216"/>
                  </a:cubicBezTo>
                  <a:cubicBezTo>
                    <a:pt x="18063" y="11097"/>
                    <a:pt x="18051" y="10990"/>
                    <a:pt x="18027" y="10871"/>
                  </a:cubicBezTo>
                  <a:cubicBezTo>
                    <a:pt x="18015" y="10752"/>
                    <a:pt x="17991" y="10645"/>
                    <a:pt x="17967" y="10526"/>
                  </a:cubicBezTo>
                  <a:cubicBezTo>
                    <a:pt x="17956" y="10406"/>
                    <a:pt x="17920" y="10287"/>
                    <a:pt x="17896" y="10168"/>
                  </a:cubicBezTo>
                  <a:cubicBezTo>
                    <a:pt x="17872" y="10049"/>
                    <a:pt x="17848" y="9930"/>
                    <a:pt x="17813" y="9811"/>
                  </a:cubicBezTo>
                  <a:cubicBezTo>
                    <a:pt x="17789" y="9692"/>
                    <a:pt x="17753" y="9573"/>
                    <a:pt x="17717" y="9454"/>
                  </a:cubicBezTo>
                  <a:cubicBezTo>
                    <a:pt x="17694" y="9335"/>
                    <a:pt x="17658" y="9216"/>
                    <a:pt x="17610" y="9097"/>
                  </a:cubicBezTo>
                  <a:cubicBezTo>
                    <a:pt x="17575" y="8978"/>
                    <a:pt x="17539" y="8859"/>
                    <a:pt x="17503" y="8740"/>
                  </a:cubicBezTo>
                  <a:cubicBezTo>
                    <a:pt x="17467" y="8621"/>
                    <a:pt x="17420" y="8513"/>
                    <a:pt x="17384" y="8394"/>
                  </a:cubicBezTo>
                  <a:cubicBezTo>
                    <a:pt x="17336" y="8275"/>
                    <a:pt x="17301" y="8180"/>
                    <a:pt x="17253" y="8061"/>
                  </a:cubicBezTo>
                  <a:cubicBezTo>
                    <a:pt x="17217" y="7954"/>
                    <a:pt x="17170" y="7847"/>
                    <a:pt x="17122" y="7728"/>
                  </a:cubicBezTo>
                  <a:cubicBezTo>
                    <a:pt x="17075" y="7620"/>
                    <a:pt x="17027" y="7513"/>
                    <a:pt x="16979" y="7406"/>
                  </a:cubicBezTo>
                  <a:cubicBezTo>
                    <a:pt x="16932" y="7299"/>
                    <a:pt x="16884" y="7192"/>
                    <a:pt x="16836" y="7073"/>
                  </a:cubicBezTo>
                  <a:cubicBezTo>
                    <a:pt x="16789" y="6966"/>
                    <a:pt x="16717" y="6835"/>
                    <a:pt x="16658" y="6716"/>
                  </a:cubicBezTo>
                  <a:cubicBezTo>
                    <a:pt x="16598" y="6608"/>
                    <a:pt x="16527" y="6454"/>
                    <a:pt x="16455" y="6311"/>
                  </a:cubicBezTo>
                  <a:cubicBezTo>
                    <a:pt x="16348" y="6108"/>
                    <a:pt x="16229" y="5906"/>
                    <a:pt x="16122" y="5715"/>
                  </a:cubicBezTo>
                  <a:cubicBezTo>
                    <a:pt x="15955" y="5442"/>
                    <a:pt x="15789" y="5180"/>
                    <a:pt x="15610" y="4918"/>
                  </a:cubicBezTo>
                  <a:cubicBezTo>
                    <a:pt x="15479" y="4703"/>
                    <a:pt x="15336" y="4501"/>
                    <a:pt x="15181" y="4299"/>
                  </a:cubicBezTo>
                  <a:cubicBezTo>
                    <a:pt x="15086" y="4168"/>
                    <a:pt x="14979" y="4037"/>
                    <a:pt x="14884" y="3906"/>
                  </a:cubicBezTo>
                  <a:cubicBezTo>
                    <a:pt x="14800" y="3798"/>
                    <a:pt x="14717" y="3691"/>
                    <a:pt x="14622" y="3584"/>
                  </a:cubicBezTo>
                  <a:cubicBezTo>
                    <a:pt x="14538" y="3477"/>
                    <a:pt x="14455" y="3370"/>
                    <a:pt x="14360" y="3275"/>
                  </a:cubicBezTo>
                  <a:cubicBezTo>
                    <a:pt x="14277" y="3179"/>
                    <a:pt x="14181" y="3072"/>
                    <a:pt x="14098" y="2977"/>
                  </a:cubicBezTo>
                  <a:cubicBezTo>
                    <a:pt x="14003" y="2882"/>
                    <a:pt x="13907" y="2775"/>
                    <a:pt x="13824" y="2679"/>
                  </a:cubicBezTo>
                  <a:cubicBezTo>
                    <a:pt x="13729" y="2572"/>
                    <a:pt x="13634" y="2489"/>
                    <a:pt x="13538" y="2394"/>
                  </a:cubicBezTo>
                  <a:cubicBezTo>
                    <a:pt x="13431" y="2298"/>
                    <a:pt x="13336" y="2203"/>
                    <a:pt x="13241" y="2120"/>
                  </a:cubicBezTo>
                  <a:cubicBezTo>
                    <a:pt x="13134" y="2024"/>
                    <a:pt x="13038" y="1941"/>
                    <a:pt x="12943" y="1858"/>
                  </a:cubicBezTo>
                  <a:cubicBezTo>
                    <a:pt x="12836" y="1763"/>
                    <a:pt x="12741" y="1691"/>
                    <a:pt x="12645" y="1608"/>
                  </a:cubicBezTo>
                  <a:cubicBezTo>
                    <a:pt x="12538" y="1524"/>
                    <a:pt x="12443" y="1453"/>
                    <a:pt x="12348" y="1382"/>
                  </a:cubicBezTo>
                  <a:cubicBezTo>
                    <a:pt x="12241" y="1298"/>
                    <a:pt x="12145" y="1227"/>
                    <a:pt x="12050" y="1167"/>
                  </a:cubicBezTo>
                  <a:cubicBezTo>
                    <a:pt x="11943" y="1108"/>
                    <a:pt x="11848" y="1036"/>
                    <a:pt x="11752" y="977"/>
                  </a:cubicBezTo>
                  <a:cubicBezTo>
                    <a:pt x="11657" y="917"/>
                    <a:pt x="11562" y="858"/>
                    <a:pt x="11467" y="798"/>
                  </a:cubicBezTo>
                  <a:lnTo>
                    <a:pt x="11407" y="762"/>
                  </a:lnTo>
                  <a:cubicBezTo>
                    <a:pt x="11336" y="727"/>
                    <a:pt x="11264" y="679"/>
                    <a:pt x="11193" y="643"/>
                  </a:cubicBezTo>
                  <a:cubicBezTo>
                    <a:pt x="11098" y="596"/>
                    <a:pt x="11002" y="548"/>
                    <a:pt x="10919" y="500"/>
                  </a:cubicBezTo>
                  <a:cubicBezTo>
                    <a:pt x="10824" y="453"/>
                    <a:pt x="10728" y="417"/>
                    <a:pt x="10645" y="369"/>
                  </a:cubicBezTo>
                  <a:cubicBezTo>
                    <a:pt x="10550" y="334"/>
                    <a:pt x="10455" y="298"/>
                    <a:pt x="10371" y="262"/>
                  </a:cubicBezTo>
                  <a:lnTo>
                    <a:pt x="10097" y="155"/>
                  </a:lnTo>
                  <a:cubicBezTo>
                    <a:pt x="10002" y="119"/>
                    <a:pt x="9919" y="96"/>
                    <a:pt x="9824" y="72"/>
                  </a:cubicBezTo>
                  <a:cubicBezTo>
                    <a:pt x="9728" y="36"/>
                    <a:pt x="9657" y="12"/>
                    <a:pt x="9574" y="0"/>
                  </a:cubicBezTo>
                  <a:lnTo>
                    <a:pt x="1" y="5561"/>
                  </a:lnTo>
                  <a:cubicBezTo>
                    <a:pt x="84" y="5584"/>
                    <a:pt x="168" y="5608"/>
                    <a:pt x="251" y="5632"/>
                  </a:cubicBezTo>
                  <a:cubicBezTo>
                    <a:pt x="334" y="5656"/>
                    <a:pt x="430" y="5692"/>
                    <a:pt x="525" y="5715"/>
                  </a:cubicBezTo>
                  <a:cubicBezTo>
                    <a:pt x="620" y="5751"/>
                    <a:pt x="703" y="5787"/>
                    <a:pt x="799" y="5823"/>
                  </a:cubicBezTo>
                  <a:cubicBezTo>
                    <a:pt x="894" y="5858"/>
                    <a:pt x="977" y="5894"/>
                    <a:pt x="1073" y="5942"/>
                  </a:cubicBezTo>
                  <a:cubicBezTo>
                    <a:pt x="1156" y="5977"/>
                    <a:pt x="1251" y="6025"/>
                    <a:pt x="1334" y="6061"/>
                  </a:cubicBezTo>
                  <a:cubicBezTo>
                    <a:pt x="1430" y="6108"/>
                    <a:pt x="1525" y="6156"/>
                    <a:pt x="1608" y="6204"/>
                  </a:cubicBezTo>
                  <a:lnTo>
                    <a:pt x="1835" y="6323"/>
                  </a:lnTo>
                  <a:lnTo>
                    <a:pt x="1894" y="6370"/>
                  </a:lnTo>
                  <a:cubicBezTo>
                    <a:pt x="1989" y="6418"/>
                    <a:pt x="2085" y="6477"/>
                    <a:pt x="2180" y="6537"/>
                  </a:cubicBezTo>
                  <a:cubicBezTo>
                    <a:pt x="2275" y="6596"/>
                    <a:pt x="2370" y="6668"/>
                    <a:pt x="2477" y="6727"/>
                  </a:cubicBezTo>
                  <a:cubicBezTo>
                    <a:pt x="2573" y="6799"/>
                    <a:pt x="2668" y="6870"/>
                    <a:pt x="2775" y="6942"/>
                  </a:cubicBezTo>
                  <a:cubicBezTo>
                    <a:pt x="2870" y="7013"/>
                    <a:pt x="2966" y="7085"/>
                    <a:pt x="3073" y="7168"/>
                  </a:cubicBezTo>
                  <a:cubicBezTo>
                    <a:pt x="3168" y="7251"/>
                    <a:pt x="3275" y="7335"/>
                    <a:pt x="3370" y="7418"/>
                  </a:cubicBezTo>
                  <a:cubicBezTo>
                    <a:pt x="3466" y="7501"/>
                    <a:pt x="3573" y="7585"/>
                    <a:pt x="3668" y="7680"/>
                  </a:cubicBezTo>
                  <a:cubicBezTo>
                    <a:pt x="3763" y="7763"/>
                    <a:pt x="3859" y="7859"/>
                    <a:pt x="3966" y="7954"/>
                  </a:cubicBezTo>
                  <a:cubicBezTo>
                    <a:pt x="4061" y="8049"/>
                    <a:pt x="4156" y="8144"/>
                    <a:pt x="4251" y="8240"/>
                  </a:cubicBezTo>
                  <a:cubicBezTo>
                    <a:pt x="4347" y="8335"/>
                    <a:pt x="4430" y="8430"/>
                    <a:pt x="4525" y="8537"/>
                  </a:cubicBezTo>
                  <a:cubicBezTo>
                    <a:pt x="4621" y="8644"/>
                    <a:pt x="4704" y="8728"/>
                    <a:pt x="4787" y="8835"/>
                  </a:cubicBezTo>
                  <a:cubicBezTo>
                    <a:pt x="4871" y="8942"/>
                    <a:pt x="4966" y="9037"/>
                    <a:pt x="5049" y="9144"/>
                  </a:cubicBezTo>
                  <a:cubicBezTo>
                    <a:pt x="5133" y="9252"/>
                    <a:pt x="5228" y="9359"/>
                    <a:pt x="5311" y="9466"/>
                  </a:cubicBezTo>
                  <a:cubicBezTo>
                    <a:pt x="5394" y="9573"/>
                    <a:pt x="5514" y="9728"/>
                    <a:pt x="5609" y="9859"/>
                  </a:cubicBezTo>
                  <a:cubicBezTo>
                    <a:pt x="5764" y="10061"/>
                    <a:pt x="5906" y="10264"/>
                    <a:pt x="6037" y="10478"/>
                  </a:cubicBezTo>
                  <a:cubicBezTo>
                    <a:pt x="6216" y="10740"/>
                    <a:pt x="6383" y="11014"/>
                    <a:pt x="6549" y="11276"/>
                  </a:cubicBezTo>
                  <a:cubicBezTo>
                    <a:pt x="6657" y="11478"/>
                    <a:pt x="6776" y="11680"/>
                    <a:pt x="6883" y="11871"/>
                  </a:cubicBezTo>
                  <a:cubicBezTo>
                    <a:pt x="6954" y="12014"/>
                    <a:pt x="7026" y="12145"/>
                    <a:pt x="7085" y="12288"/>
                  </a:cubicBezTo>
                  <a:cubicBezTo>
                    <a:pt x="7157" y="12419"/>
                    <a:pt x="7204" y="12526"/>
                    <a:pt x="7264" y="12645"/>
                  </a:cubicBezTo>
                  <a:cubicBezTo>
                    <a:pt x="7323" y="12764"/>
                    <a:pt x="7371" y="12859"/>
                    <a:pt x="7419" y="12966"/>
                  </a:cubicBezTo>
                  <a:cubicBezTo>
                    <a:pt x="7466" y="13085"/>
                    <a:pt x="7514" y="13181"/>
                    <a:pt x="7550" y="13300"/>
                  </a:cubicBezTo>
                  <a:cubicBezTo>
                    <a:pt x="7597" y="13407"/>
                    <a:pt x="7645" y="13514"/>
                    <a:pt x="7692" y="13621"/>
                  </a:cubicBezTo>
                  <a:lnTo>
                    <a:pt x="7811" y="13954"/>
                  </a:lnTo>
                  <a:cubicBezTo>
                    <a:pt x="7859" y="14074"/>
                    <a:pt x="7895" y="14193"/>
                    <a:pt x="7931" y="14300"/>
                  </a:cubicBezTo>
                  <a:cubicBezTo>
                    <a:pt x="7966" y="14419"/>
                    <a:pt x="8014" y="14538"/>
                    <a:pt x="8050" y="14657"/>
                  </a:cubicBezTo>
                  <a:cubicBezTo>
                    <a:pt x="8085" y="14776"/>
                    <a:pt x="8121" y="14895"/>
                    <a:pt x="8145" y="15014"/>
                  </a:cubicBezTo>
                  <a:cubicBezTo>
                    <a:pt x="8181" y="15133"/>
                    <a:pt x="8216" y="15252"/>
                    <a:pt x="8240" y="15371"/>
                  </a:cubicBezTo>
                  <a:cubicBezTo>
                    <a:pt x="8276" y="15502"/>
                    <a:pt x="8300" y="15609"/>
                    <a:pt x="8323" y="15729"/>
                  </a:cubicBezTo>
                  <a:cubicBezTo>
                    <a:pt x="8347" y="15848"/>
                    <a:pt x="8383" y="15967"/>
                    <a:pt x="8395" y="16086"/>
                  </a:cubicBezTo>
                  <a:cubicBezTo>
                    <a:pt x="8419" y="16205"/>
                    <a:pt x="8442" y="16312"/>
                    <a:pt x="8454" y="16431"/>
                  </a:cubicBezTo>
                  <a:cubicBezTo>
                    <a:pt x="8478" y="16550"/>
                    <a:pt x="8490" y="16657"/>
                    <a:pt x="8502" y="16776"/>
                  </a:cubicBezTo>
                  <a:cubicBezTo>
                    <a:pt x="8526" y="16883"/>
                    <a:pt x="8538" y="16991"/>
                    <a:pt x="8550" y="17110"/>
                  </a:cubicBezTo>
                  <a:cubicBezTo>
                    <a:pt x="8550" y="17217"/>
                    <a:pt x="8562" y="17324"/>
                    <a:pt x="8573" y="17431"/>
                  </a:cubicBezTo>
                  <a:cubicBezTo>
                    <a:pt x="8573" y="17550"/>
                    <a:pt x="8585" y="17657"/>
                    <a:pt x="8585" y="17764"/>
                  </a:cubicBezTo>
                  <a:cubicBezTo>
                    <a:pt x="8585" y="17872"/>
                    <a:pt x="8585" y="17967"/>
                    <a:pt x="8585" y="18074"/>
                  </a:cubicBezTo>
                  <a:lnTo>
                    <a:pt x="8585" y="18086"/>
                  </a:lnTo>
                  <a:lnTo>
                    <a:pt x="8585" y="18396"/>
                  </a:lnTo>
                  <a:cubicBezTo>
                    <a:pt x="8585" y="18503"/>
                    <a:pt x="8573" y="18622"/>
                    <a:pt x="8562" y="18729"/>
                  </a:cubicBezTo>
                  <a:cubicBezTo>
                    <a:pt x="8562" y="18800"/>
                    <a:pt x="8550" y="18860"/>
                    <a:pt x="8550" y="18919"/>
                  </a:cubicBezTo>
                  <a:lnTo>
                    <a:pt x="18122" y="13359"/>
                  </a:lnTo>
                  <a:cubicBezTo>
                    <a:pt x="18122" y="13300"/>
                    <a:pt x="18134" y="13228"/>
                    <a:pt x="18134" y="13169"/>
                  </a:cubicBezTo>
                  <a:cubicBezTo>
                    <a:pt x="18146" y="13062"/>
                    <a:pt x="18158" y="12954"/>
                    <a:pt x="18158" y="12835"/>
                  </a:cubicBezTo>
                  <a:cubicBezTo>
                    <a:pt x="18158" y="12728"/>
                    <a:pt x="18170" y="12633"/>
                    <a:pt x="18170" y="12526"/>
                  </a:cubicBezTo>
                  <a:lnTo>
                    <a:pt x="18170" y="12514"/>
                  </a:lnTo>
                  <a:cubicBezTo>
                    <a:pt x="18158" y="12407"/>
                    <a:pt x="18158" y="12311"/>
                    <a:pt x="18158" y="12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5331738" y="3307925"/>
              <a:ext cx="423875" cy="490850"/>
            </a:xfrm>
            <a:custGeom>
              <a:avLst/>
              <a:gdLst/>
              <a:ahLst/>
              <a:cxnLst/>
              <a:rect l="l" t="t" r="r" b="b"/>
              <a:pathLst>
                <a:path w="16955" h="19634" extrusionOk="0">
                  <a:moveTo>
                    <a:pt x="16931" y="10204"/>
                  </a:moveTo>
                  <a:cubicBezTo>
                    <a:pt x="16931" y="10108"/>
                    <a:pt x="16931" y="10025"/>
                    <a:pt x="16919" y="9930"/>
                  </a:cubicBezTo>
                  <a:cubicBezTo>
                    <a:pt x="16919" y="9882"/>
                    <a:pt x="16919" y="9847"/>
                    <a:pt x="16907" y="9799"/>
                  </a:cubicBezTo>
                  <a:lnTo>
                    <a:pt x="16907" y="9751"/>
                  </a:lnTo>
                  <a:lnTo>
                    <a:pt x="16907" y="9656"/>
                  </a:lnTo>
                  <a:cubicBezTo>
                    <a:pt x="16895" y="9561"/>
                    <a:pt x="16884" y="9466"/>
                    <a:pt x="16872" y="9382"/>
                  </a:cubicBezTo>
                  <a:cubicBezTo>
                    <a:pt x="16860" y="9287"/>
                    <a:pt x="16848" y="9192"/>
                    <a:pt x="16836" y="9096"/>
                  </a:cubicBezTo>
                  <a:cubicBezTo>
                    <a:pt x="16836" y="9085"/>
                    <a:pt x="16836" y="9085"/>
                    <a:pt x="16836" y="9085"/>
                  </a:cubicBezTo>
                  <a:lnTo>
                    <a:pt x="16836" y="9073"/>
                  </a:lnTo>
                  <a:cubicBezTo>
                    <a:pt x="16824" y="8989"/>
                    <a:pt x="16812" y="8894"/>
                    <a:pt x="16788" y="8811"/>
                  </a:cubicBezTo>
                  <a:cubicBezTo>
                    <a:pt x="16776" y="8715"/>
                    <a:pt x="16753" y="8608"/>
                    <a:pt x="16729" y="8513"/>
                  </a:cubicBezTo>
                  <a:cubicBezTo>
                    <a:pt x="16729" y="8477"/>
                    <a:pt x="16717" y="8442"/>
                    <a:pt x="16705" y="8406"/>
                  </a:cubicBezTo>
                  <a:lnTo>
                    <a:pt x="16693" y="8346"/>
                  </a:lnTo>
                  <a:lnTo>
                    <a:pt x="16657" y="8215"/>
                  </a:lnTo>
                  <a:cubicBezTo>
                    <a:pt x="16633" y="8108"/>
                    <a:pt x="16610" y="8013"/>
                    <a:pt x="16586" y="7918"/>
                  </a:cubicBezTo>
                  <a:cubicBezTo>
                    <a:pt x="16562" y="7846"/>
                    <a:pt x="16538" y="7763"/>
                    <a:pt x="16514" y="7692"/>
                  </a:cubicBezTo>
                  <a:cubicBezTo>
                    <a:pt x="16514" y="7680"/>
                    <a:pt x="16514" y="7668"/>
                    <a:pt x="16503" y="7656"/>
                  </a:cubicBezTo>
                  <a:cubicBezTo>
                    <a:pt x="16503" y="7644"/>
                    <a:pt x="16503" y="7632"/>
                    <a:pt x="16503" y="7620"/>
                  </a:cubicBezTo>
                  <a:cubicBezTo>
                    <a:pt x="16467" y="7513"/>
                    <a:pt x="16431" y="7418"/>
                    <a:pt x="16407" y="7322"/>
                  </a:cubicBezTo>
                  <a:cubicBezTo>
                    <a:pt x="16372" y="7215"/>
                    <a:pt x="16336" y="7120"/>
                    <a:pt x="16300" y="7025"/>
                  </a:cubicBezTo>
                  <a:lnTo>
                    <a:pt x="16276" y="6977"/>
                  </a:lnTo>
                  <a:cubicBezTo>
                    <a:pt x="16276" y="6965"/>
                    <a:pt x="16276" y="6941"/>
                    <a:pt x="16264" y="6930"/>
                  </a:cubicBezTo>
                  <a:cubicBezTo>
                    <a:pt x="16241" y="6870"/>
                    <a:pt x="16217" y="6810"/>
                    <a:pt x="16193" y="6751"/>
                  </a:cubicBezTo>
                  <a:cubicBezTo>
                    <a:pt x="16157" y="6656"/>
                    <a:pt x="16122" y="6572"/>
                    <a:pt x="16086" y="6477"/>
                  </a:cubicBezTo>
                  <a:cubicBezTo>
                    <a:pt x="16062" y="6406"/>
                    <a:pt x="16026" y="6346"/>
                    <a:pt x="16002" y="6275"/>
                  </a:cubicBezTo>
                  <a:cubicBezTo>
                    <a:pt x="16002" y="6263"/>
                    <a:pt x="15991" y="6251"/>
                    <a:pt x="15991" y="6239"/>
                  </a:cubicBezTo>
                  <a:cubicBezTo>
                    <a:pt x="15991" y="6227"/>
                    <a:pt x="15979" y="6215"/>
                    <a:pt x="15967" y="6203"/>
                  </a:cubicBezTo>
                  <a:cubicBezTo>
                    <a:pt x="15931" y="6108"/>
                    <a:pt x="15895" y="6025"/>
                    <a:pt x="15848" y="5929"/>
                  </a:cubicBezTo>
                  <a:cubicBezTo>
                    <a:pt x="15800" y="5846"/>
                    <a:pt x="15752" y="5727"/>
                    <a:pt x="15693" y="5632"/>
                  </a:cubicBezTo>
                  <a:lnTo>
                    <a:pt x="15669" y="5584"/>
                  </a:lnTo>
                  <a:cubicBezTo>
                    <a:pt x="15669" y="5572"/>
                    <a:pt x="15657" y="5548"/>
                    <a:pt x="15645" y="5525"/>
                  </a:cubicBezTo>
                  <a:cubicBezTo>
                    <a:pt x="15610" y="5453"/>
                    <a:pt x="15562" y="5370"/>
                    <a:pt x="15526" y="5298"/>
                  </a:cubicBezTo>
                  <a:cubicBezTo>
                    <a:pt x="15479" y="5215"/>
                    <a:pt x="15407" y="5096"/>
                    <a:pt x="15360" y="5001"/>
                  </a:cubicBezTo>
                  <a:cubicBezTo>
                    <a:pt x="15336" y="4953"/>
                    <a:pt x="15300" y="4894"/>
                    <a:pt x="15276" y="4846"/>
                  </a:cubicBezTo>
                  <a:lnTo>
                    <a:pt x="15240" y="4786"/>
                  </a:lnTo>
                  <a:cubicBezTo>
                    <a:pt x="15193" y="4703"/>
                    <a:pt x="15133" y="4620"/>
                    <a:pt x="15098" y="4536"/>
                  </a:cubicBezTo>
                  <a:cubicBezTo>
                    <a:pt x="15014" y="4417"/>
                    <a:pt x="14943" y="4298"/>
                    <a:pt x="14871" y="4179"/>
                  </a:cubicBezTo>
                  <a:cubicBezTo>
                    <a:pt x="14848" y="4155"/>
                    <a:pt x="14848" y="4143"/>
                    <a:pt x="14824" y="4120"/>
                  </a:cubicBezTo>
                  <a:cubicBezTo>
                    <a:pt x="14717" y="3953"/>
                    <a:pt x="14598" y="3774"/>
                    <a:pt x="14467" y="3608"/>
                  </a:cubicBezTo>
                  <a:lnTo>
                    <a:pt x="14467" y="3608"/>
                  </a:lnTo>
                  <a:cubicBezTo>
                    <a:pt x="14395" y="3501"/>
                    <a:pt x="14312" y="3393"/>
                    <a:pt x="14217" y="3286"/>
                  </a:cubicBezTo>
                  <a:cubicBezTo>
                    <a:pt x="14133" y="3179"/>
                    <a:pt x="14074" y="3108"/>
                    <a:pt x="14014" y="3024"/>
                  </a:cubicBezTo>
                  <a:lnTo>
                    <a:pt x="14014" y="3024"/>
                  </a:lnTo>
                  <a:lnTo>
                    <a:pt x="14014" y="3024"/>
                  </a:lnTo>
                  <a:cubicBezTo>
                    <a:pt x="13943" y="2941"/>
                    <a:pt x="13859" y="2846"/>
                    <a:pt x="13788" y="2762"/>
                  </a:cubicBezTo>
                  <a:cubicBezTo>
                    <a:pt x="13716" y="2679"/>
                    <a:pt x="13645" y="2608"/>
                    <a:pt x="13574" y="2524"/>
                  </a:cubicBezTo>
                  <a:lnTo>
                    <a:pt x="13538" y="2488"/>
                  </a:lnTo>
                  <a:lnTo>
                    <a:pt x="13490" y="2441"/>
                  </a:lnTo>
                  <a:lnTo>
                    <a:pt x="13335" y="2274"/>
                  </a:lnTo>
                  <a:cubicBezTo>
                    <a:pt x="13264" y="2203"/>
                    <a:pt x="13181" y="2119"/>
                    <a:pt x="13097" y="2048"/>
                  </a:cubicBezTo>
                  <a:cubicBezTo>
                    <a:pt x="13074" y="2024"/>
                    <a:pt x="13050" y="2000"/>
                    <a:pt x="13026" y="1977"/>
                  </a:cubicBezTo>
                  <a:lnTo>
                    <a:pt x="12966" y="1917"/>
                  </a:lnTo>
                  <a:lnTo>
                    <a:pt x="12847" y="1810"/>
                  </a:lnTo>
                  <a:cubicBezTo>
                    <a:pt x="12764" y="1738"/>
                    <a:pt x="12681" y="1667"/>
                    <a:pt x="12597" y="1596"/>
                  </a:cubicBezTo>
                  <a:lnTo>
                    <a:pt x="12490" y="1500"/>
                  </a:lnTo>
                  <a:lnTo>
                    <a:pt x="12431" y="1453"/>
                  </a:lnTo>
                  <a:lnTo>
                    <a:pt x="12347" y="1381"/>
                  </a:lnTo>
                  <a:cubicBezTo>
                    <a:pt x="12264" y="1322"/>
                    <a:pt x="12181" y="1262"/>
                    <a:pt x="12097" y="1191"/>
                  </a:cubicBezTo>
                  <a:cubicBezTo>
                    <a:pt x="12038" y="1155"/>
                    <a:pt x="11978" y="1107"/>
                    <a:pt x="11919" y="1072"/>
                  </a:cubicBezTo>
                  <a:lnTo>
                    <a:pt x="11883" y="1048"/>
                  </a:lnTo>
                  <a:lnTo>
                    <a:pt x="11859" y="1024"/>
                  </a:lnTo>
                  <a:cubicBezTo>
                    <a:pt x="11776" y="964"/>
                    <a:pt x="11692" y="917"/>
                    <a:pt x="11609" y="857"/>
                  </a:cubicBezTo>
                  <a:cubicBezTo>
                    <a:pt x="11538" y="810"/>
                    <a:pt x="11454" y="762"/>
                    <a:pt x="11371" y="714"/>
                  </a:cubicBezTo>
                  <a:lnTo>
                    <a:pt x="11311" y="679"/>
                  </a:lnTo>
                  <a:cubicBezTo>
                    <a:pt x="11264" y="643"/>
                    <a:pt x="11204" y="607"/>
                    <a:pt x="11145" y="583"/>
                  </a:cubicBezTo>
                  <a:cubicBezTo>
                    <a:pt x="11085" y="548"/>
                    <a:pt x="10990" y="500"/>
                    <a:pt x="10907" y="464"/>
                  </a:cubicBezTo>
                  <a:lnTo>
                    <a:pt x="10883" y="441"/>
                  </a:lnTo>
                  <a:lnTo>
                    <a:pt x="10835" y="429"/>
                  </a:lnTo>
                  <a:lnTo>
                    <a:pt x="10692" y="357"/>
                  </a:lnTo>
                  <a:cubicBezTo>
                    <a:pt x="10609" y="322"/>
                    <a:pt x="10537" y="286"/>
                    <a:pt x="10466" y="262"/>
                  </a:cubicBezTo>
                  <a:lnTo>
                    <a:pt x="10430" y="250"/>
                  </a:lnTo>
                  <a:lnTo>
                    <a:pt x="10395" y="238"/>
                  </a:lnTo>
                  <a:cubicBezTo>
                    <a:pt x="10335" y="214"/>
                    <a:pt x="10287" y="191"/>
                    <a:pt x="10228" y="179"/>
                  </a:cubicBezTo>
                  <a:cubicBezTo>
                    <a:pt x="10156" y="143"/>
                    <a:pt x="10085" y="119"/>
                    <a:pt x="10002" y="95"/>
                  </a:cubicBezTo>
                  <a:lnTo>
                    <a:pt x="9990" y="95"/>
                  </a:lnTo>
                  <a:lnTo>
                    <a:pt x="9978" y="95"/>
                  </a:lnTo>
                  <a:cubicBezTo>
                    <a:pt x="9906" y="83"/>
                    <a:pt x="9835" y="60"/>
                    <a:pt x="9775" y="48"/>
                  </a:cubicBezTo>
                  <a:cubicBezTo>
                    <a:pt x="9704" y="24"/>
                    <a:pt x="9633" y="12"/>
                    <a:pt x="9573" y="0"/>
                  </a:cubicBezTo>
                  <a:lnTo>
                    <a:pt x="0" y="5560"/>
                  </a:lnTo>
                  <a:cubicBezTo>
                    <a:pt x="131" y="5584"/>
                    <a:pt x="262" y="5620"/>
                    <a:pt x="405" y="5667"/>
                  </a:cubicBezTo>
                  <a:lnTo>
                    <a:pt x="417" y="5667"/>
                  </a:lnTo>
                  <a:cubicBezTo>
                    <a:pt x="548" y="5703"/>
                    <a:pt x="691" y="5751"/>
                    <a:pt x="822" y="5798"/>
                  </a:cubicBezTo>
                  <a:lnTo>
                    <a:pt x="858" y="5810"/>
                  </a:lnTo>
                  <a:cubicBezTo>
                    <a:pt x="989" y="5870"/>
                    <a:pt x="1132" y="5929"/>
                    <a:pt x="1263" y="5989"/>
                  </a:cubicBezTo>
                  <a:lnTo>
                    <a:pt x="1310" y="6013"/>
                  </a:lnTo>
                  <a:cubicBezTo>
                    <a:pt x="1453" y="6084"/>
                    <a:pt x="1608" y="6156"/>
                    <a:pt x="1751" y="6251"/>
                  </a:cubicBezTo>
                  <a:cubicBezTo>
                    <a:pt x="1941" y="6358"/>
                    <a:pt x="2132" y="6477"/>
                    <a:pt x="2322" y="6608"/>
                  </a:cubicBezTo>
                  <a:lnTo>
                    <a:pt x="2358" y="6632"/>
                  </a:lnTo>
                  <a:cubicBezTo>
                    <a:pt x="2525" y="6751"/>
                    <a:pt x="2703" y="6882"/>
                    <a:pt x="2870" y="7013"/>
                  </a:cubicBezTo>
                  <a:lnTo>
                    <a:pt x="2917" y="7060"/>
                  </a:lnTo>
                  <a:cubicBezTo>
                    <a:pt x="3084" y="7191"/>
                    <a:pt x="3251" y="7334"/>
                    <a:pt x="3406" y="7477"/>
                  </a:cubicBezTo>
                  <a:lnTo>
                    <a:pt x="3465" y="7537"/>
                  </a:lnTo>
                  <a:cubicBezTo>
                    <a:pt x="3620" y="7680"/>
                    <a:pt x="3775" y="7846"/>
                    <a:pt x="3930" y="8001"/>
                  </a:cubicBezTo>
                  <a:lnTo>
                    <a:pt x="3965" y="8049"/>
                  </a:lnTo>
                  <a:cubicBezTo>
                    <a:pt x="4132" y="8215"/>
                    <a:pt x="4287" y="8406"/>
                    <a:pt x="4453" y="8584"/>
                  </a:cubicBezTo>
                  <a:lnTo>
                    <a:pt x="4453" y="8584"/>
                  </a:lnTo>
                  <a:cubicBezTo>
                    <a:pt x="4608" y="8775"/>
                    <a:pt x="4763" y="8977"/>
                    <a:pt x="4906" y="9180"/>
                  </a:cubicBezTo>
                  <a:lnTo>
                    <a:pt x="4906" y="9180"/>
                  </a:lnTo>
                  <a:cubicBezTo>
                    <a:pt x="5049" y="9370"/>
                    <a:pt x="5180" y="9561"/>
                    <a:pt x="5311" y="9751"/>
                  </a:cubicBezTo>
                  <a:cubicBezTo>
                    <a:pt x="5382" y="9870"/>
                    <a:pt x="5454" y="9989"/>
                    <a:pt x="5537" y="10108"/>
                  </a:cubicBezTo>
                  <a:cubicBezTo>
                    <a:pt x="5608" y="10228"/>
                    <a:pt x="5656" y="10311"/>
                    <a:pt x="5727" y="10418"/>
                  </a:cubicBezTo>
                  <a:cubicBezTo>
                    <a:pt x="5751" y="10466"/>
                    <a:pt x="5775" y="10513"/>
                    <a:pt x="5799" y="10573"/>
                  </a:cubicBezTo>
                  <a:cubicBezTo>
                    <a:pt x="5906" y="10740"/>
                    <a:pt x="6001" y="10918"/>
                    <a:pt x="6085" y="11097"/>
                  </a:cubicBezTo>
                  <a:cubicBezTo>
                    <a:pt x="6096" y="11109"/>
                    <a:pt x="6108" y="11132"/>
                    <a:pt x="6120" y="11156"/>
                  </a:cubicBezTo>
                  <a:cubicBezTo>
                    <a:pt x="6227" y="11371"/>
                    <a:pt x="6335" y="11585"/>
                    <a:pt x="6430" y="11811"/>
                  </a:cubicBezTo>
                  <a:cubicBezTo>
                    <a:pt x="6430" y="11823"/>
                    <a:pt x="6442" y="11835"/>
                    <a:pt x="6442" y="11847"/>
                  </a:cubicBezTo>
                  <a:cubicBezTo>
                    <a:pt x="6537" y="12061"/>
                    <a:pt x="6620" y="12275"/>
                    <a:pt x="6704" y="12502"/>
                  </a:cubicBezTo>
                  <a:cubicBezTo>
                    <a:pt x="6704" y="12514"/>
                    <a:pt x="6716" y="12525"/>
                    <a:pt x="6727" y="12537"/>
                  </a:cubicBezTo>
                  <a:cubicBezTo>
                    <a:pt x="6811" y="12764"/>
                    <a:pt x="6882" y="12990"/>
                    <a:pt x="6954" y="13216"/>
                  </a:cubicBezTo>
                  <a:cubicBezTo>
                    <a:pt x="6954" y="13228"/>
                    <a:pt x="6954" y="13240"/>
                    <a:pt x="6966" y="13252"/>
                  </a:cubicBezTo>
                  <a:cubicBezTo>
                    <a:pt x="7025" y="13466"/>
                    <a:pt x="7085" y="13692"/>
                    <a:pt x="7132" y="13907"/>
                  </a:cubicBezTo>
                  <a:lnTo>
                    <a:pt x="7144" y="13966"/>
                  </a:lnTo>
                  <a:cubicBezTo>
                    <a:pt x="7204" y="14192"/>
                    <a:pt x="7239" y="14407"/>
                    <a:pt x="7275" y="14633"/>
                  </a:cubicBezTo>
                  <a:cubicBezTo>
                    <a:pt x="7275" y="14633"/>
                    <a:pt x="7275" y="14645"/>
                    <a:pt x="7275" y="14645"/>
                  </a:cubicBezTo>
                  <a:cubicBezTo>
                    <a:pt x="7311" y="14871"/>
                    <a:pt x="7347" y="15085"/>
                    <a:pt x="7359" y="15311"/>
                  </a:cubicBezTo>
                  <a:lnTo>
                    <a:pt x="7359" y="15359"/>
                  </a:lnTo>
                  <a:cubicBezTo>
                    <a:pt x="7382" y="15585"/>
                    <a:pt x="7382" y="15812"/>
                    <a:pt x="7382" y="16014"/>
                  </a:cubicBezTo>
                  <a:lnTo>
                    <a:pt x="7382" y="16324"/>
                  </a:lnTo>
                  <a:lnTo>
                    <a:pt x="7382" y="16419"/>
                  </a:lnTo>
                  <a:cubicBezTo>
                    <a:pt x="7382" y="16490"/>
                    <a:pt x="7382" y="16550"/>
                    <a:pt x="7370" y="16621"/>
                  </a:cubicBezTo>
                  <a:cubicBezTo>
                    <a:pt x="7370" y="16657"/>
                    <a:pt x="7359" y="16705"/>
                    <a:pt x="7359" y="16740"/>
                  </a:cubicBezTo>
                  <a:cubicBezTo>
                    <a:pt x="7359" y="16776"/>
                    <a:pt x="7347" y="16859"/>
                    <a:pt x="7335" y="16907"/>
                  </a:cubicBezTo>
                  <a:lnTo>
                    <a:pt x="7323" y="17038"/>
                  </a:lnTo>
                  <a:lnTo>
                    <a:pt x="7299" y="17181"/>
                  </a:lnTo>
                  <a:lnTo>
                    <a:pt x="7263" y="17324"/>
                  </a:lnTo>
                  <a:lnTo>
                    <a:pt x="7239" y="17455"/>
                  </a:lnTo>
                  <a:lnTo>
                    <a:pt x="7192" y="17597"/>
                  </a:lnTo>
                  <a:cubicBezTo>
                    <a:pt x="7180" y="17645"/>
                    <a:pt x="7168" y="17681"/>
                    <a:pt x="7156" y="17717"/>
                  </a:cubicBezTo>
                  <a:cubicBezTo>
                    <a:pt x="7144" y="17788"/>
                    <a:pt x="7120" y="17848"/>
                    <a:pt x="7097" y="17907"/>
                  </a:cubicBezTo>
                  <a:cubicBezTo>
                    <a:pt x="7085" y="17931"/>
                    <a:pt x="7085" y="17967"/>
                    <a:pt x="7073" y="18002"/>
                  </a:cubicBezTo>
                  <a:cubicBezTo>
                    <a:pt x="7025" y="18098"/>
                    <a:pt x="6989" y="18193"/>
                    <a:pt x="6942" y="18288"/>
                  </a:cubicBezTo>
                  <a:lnTo>
                    <a:pt x="6930" y="18312"/>
                  </a:lnTo>
                  <a:cubicBezTo>
                    <a:pt x="6870" y="18431"/>
                    <a:pt x="6811" y="18550"/>
                    <a:pt x="6739" y="18669"/>
                  </a:cubicBezTo>
                  <a:cubicBezTo>
                    <a:pt x="6739" y="18669"/>
                    <a:pt x="6727" y="18681"/>
                    <a:pt x="6727" y="18693"/>
                  </a:cubicBezTo>
                  <a:cubicBezTo>
                    <a:pt x="6668" y="18776"/>
                    <a:pt x="6608" y="18860"/>
                    <a:pt x="6537" y="18943"/>
                  </a:cubicBezTo>
                  <a:lnTo>
                    <a:pt x="6489" y="19002"/>
                  </a:lnTo>
                  <a:cubicBezTo>
                    <a:pt x="6430" y="19074"/>
                    <a:pt x="6370" y="19145"/>
                    <a:pt x="6299" y="19217"/>
                  </a:cubicBezTo>
                  <a:lnTo>
                    <a:pt x="6287" y="19229"/>
                  </a:lnTo>
                  <a:cubicBezTo>
                    <a:pt x="6216" y="19300"/>
                    <a:pt x="6132" y="19372"/>
                    <a:pt x="6049" y="19431"/>
                  </a:cubicBezTo>
                  <a:lnTo>
                    <a:pt x="6001" y="19479"/>
                  </a:lnTo>
                  <a:cubicBezTo>
                    <a:pt x="5918" y="19538"/>
                    <a:pt x="5835" y="19586"/>
                    <a:pt x="5751" y="19633"/>
                  </a:cubicBezTo>
                  <a:lnTo>
                    <a:pt x="15324" y="14073"/>
                  </a:lnTo>
                  <a:cubicBezTo>
                    <a:pt x="15407" y="14026"/>
                    <a:pt x="15490" y="13966"/>
                    <a:pt x="15574" y="13907"/>
                  </a:cubicBezTo>
                  <a:lnTo>
                    <a:pt x="15621" y="13871"/>
                  </a:lnTo>
                  <a:cubicBezTo>
                    <a:pt x="15705" y="13799"/>
                    <a:pt x="15776" y="13740"/>
                    <a:pt x="15860" y="13668"/>
                  </a:cubicBezTo>
                  <a:lnTo>
                    <a:pt x="15871" y="13657"/>
                  </a:lnTo>
                  <a:cubicBezTo>
                    <a:pt x="15931" y="13585"/>
                    <a:pt x="16002" y="13514"/>
                    <a:pt x="16062" y="13442"/>
                  </a:cubicBezTo>
                  <a:lnTo>
                    <a:pt x="16110" y="13383"/>
                  </a:lnTo>
                  <a:cubicBezTo>
                    <a:pt x="16181" y="13299"/>
                    <a:pt x="16241" y="13216"/>
                    <a:pt x="16300" y="13121"/>
                  </a:cubicBezTo>
                  <a:lnTo>
                    <a:pt x="16300" y="13121"/>
                  </a:lnTo>
                  <a:cubicBezTo>
                    <a:pt x="16300" y="13121"/>
                    <a:pt x="16300" y="13109"/>
                    <a:pt x="16300" y="13109"/>
                  </a:cubicBezTo>
                  <a:cubicBezTo>
                    <a:pt x="16372" y="12990"/>
                    <a:pt x="16443" y="12883"/>
                    <a:pt x="16503" y="12752"/>
                  </a:cubicBezTo>
                  <a:cubicBezTo>
                    <a:pt x="16503" y="12752"/>
                    <a:pt x="16503" y="12740"/>
                    <a:pt x="16503" y="12740"/>
                  </a:cubicBezTo>
                  <a:lnTo>
                    <a:pt x="16503" y="12728"/>
                  </a:lnTo>
                  <a:cubicBezTo>
                    <a:pt x="16550" y="12633"/>
                    <a:pt x="16586" y="12537"/>
                    <a:pt x="16633" y="12442"/>
                  </a:cubicBezTo>
                  <a:cubicBezTo>
                    <a:pt x="16633" y="12430"/>
                    <a:pt x="16633" y="12418"/>
                    <a:pt x="16645" y="12418"/>
                  </a:cubicBezTo>
                  <a:lnTo>
                    <a:pt x="16657" y="12347"/>
                  </a:lnTo>
                  <a:cubicBezTo>
                    <a:pt x="16681" y="12287"/>
                    <a:pt x="16705" y="12228"/>
                    <a:pt x="16729" y="12168"/>
                  </a:cubicBezTo>
                  <a:cubicBezTo>
                    <a:pt x="16729" y="12144"/>
                    <a:pt x="16729" y="12133"/>
                    <a:pt x="16741" y="12121"/>
                  </a:cubicBezTo>
                  <a:cubicBezTo>
                    <a:pt x="16741" y="12097"/>
                    <a:pt x="16753" y="12073"/>
                    <a:pt x="16753" y="12049"/>
                  </a:cubicBezTo>
                  <a:lnTo>
                    <a:pt x="16800" y="11894"/>
                  </a:lnTo>
                  <a:cubicBezTo>
                    <a:pt x="16800" y="11883"/>
                    <a:pt x="16812" y="11859"/>
                    <a:pt x="16812" y="11835"/>
                  </a:cubicBezTo>
                  <a:cubicBezTo>
                    <a:pt x="16824" y="11811"/>
                    <a:pt x="16824" y="11787"/>
                    <a:pt x="16824" y="11763"/>
                  </a:cubicBezTo>
                  <a:lnTo>
                    <a:pt x="16860" y="11632"/>
                  </a:lnTo>
                  <a:lnTo>
                    <a:pt x="16872" y="11561"/>
                  </a:lnTo>
                  <a:lnTo>
                    <a:pt x="16884" y="11478"/>
                  </a:lnTo>
                  <a:lnTo>
                    <a:pt x="16895" y="11347"/>
                  </a:lnTo>
                  <a:cubicBezTo>
                    <a:pt x="16895" y="11335"/>
                    <a:pt x="16895" y="11311"/>
                    <a:pt x="16907" y="11287"/>
                  </a:cubicBezTo>
                  <a:cubicBezTo>
                    <a:pt x="16919" y="11263"/>
                    <a:pt x="16907" y="11216"/>
                    <a:pt x="16919" y="11180"/>
                  </a:cubicBezTo>
                  <a:cubicBezTo>
                    <a:pt x="16931" y="11144"/>
                    <a:pt x="16931" y="11097"/>
                    <a:pt x="16931" y="11061"/>
                  </a:cubicBezTo>
                  <a:lnTo>
                    <a:pt x="16931" y="11013"/>
                  </a:lnTo>
                  <a:cubicBezTo>
                    <a:pt x="16931" y="10966"/>
                    <a:pt x="16931" y="10906"/>
                    <a:pt x="16943" y="10859"/>
                  </a:cubicBezTo>
                  <a:lnTo>
                    <a:pt x="16943" y="10763"/>
                  </a:lnTo>
                  <a:lnTo>
                    <a:pt x="16943" y="10751"/>
                  </a:lnTo>
                  <a:cubicBezTo>
                    <a:pt x="16943" y="10656"/>
                    <a:pt x="16943" y="10573"/>
                    <a:pt x="16955" y="10478"/>
                  </a:cubicBezTo>
                  <a:lnTo>
                    <a:pt x="16955" y="10454"/>
                  </a:lnTo>
                  <a:cubicBezTo>
                    <a:pt x="16931" y="10370"/>
                    <a:pt x="16931" y="10287"/>
                    <a:pt x="16931" y="10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4490263" y="2787600"/>
              <a:ext cx="1026050" cy="1021325"/>
            </a:xfrm>
            <a:custGeom>
              <a:avLst/>
              <a:gdLst/>
              <a:ahLst/>
              <a:cxnLst/>
              <a:rect l="l" t="t" r="r" b="b"/>
              <a:pathLst>
                <a:path w="41042" h="40853" extrusionOk="0">
                  <a:moveTo>
                    <a:pt x="12806" y="1"/>
                  </a:moveTo>
                  <a:cubicBezTo>
                    <a:pt x="9929" y="1"/>
                    <a:pt x="7947" y="2281"/>
                    <a:pt x="7930" y="6228"/>
                  </a:cubicBezTo>
                  <a:cubicBezTo>
                    <a:pt x="7942" y="7097"/>
                    <a:pt x="8025" y="7966"/>
                    <a:pt x="8192" y="8824"/>
                  </a:cubicBezTo>
                  <a:cubicBezTo>
                    <a:pt x="7799" y="8514"/>
                    <a:pt x="7394" y="8240"/>
                    <a:pt x="6966" y="7990"/>
                  </a:cubicBezTo>
                  <a:cubicBezTo>
                    <a:pt x="5849" y="7343"/>
                    <a:pt x="4793" y="7037"/>
                    <a:pt x="3856" y="7037"/>
                  </a:cubicBezTo>
                  <a:cubicBezTo>
                    <a:pt x="1586" y="7037"/>
                    <a:pt x="21" y="8836"/>
                    <a:pt x="12" y="11955"/>
                  </a:cubicBezTo>
                  <a:cubicBezTo>
                    <a:pt x="0" y="16217"/>
                    <a:pt x="2906" y="21373"/>
                    <a:pt x="6561" y="23718"/>
                  </a:cubicBezTo>
                  <a:lnTo>
                    <a:pt x="35386" y="40089"/>
                  </a:lnTo>
                  <a:cubicBezTo>
                    <a:pt x="36284" y="40607"/>
                    <a:pt x="37134" y="40853"/>
                    <a:pt x="37889" y="40853"/>
                  </a:cubicBezTo>
                  <a:cubicBezTo>
                    <a:pt x="39736" y="40853"/>
                    <a:pt x="41013" y="39383"/>
                    <a:pt x="41029" y="36839"/>
                  </a:cubicBezTo>
                  <a:cubicBezTo>
                    <a:pt x="41041" y="33243"/>
                    <a:pt x="38505" y="28862"/>
                    <a:pt x="35386" y="27064"/>
                  </a:cubicBezTo>
                  <a:cubicBezTo>
                    <a:pt x="34838" y="26742"/>
                    <a:pt x="34255" y="26504"/>
                    <a:pt x="33636" y="26373"/>
                  </a:cubicBezTo>
                  <a:cubicBezTo>
                    <a:pt x="33659" y="26088"/>
                    <a:pt x="33683" y="25802"/>
                    <a:pt x="33683" y="25516"/>
                  </a:cubicBezTo>
                  <a:cubicBezTo>
                    <a:pt x="33695" y="21206"/>
                    <a:pt x="30659" y="15943"/>
                    <a:pt x="26909" y="13777"/>
                  </a:cubicBezTo>
                  <a:cubicBezTo>
                    <a:pt x="26337" y="13443"/>
                    <a:pt x="25718" y="13181"/>
                    <a:pt x="25075" y="13015"/>
                  </a:cubicBezTo>
                  <a:cubicBezTo>
                    <a:pt x="23944" y="8300"/>
                    <a:pt x="20646" y="3466"/>
                    <a:pt x="16741" y="1204"/>
                  </a:cubicBezTo>
                  <a:cubicBezTo>
                    <a:pt x="15327" y="387"/>
                    <a:pt x="13991" y="1"/>
                    <a:pt x="128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5" name="Google Shape;1735;p28"/>
          <p:cNvGrpSpPr/>
          <p:nvPr/>
        </p:nvGrpSpPr>
        <p:grpSpPr>
          <a:xfrm>
            <a:off x="5089132" y="1242619"/>
            <a:ext cx="1378861" cy="891606"/>
            <a:chOff x="5089132" y="1242619"/>
            <a:chExt cx="1378861" cy="891606"/>
          </a:xfrm>
        </p:grpSpPr>
        <p:sp>
          <p:nvSpPr>
            <p:cNvPr id="1736" name="Google Shape;1736;p28"/>
            <p:cNvSpPr txBox="1"/>
            <p:nvPr/>
          </p:nvSpPr>
          <p:spPr>
            <a:xfrm>
              <a:off x="5089132" y="1242619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37" name="Google Shape;1737;p28"/>
            <p:cNvSpPr txBox="1"/>
            <p:nvPr/>
          </p:nvSpPr>
          <p:spPr>
            <a:xfrm>
              <a:off x="5089154" y="1502125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 the biggest planet in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8" name="Google Shape;1738;p28"/>
          <p:cNvGrpSpPr/>
          <p:nvPr/>
        </p:nvGrpSpPr>
        <p:grpSpPr>
          <a:xfrm>
            <a:off x="3142025" y="1219707"/>
            <a:ext cx="1378861" cy="908789"/>
            <a:chOff x="3142025" y="1219707"/>
            <a:chExt cx="1378861" cy="908789"/>
          </a:xfrm>
        </p:grpSpPr>
        <p:sp>
          <p:nvSpPr>
            <p:cNvPr id="1739" name="Google Shape;1739;p28"/>
            <p:cNvSpPr txBox="1"/>
            <p:nvPr/>
          </p:nvSpPr>
          <p:spPr>
            <a:xfrm>
              <a:off x="3142025" y="1219707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0" name="Google Shape;1740;p28"/>
            <p:cNvSpPr txBox="1"/>
            <p:nvPr/>
          </p:nvSpPr>
          <p:spPr>
            <a:xfrm>
              <a:off x="3142050" y="1496396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1" name="Google Shape;1741;p28"/>
          <p:cNvGrpSpPr/>
          <p:nvPr/>
        </p:nvGrpSpPr>
        <p:grpSpPr>
          <a:xfrm>
            <a:off x="3146112" y="3353096"/>
            <a:ext cx="1378861" cy="914705"/>
            <a:chOff x="3146112" y="3353096"/>
            <a:chExt cx="1378861" cy="914705"/>
          </a:xfrm>
        </p:grpSpPr>
        <p:sp>
          <p:nvSpPr>
            <p:cNvPr id="1742" name="Google Shape;1742;p28"/>
            <p:cNvSpPr txBox="1"/>
            <p:nvPr/>
          </p:nvSpPr>
          <p:spPr>
            <a:xfrm>
              <a:off x="314611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3" name="Google Shape;1743;p28"/>
            <p:cNvSpPr txBox="1"/>
            <p:nvPr/>
          </p:nvSpPr>
          <p:spPr>
            <a:xfrm>
              <a:off x="3146125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planet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and a gas giant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4" name="Google Shape;1744;p28"/>
          <p:cNvGrpSpPr/>
          <p:nvPr/>
        </p:nvGrpSpPr>
        <p:grpSpPr>
          <a:xfrm>
            <a:off x="5089132" y="3353096"/>
            <a:ext cx="1378861" cy="914705"/>
            <a:chOff x="5089132" y="3353096"/>
            <a:chExt cx="1378861" cy="914705"/>
          </a:xfrm>
        </p:grpSpPr>
        <p:sp>
          <p:nvSpPr>
            <p:cNvPr id="1745" name="Google Shape;1745;p28"/>
            <p:cNvSpPr txBox="1"/>
            <p:nvPr/>
          </p:nvSpPr>
          <p:spPr>
            <a:xfrm>
              <a:off x="508913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6" name="Google Shape;1746;p28"/>
            <p:cNvSpPr txBox="1"/>
            <p:nvPr/>
          </p:nvSpPr>
          <p:spPr>
            <a:xfrm>
              <a:off x="5089142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Earth is the beautiful planet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7" name="Google Shape;1747;p28"/>
          <p:cNvGrpSpPr/>
          <p:nvPr/>
        </p:nvGrpSpPr>
        <p:grpSpPr>
          <a:xfrm>
            <a:off x="7040332" y="1242619"/>
            <a:ext cx="1378861" cy="891606"/>
            <a:chOff x="7040332" y="1242619"/>
            <a:chExt cx="1378861" cy="891606"/>
          </a:xfrm>
        </p:grpSpPr>
        <p:sp>
          <p:nvSpPr>
            <p:cNvPr id="1748" name="Google Shape;1748;p28"/>
            <p:cNvSpPr txBox="1"/>
            <p:nvPr/>
          </p:nvSpPr>
          <p:spPr>
            <a:xfrm>
              <a:off x="7040332" y="1242619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9" name="Google Shape;1749;p28"/>
            <p:cNvSpPr txBox="1"/>
            <p:nvPr/>
          </p:nvSpPr>
          <p:spPr>
            <a:xfrm>
              <a:off x="7040352" y="1502125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0" name="Google Shape;1750;p28"/>
          <p:cNvGrpSpPr/>
          <p:nvPr/>
        </p:nvGrpSpPr>
        <p:grpSpPr>
          <a:xfrm>
            <a:off x="7040332" y="3353096"/>
            <a:ext cx="1378861" cy="914705"/>
            <a:chOff x="7040332" y="3353096"/>
            <a:chExt cx="1378861" cy="914705"/>
          </a:xfrm>
        </p:grpSpPr>
        <p:sp>
          <p:nvSpPr>
            <p:cNvPr id="1751" name="Google Shape;1751;p28"/>
            <p:cNvSpPr txBox="1"/>
            <p:nvPr/>
          </p:nvSpPr>
          <p:spPr>
            <a:xfrm>
              <a:off x="704033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52" name="Google Shape;1752;p28"/>
            <p:cNvSpPr txBox="1"/>
            <p:nvPr/>
          </p:nvSpPr>
          <p:spPr>
            <a:xfrm>
              <a:off x="7040340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53" name="Google Shape;1753;p28"/>
          <p:cNvCxnSpPr/>
          <p:nvPr/>
        </p:nvCxnSpPr>
        <p:spPr>
          <a:xfrm rot="10800000">
            <a:off x="3832508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4" name="Google Shape;1754;p28"/>
          <p:cNvCxnSpPr/>
          <p:nvPr/>
        </p:nvCxnSpPr>
        <p:spPr>
          <a:xfrm rot="10800000">
            <a:off x="5779646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5" name="Google Shape;1755;p28"/>
          <p:cNvCxnSpPr/>
          <p:nvPr/>
        </p:nvCxnSpPr>
        <p:spPr>
          <a:xfrm rot="10800000">
            <a:off x="7726796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6" name="Google Shape;1756;p28"/>
          <p:cNvCxnSpPr/>
          <p:nvPr/>
        </p:nvCxnSpPr>
        <p:spPr>
          <a:xfrm>
            <a:off x="3832508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7" name="Google Shape;1757;p28"/>
          <p:cNvCxnSpPr/>
          <p:nvPr/>
        </p:nvCxnSpPr>
        <p:spPr>
          <a:xfrm>
            <a:off x="5779646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8" name="Google Shape;1758;p28"/>
          <p:cNvCxnSpPr/>
          <p:nvPr/>
        </p:nvCxnSpPr>
        <p:spPr>
          <a:xfrm>
            <a:off x="7726796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3" name="Google Shape;1763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4" name="Google Shape;1764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29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29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29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29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2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770" name="Google Shape;1770;p29"/>
          <p:cNvGrpSpPr/>
          <p:nvPr/>
        </p:nvGrpSpPr>
        <p:grpSpPr>
          <a:xfrm>
            <a:off x="671386" y="1202410"/>
            <a:ext cx="1872401" cy="881292"/>
            <a:chOff x="722849" y="1164421"/>
            <a:chExt cx="1872401" cy="881292"/>
          </a:xfrm>
        </p:grpSpPr>
        <p:sp>
          <p:nvSpPr>
            <p:cNvPr id="1771" name="Google Shape;1771;p29"/>
            <p:cNvSpPr txBox="1"/>
            <p:nvPr/>
          </p:nvSpPr>
          <p:spPr>
            <a:xfrm>
              <a:off x="722950" y="149581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the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2" name="Google Shape;1772;p29"/>
            <p:cNvSpPr txBox="1"/>
            <p:nvPr/>
          </p:nvSpPr>
          <p:spPr>
            <a:xfrm>
              <a:off x="722849" y="116442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3" name="Google Shape;1773;p29"/>
          <p:cNvGrpSpPr/>
          <p:nvPr/>
        </p:nvGrpSpPr>
        <p:grpSpPr>
          <a:xfrm>
            <a:off x="6599625" y="1202396"/>
            <a:ext cx="1872400" cy="881292"/>
            <a:chOff x="6548650" y="1164421"/>
            <a:chExt cx="1872400" cy="881292"/>
          </a:xfrm>
        </p:grpSpPr>
        <p:sp>
          <p:nvSpPr>
            <p:cNvPr id="1774" name="Google Shape;1774;p29"/>
            <p:cNvSpPr txBox="1"/>
            <p:nvPr/>
          </p:nvSpPr>
          <p:spPr>
            <a:xfrm flipH="1">
              <a:off x="6548650" y="149581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5" name="Google Shape;1775;p29"/>
            <p:cNvSpPr txBox="1"/>
            <p:nvPr/>
          </p:nvSpPr>
          <p:spPr>
            <a:xfrm flipH="1">
              <a:off x="6548750" y="116442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6" name="Google Shape;1776;p29"/>
          <p:cNvGrpSpPr/>
          <p:nvPr/>
        </p:nvGrpSpPr>
        <p:grpSpPr>
          <a:xfrm>
            <a:off x="671337" y="3504460"/>
            <a:ext cx="1872499" cy="881295"/>
            <a:chOff x="722950" y="3466471"/>
            <a:chExt cx="1872499" cy="881295"/>
          </a:xfrm>
        </p:grpSpPr>
        <p:sp>
          <p:nvSpPr>
            <p:cNvPr id="1777" name="Google Shape;1777;p29"/>
            <p:cNvSpPr txBox="1"/>
            <p:nvPr/>
          </p:nvSpPr>
          <p:spPr>
            <a:xfrm>
              <a:off x="7229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8" name="Google Shape;1778;p29"/>
            <p:cNvSpPr txBox="1"/>
            <p:nvPr/>
          </p:nvSpPr>
          <p:spPr>
            <a:xfrm>
              <a:off x="723149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9" name="Google Shape;1779;p29"/>
          <p:cNvGrpSpPr/>
          <p:nvPr/>
        </p:nvGrpSpPr>
        <p:grpSpPr>
          <a:xfrm>
            <a:off x="6599625" y="3504446"/>
            <a:ext cx="1872400" cy="881295"/>
            <a:chOff x="6548850" y="3466471"/>
            <a:chExt cx="1872400" cy="881295"/>
          </a:xfrm>
        </p:grpSpPr>
        <p:sp>
          <p:nvSpPr>
            <p:cNvPr id="1780" name="Google Shape;1780;p29"/>
            <p:cNvSpPr txBox="1"/>
            <p:nvPr/>
          </p:nvSpPr>
          <p:spPr>
            <a:xfrm flipH="1">
              <a:off x="65488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third planet from the Sun and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1" name="Google Shape;1781;p29"/>
            <p:cNvSpPr txBox="1"/>
            <p:nvPr/>
          </p:nvSpPr>
          <p:spPr>
            <a:xfrm flipH="1">
              <a:off x="6548950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2" name="Google Shape;1782;p29"/>
          <p:cNvGrpSpPr/>
          <p:nvPr/>
        </p:nvGrpSpPr>
        <p:grpSpPr>
          <a:xfrm>
            <a:off x="671337" y="2353435"/>
            <a:ext cx="1872499" cy="881288"/>
            <a:chOff x="722950" y="2315446"/>
            <a:chExt cx="1872499" cy="881288"/>
          </a:xfrm>
        </p:grpSpPr>
        <p:sp>
          <p:nvSpPr>
            <p:cNvPr id="1783" name="Google Shape;1783;p29"/>
            <p:cNvSpPr txBox="1"/>
            <p:nvPr/>
          </p:nvSpPr>
          <p:spPr>
            <a:xfrm>
              <a:off x="722950" y="264683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giant. It’s composed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4" name="Google Shape;1784;p29"/>
            <p:cNvSpPr txBox="1"/>
            <p:nvPr/>
          </p:nvSpPr>
          <p:spPr>
            <a:xfrm>
              <a:off x="723149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5" name="Google Shape;1785;p29"/>
          <p:cNvGrpSpPr/>
          <p:nvPr/>
        </p:nvGrpSpPr>
        <p:grpSpPr>
          <a:xfrm>
            <a:off x="6599625" y="2353421"/>
            <a:ext cx="1872400" cy="881295"/>
            <a:chOff x="6548750" y="2315446"/>
            <a:chExt cx="1872400" cy="881295"/>
          </a:xfrm>
        </p:grpSpPr>
        <p:sp>
          <p:nvSpPr>
            <p:cNvPr id="1786" name="Google Shape;1786;p29"/>
            <p:cNvSpPr txBox="1"/>
            <p:nvPr/>
          </p:nvSpPr>
          <p:spPr>
            <a:xfrm flipH="1">
              <a:off x="6548750" y="2646841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7" name="Google Shape;1787;p29"/>
            <p:cNvSpPr txBox="1"/>
            <p:nvPr/>
          </p:nvSpPr>
          <p:spPr>
            <a:xfrm flipH="1">
              <a:off x="6548850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788" name="Google Shape;1788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9" name="Google Shape;1789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90" name="Google Shape;1790;p29"/>
          <p:cNvGrpSpPr/>
          <p:nvPr/>
        </p:nvGrpSpPr>
        <p:grpSpPr>
          <a:xfrm>
            <a:off x="3034821" y="1206204"/>
            <a:ext cx="3075875" cy="2955139"/>
            <a:chOff x="2963783" y="1112815"/>
            <a:chExt cx="3216433" cy="3090180"/>
          </a:xfrm>
        </p:grpSpPr>
        <p:sp>
          <p:nvSpPr>
            <p:cNvPr id="1791" name="Google Shape;1791;p29"/>
            <p:cNvSpPr/>
            <p:nvPr/>
          </p:nvSpPr>
          <p:spPr>
            <a:xfrm>
              <a:off x="5165950" y="1462600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128150" y="1398900"/>
              <a:ext cx="14025" cy="11975"/>
            </a:xfrm>
            <a:custGeom>
              <a:avLst/>
              <a:gdLst/>
              <a:ahLst/>
              <a:cxnLst/>
              <a:rect l="l" t="t" r="r" b="b"/>
              <a:pathLst>
                <a:path w="561" h="479" extrusionOk="0">
                  <a:moveTo>
                    <a:pt x="322" y="0"/>
                  </a:moveTo>
                  <a:cubicBezTo>
                    <a:pt x="108" y="0"/>
                    <a:pt x="1" y="262"/>
                    <a:pt x="155" y="405"/>
                  </a:cubicBezTo>
                  <a:cubicBezTo>
                    <a:pt x="202" y="456"/>
                    <a:pt x="262" y="478"/>
                    <a:pt x="321" y="478"/>
                  </a:cubicBezTo>
                  <a:cubicBezTo>
                    <a:pt x="442" y="478"/>
                    <a:pt x="560" y="383"/>
                    <a:pt x="560" y="238"/>
                  </a:cubicBezTo>
                  <a:cubicBezTo>
                    <a:pt x="560" y="107"/>
                    <a:pt x="453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121600" y="1462600"/>
              <a:ext cx="12225" cy="11925"/>
            </a:xfrm>
            <a:custGeom>
              <a:avLst/>
              <a:gdLst/>
              <a:ahLst/>
              <a:cxnLst/>
              <a:rect l="l" t="t" r="r" b="b"/>
              <a:pathLst>
                <a:path w="489" h="477" extrusionOk="0">
                  <a:moveTo>
                    <a:pt x="251" y="0"/>
                  </a:moveTo>
                  <a:cubicBezTo>
                    <a:pt x="120" y="0"/>
                    <a:pt x="1" y="107"/>
                    <a:pt x="1" y="238"/>
                  </a:cubicBezTo>
                  <a:cubicBezTo>
                    <a:pt x="1" y="369"/>
                    <a:pt x="120" y="476"/>
                    <a:pt x="251" y="476"/>
                  </a:cubicBezTo>
                  <a:cubicBezTo>
                    <a:pt x="382" y="476"/>
                    <a:pt x="489" y="369"/>
                    <a:pt x="489" y="238"/>
                  </a:cubicBezTo>
                  <a:cubicBezTo>
                    <a:pt x="489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4" name="Google Shape;1794;p29"/>
            <p:cNvGrpSpPr/>
            <p:nvPr/>
          </p:nvGrpSpPr>
          <p:grpSpPr>
            <a:xfrm>
              <a:off x="2963783" y="1112815"/>
              <a:ext cx="3216433" cy="3090180"/>
              <a:chOff x="3045526" y="1112815"/>
              <a:chExt cx="3216433" cy="3090180"/>
            </a:xfrm>
          </p:grpSpPr>
          <p:sp>
            <p:nvSpPr>
              <p:cNvPr id="1795" name="Google Shape;1795;p29"/>
              <p:cNvSpPr/>
              <p:nvPr/>
            </p:nvSpPr>
            <p:spPr>
              <a:xfrm>
                <a:off x="5184710" y="1396630"/>
                <a:ext cx="13803" cy="1380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82"/>
                      <a:pt x="119" y="489"/>
                      <a:pt x="250" y="489"/>
                    </a:cubicBezTo>
                    <a:cubicBezTo>
                      <a:pt x="381" y="489"/>
                      <a:pt x="488" y="382"/>
                      <a:pt x="488" y="251"/>
                    </a:cubicBezTo>
                    <a:cubicBezTo>
                      <a:pt x="488" y="108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29"/>
              <p:cNvSpPr/>
              <p:nvPr/>
            </p:nvSpPr>
            <p:spPr>
              <a:xfrm>
                <a:off x="5565482" y="1368402"/>
                <a:ext cx="13493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77" extrusionOk="0">
                    <a:moveTo>
                      <a:pt x="239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cubicBezTo>
                      <a:pt x="370" y="477"/>
                      <a:pt x="477" y="370"/>
                      <a:pt x="477" y="239"/>
                    </a:cubicBezTo>
                    <a:cubicBezTo>
                      <a:pt x="477" y="108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7" name="Google Shape;1797;p29"/>
              <p:cNvGrpSpPr/>
              <p:nvPr/>
            </p:nvGrpSpPr>
            <p:grpSpPr>
              <a:xfrm>
                <a:off x="3045526" y="1112815"/>
                <a:ext cx="3216433" cy="3090180"/>
                <a:chOff x="3080575" y="1352573"/>
                <a:chExt cx="2848670" cy="2736852"/>
              </a:xfrm>
            </p:grpSpPr>
            <p:sp>
              <p:nvSpPr>
                <p:cNvPr id="1798" name="Google Shape;1798;p29"/>
                <p:cNvSpPr/>
                <p:nvPr/>
              </p:nvSpPr>
              <p:spPr>
                <a:xfrm>
                  <a:off x="5020101" y="2625525"/>
                  <a:ext cx="593550" cy="3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42" h="14027" fill="none" extrusionOk="0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9"/>
                <p:cNvSpPr/>
                <p:nvPr/>
              </p:nvSpPr>
              <p:spPr>
                <a:xfrm>
                  <a:off x="4617076" y="2493075"/>
                  <a:ext cx="802200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88" h="19325" fill="none" extrusionOk="0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9"/>
                <p:cNvSpPr/>
                <p:nvPr/>
              </p:nvSpPr>
              <p:spPr>
                <a:xfrm>
                  <a:off x="4534326" y="2362400"/>
                  <a:ext cx="674825" cy="3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3" h="15944" fill="none" extrusionOk="0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9"/>
                <p:cNvSpPr/>
                <p:nvPr/>
              </p:nvSpPr>
              <p:spPr>
                <a:xfrm>
                  <a:off x="3731850" y="27335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9"/>
                <p:cNvSpPr/>
                <p:nvPr/>
              </p:nvSpPr>
              <p:spPr>
                <a:xfrm>
                  <a:off x="3285379" y="2981307"/>
                  <a:ext cx="763225" cy="7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29" h="28337" fill="none" extrusionOk="0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9"/>
                <p:cNvSpPr/>
                <p:nvPr/>
              </p:nvSpPr>
              <p:spPr>
                <a:xfrm>
                  <a:off x="3533029" y="3113757"/>
                  <a:ext cx="770650" cy="7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6" h="29076" fill="none" extrusionOk="0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9"/>
                <p:cNvSpPr/>
                <p:nvPr/>
              </p:nvSpPr>
              <p:spPr>
                <a:xfrm>
                  <a:off x="3892304" y="3234907"/>
                  <a:ext cx="650100" cy="66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04" h="26778" fill="none" extrusionOk="0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29"/>
                <p:cNvSpPr/>
                <p:nvPr/>
              </p:nvSpPr>
              <p:spPr>
                <a:xfrm>
                  <a:off x="5147500" y="2549325"/>
                  <a:ext cx="593550" cy="3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42" h="14027" fill="none" extrusionOk="0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29"/>
                <p:cNvSpPr/>
                <p:nvPr/>
              </p:nvSpPr>
              <p:spPr>
                <a:xfrm>
                  <a:off x="4744475" y="2416875"/>
                  <a:ext cx="802200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88" h="19325" fill="none" extrusionOk="0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9"/>
                <p:cNvSpPr/>
                <p:nvPr/>
              </p:nvSpPr>
              <p:spPr>
                <a:xfrm>
                  <a:off x="4661725" y="2286200"/>
                  <a:ext cx="674825" cy="3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3" h="15944" fill="none" extrusionOk="0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9"/>
                <p:cNvSpPr/>
                <p:nvPr/>
              </p:nvSpPr>
              <p:spPr>
                <a:xfrm>
                  <a:off x="5221617" y="2584067"/>
                  <a:ext cx="54500" cy="2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0" h="985" extrusionOk="0">
                      <a:moveTo>
                        <a:pt x="945" y="0"/>
                      </a:moveTo>
                      <a:cubicBezTo>
                        <a:pt x="568" y="0"/>
                        <a:pt x="242" y="114"/>
                        <a:pt x="143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7" y="972"/>
                        <a:pt x="1109" y="984"/>
                        <a:pt x="1235" y="984"/>
                      </a:cubicBezTo>
                      <a:cubicBezTo>
                        <a:pt x="1612" y="984"/>
                        <a:pt x="1938" y="870"/>
                        <a:pt x="2037" y="683"/>
                      </a:cubicBezTo>
                      <a:cubicBezTo>
                        <a:pt x="2179" y="433"/>
                        <a:pt x="1858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9"/>
                <p:cNvSpPr/>
                <p:nvPr/>
              </p:nvSpPr>
              <p:spPr>
                <a:xfrm>
                  <a:off x="5233525" y="2822175"/>
                  <a:ext cx="542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4" extrusionOk="0">
                      <a:moveTo>
                        <a:pt x="931" y="1"/>
                      </a:moveTo>
                      <a:cubicBezTo>
                        <a:pt x="554" y="1"/>
                        <a:pt x="229" y="112"/>
                        <a:pt x="131" y="291"/>
                      </a:cubicBezTo>
                      <a:cubicBezTo>
                        <a:pt x="1" y="541"/>
                        <a:pt x="322" y="826"/>
                        <a:pt x="846" y="934"/>
                      </a:cubicBezTo>
                      <a:cubicBezTo>
                        <a:pt x="975" y="961"/>
                        <a:pt x="1105" y="973"/>
                        <a:pt x="1231" y="973"/>
                      </a:cubicBezTo>
                      <a:cubicBezTo>
                        <a:pt x="1603" y="973"/>
                        <a:pt x="1930" y="862"/>
                        <a:pt x="2036" y="683"/>
                      </a:cubicBezTo>
                      <a:cubicBezTo>
                        <a:pt x="2167" y="433"/>
                        <a:pt x="1846" y="148"/>
                        <a:pt x="1322" y="41"/>
                      </a:cubicBezTo>
                      <a:cubicBezTo>
                        <a:pt x="1190" y="14"/>
                        <a:pt x="1057" y="1"/>
                        <a:pt x="9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9"/>
                <p:cNvSpPr/>
                <p:nvPr/>
              </p:nvSpPr>
              <p:spPr>
                <a:xfrm>
                  <a:off x="4978133" y="2469167"/>
                  <a:ext cx="54200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80" extrusionOk="0">
                      <a:moveTo>
                        <a:pt x="934" y="1"/>
                      </a:moveTo>
                      <a:cubicBezTo>
                        <a:pt x="556" y="1"/>
                        <a:pt x="230" y="115"/>
                        <a:pt x="132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1" y="968"/>
                        <a:pt x="1097" y="979"/>
                        <a:pt x="1219" y="979"/>
                      </a:cubicBezTo>
                      <a:cubicBezTo>
                        <a:pt x="1596" y="979"/>
                        <a:pt x="1929" y="872"/>
                        <a:pt x="2037" y="683"/>
                      </a:cubicBezTo>
                      <a:cubicBezTo>
                        <a:pt x="2168" y="433"/>
                        <a:pt x="1846" y="147"/>
                        <a:pt x="1322" y="40"/>
                      </a:cubicBezTo>
                      <a:cubicBezTo>
                        <a:pt x="1191" y="13"/>
                        <a:pt x="1060" y="1"/>
                        <a:pt x="9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9"/>
                <p:cNvSpPr/>
                <p:nvPr/>
              </p:nvSpPr>
              <p:spPr>
                <a:xfrm>
                  <a:off x="5536550" y="2643900"/>
                  <a:ext cx="54475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" h="980" extrusionOk="0">
                      <a:moveTo>
                        <a:pt x="945" y="0"/>
                      </a:moveTo>
                      <a:cubicBezTo>
                        <a:pt x="567" y="0"/>
                        <a:pt x="241" y="114"/>
                        <a:pt x="143" y="302"/>
                      </a:cubicBezTo>
                      <a:cubicBezTo>
                        <a:pt x="0" y="552"/>
                        <a:pt x="333" y="837"/>
                        <a:pt x="845" y="945"/>
                      </a:cubicBezTo>
                      <a:cubicBezTo>
                        <a:pt x="973" y="968"/>
                        <a:pt x="1102" y="979"/>
                        <a:pt x="1225" y="979"/>
                      </a:cubicBezTo>
                      <a:cubicBezTo>
                        <a:pt x="1607" y="979"/>
                        <a:pt x="1937" y="872"/>
                        <a:pt x="2036" y="683"/>
                      </a:cubicBezTo>
                      <a:cubicBezTo>
                        <a:pt x="2179" y="433"/>
                        <a:pt x="1857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9"/>
                <p:cNvSpPr/>
                <p:nvPr/>
              </p:nvSpPr>
              <p:spPr>
                <a:xfrm>
                  <a:off x="3286550" y="2980050"/>
                  <a:ext cx="763225" cy="7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29" h="28337" fill="none" extrusionOk="0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9"/>
                <p:cNvSpPr/>
                <p:nvPr/>
              </p:nvSpPr>
              <p:spPr>
                <a:xfrm>
                  <a:off x="4007475" y="2941950"/>
                  <a:ext cx="84575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3" h="4025" extrusionOk="0">
                      <a:moveTo>
                        <a:pt x="3346" y="179"/>
                      </a:moveTo>
                      <a:cubicBezTo>
                        <a:pt x="3346" y="179"/>
                        <a:pt x="3346" y="191"/>
                        <a:pt x="3346" y="191"/>
                      </a:cubicBezTo>
                      <a:cubicBezTo>
                        <a:pt x="3334" y="250"/>
                        <a:pt x="3299" y="298"/>
                        <a:pt x="3275" y="345"/>
                      </a:cubicBezTo>
                      <a:lnTo>
                        <a:pt x="3251" y="381"/>
                      </a:lnTo>
                      <a:cubicBezTo>
                        <a:pt x="3215" y="429"/>
                        <a:pt x="3168" y="476"/>
                        <a:pt x="3120" y="524"/>
                      </a:cubicBezTo>
                      <a:cubicBezTo>
                        <a:pt x="3084" y="560"/>
                        <a:pt x="3037" y="584"/>
                        <a:pt x="3001" y="619"/>
                      </a:cubicBezTo>
                      <a:cubicBezTo>
                        <a:pt x="2965" y="643"/>
                        <a:pt x="2930" y="667"/>
                        <a:pt x="2894" y="691"/>
                      </a:cubicBezTo>
                      <a:cubicBezTo>
                        <a:pt x="2787" y="750"/>
                        <a:pt x="2680" y="798"/>
                        <a:pt x="2561" y="834"/>
                      </a:cubicBezTo>
                      <a:lnTo>
                        <a:pt x="2430" y="881"/>
                      </a:lnTo>
                      <a:cubicBezTo>
                        <a:pt x="2382" y="893"/>
                        <a:pt x="2322" y="905"/>
                        <a:pt x="2263" y="917"/>
                      </a:cubicBezTo>
                      <a:cubicBezTo>
                        <a:pt x="2203" y="929"/>
                        <a:pt x="2132" y="941"/>
                        <a:pt x="2060" y="953"/>
                      </a:cubicBezTo>
                      <a:lnTo>
                        <a:pt x="2013" y="965"/>
                      </a:lnTo>
                      <a:cubicBezTo>
                        <a:pt x="1918" y="965"/>
                        <a:pt x="1822" y="976"/>
                        <a:pt x="1727" y="976"/>
                      </a:cubicBezTo>
                      <a:lnTo>
                        <a:pt x="1679" y="976"/>
                      </a:lnTo>
                      <a:cubicBezTo>
                        <a:pt x="1584" y="976"/>
                        <a:pt x="1489" y="976"/>
                        <a:pt x="1394" y="965"/>
                      </a:cubicBezTo>
                      <a:lnTo>
                        <a:pt x="1358" y="965"/>
                      </a:lnTo>
                      <a:cubicBezTo>
                        <a:pt x="1263" y="953"/>
                        <a:pt x="1179" y="929"/>
                        <a:pt x="1084" y="917"/>
                      </a:cubicBezTo>
                      <a:lnTo>
                        <a:pt x="1037" y="905"/>
                      </a:lnTo>
                      <a:cubicBezTo>
                        <a:pt x="953" y="881"/>
                        <a:pt x="882" y="857"/>
                        <a:pt x="798" y="834"/>
                      </a:cubicBezTo>
                      <a:lnTo>
                        <a:pt x="763" y="810"/>
                      </a:lnTo>
                      <a:cubicBezTo>
                        <a:pt x="667" y="786"/>
                        <a:pt x="584" y="738"/>
                        <a:pt x="501" y="691"/>
                      </a:cubicBezTo>
                      <a:cubicBezTo>
                        <a:pt x="167" y="500"/>
                        <a:pt x="1" y="250"/>
                        <a:pt x="1" y="0"/>
                      </a:cubicBezTo>
                      <a:lnTo>
                        <a:pt x="1" y="3048"/>
                      </a:lnTo>
                      <a:cubicBezTo>
                        <a:pt x="1" y="3310"/>
                        <a:pt x="155" y="3560"/>
                        <a:pt x="489" y="3751"/>
                      </a:cubicBezTo>
                      <a:cubicBezTo>
                        <a:pt x="572" y="3798"/>
                        <a:pt x="656" y="3834"/>
                        <a:pt x="739" y="3870"/>
                      </a:cubicBezTo>
                      <a:lnTo>
                        <a:pt x="751" y="3870"/>
                      </a:lnTo>
                      <a:lnTo>
                        <a:pt x="786" y="3882"/>
                      </a:lnTo>
                      <a:cubicBezTo>
                        <a:pt x="846" y="3905"/>
                        <a:pt x="894" y="3917"/>
                        <a:pt x="941" y="3929"/>
                      </a:cubicBezTo>
                      <a:lnTo>
                        <a:pt x="1025" y="3953"/>
                      </a:lnTo>
                      <a:lnTo>
                        <a:pt x="1072" y="3965"/>
                      </a:lnTo>
                      <a:lnTo>
                        <a:pt x="1120" y="3977"/>
                      </a:lnTo>
                      <a:cubicBezTo>
                        <a:pt x="1167" y="3989"/>
                        <a:pt x="1227" y="4001"/>
                        <a:pt x="1287" y="4001"/>
                      </a:cubicBezTo>
                      <a:lnTo>
                        <a:pt x="1346" y="4013"/>
                      </a:lnTo>
                      <a:lnTo>
                        <a:pt x="1382" y="4013"/>
                      </a:lnTo>
                      <a:lnTo>
                        <a:pt x="1453" y="4013"/>
                      </a:lnTo>
                      <a:cubicBezTo>
                        <a:pt x="1501" y="4013"/>
                        <a:pt x="1560" y="4024"/>
                        <a:pt x="1620" y="4024"/>
                      </a:cubicBezTo>
                      <a:lnTo>
                        <a:pt x="1787" y="4024"/>
                      </a:lnTo>
                      <a:cubicBezTo>
                        <a:pt x="1846" y="4024"/>
                        <a:pt x="1918" y="4024"/>
                        <a:pt x="1977" y="4013"/>
                      </a:cubicBezTo>
                      <a:lnTo>
                        <a:pt x="2001" y="4013"/>
                      </a:lnTo>
                      <a:lnTo>
                        <a:pt x="2049" y="4013"/>
                      </a:lnTo>
                      <a:cubicBezTo>
                        <a:pt x="2096" y="4013"/>
                        <a:pt x="2144" y="4001"/>
                        <a:pt x="2191" y="3989"/>
                      </a:cubicBezTo>
                      <a:cubicBezTo>
                        <a:pt x="2215" y="3989"/>
                        <a:pt x="2239" y="3977"/>
                        <a:pt x="2263" y="3977"/>
                      </a:cubicBezTo>
                      <a:cubicBezTo>
                        <a:pt x="2310" y="3965"/>
                        <a:pt x="2370" y="3941"/>
                        <a:pt x="2430" y="3929"/>
                      </a:cubicBezTo>
                      <a:cubicBezTo>
                        <a:pt x="2453" y="3917"/>
                        <a:pt x="2489" y="3917"/>
                        <a:pt x="2513" y="3905"/>
                      </a:cubicBezTo>
                      <a:lnTo>
                        <a:pt x="2549" y="3893"/>
                      </a:lnTo>
                      <a:cubicBezTo>
                        <a:pt x="2668" y="3858"/>
                        <a:pt x="2775" y="3810"/>
                        <a:pt x="2882" y="3739"/>
                      </a:cubicBezTo>
                      <a:lnTo>
                        <a:pt x="2906" y="3727"/>
                      </a:lnTo>
                      <a:cubicBezTo>
                        <a:pt x="2942" y="3715"/>
                        <a:pt x="2965" y="3691"/>
                        <a:pt x="2989" y="3667"/>
                      </a:cubicBezTo>
                      <a:cubicBezTo>
                        <a:pt x="3037" y="3643"/>
                        <a:pt x="3072" y="3620"/>
                        <a:pt x="3108" y="3584"/>
                      </a:cubicBezTo>
                      <a:lnTo>
                        <a:pt x="3120" y="3572"/>
                      </a:lnTo>
                      <a:cubicBezTo>
                        <a:pt x="3156" y="3536"/>
                        <a:pt x="3192" y="3501"/>
                        <a:pt x="3227" y="3465"/>
                      </a:cubicBezTo>
                      <a:lnTo>
                        <a:pt x="3251" y="3429"/>
                      </a:lnTo>
                      <a:lnTo>
                        <a:pt x="3263" y="3405"/>
                      </a:lnTo>
                      <a:cubicBezTo>
                        <a:pt x="3275" y="3393"/>
                        <a:pt x="3287" y="3370"/>
                        <a:pt x="3299" y="3358"/>
                      </a:cubicBezTo>
                      <a:cubicBezTo>
                        <a:pt x="3311" y="3334"/>
                        <a:pt x="3323" y="3298"/>
                        <a:pt x="3334" y="3262"/>
                      </a:cubicBezTo>
                      <a:cubicBezTo>
                        <a:pt x="3334" y="3262"/>
                        <a:pt x="3334" y="3251"/>
                        <a:pt x="3334" y="3251"/>
                      </a:cubicBezTo>
                      <a:cubicBezTo>
                        <a:pt x="3334" y="3239"/>
                        <a:pt x="3334" y="3239"/>
                        <a:pt x="3334" y="3227"/>
                      </a:cubicBezTo>
                      <a:cubicBezTo>
                        <a:pt x="3334" y="3215"/>
                        <a:pt x="3358" y="3191"/>
                        <a:pt x="3358" y="3167"/>
                      </a:cubicBezTo>
                      <a:cubicBezTo>
                        <a:pt x="3358" y="3131"/>
                        <a:pt x="3370" y="3108"/>
                        <a:pt x="3370" y="3072"/>
                      </a:cubicBezTo>
                      <a:lnTo>
                        <a:pt x="3370" y="3060"/>
                      </a:lnTo>
                      <a:lnTo>
                        <a:pt x="3370" y="0"/>
                      </a:lnTo>
                      <a:cubicBezTo>
                        <a:pt x="3382" y="60"/>
                        <a:pt x="3370" y="119"/>
                        <a:pt x="3346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9"/>
                <p:cNvSpPr/>
                <p:nvPr/>
              </p:nvSpPr>
              <p:spPr>
                <a:xfrm>
                  <a:off x="4003025" y="2917225"/>
                  <a:ext cx="9317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7" h="1966" extrusionOk="0">
                      <a:moveTo>
                        <a:pt x="1857" y="1"/>
                      </a:moveTo>
                      <a:cubicBezTo>
                        <a:pt x="1423" y="1"/>
                        <a:pt x="988" y="96"/>
                        <a:pt x="655" y="287"/>
                      </a:cubicBezTo>
                      <a:cubicBezTo>
                        <a:pt x="0" y="680"/>
                        <a:pt x="12" y="1287"/>
                        <a:pt x="667" y="1680"/>
                      </a:cubicBezTo>
                      <a:cubicBezTo>
                        <a:pt x="1000" y="1870"/>
                        <a:pt x="1432" y="1965"/>
                        <a:pt x="1863" y="1965"/>
                      </a:cubicBezTo>
                      <a:cubicBezTo>
                        <a:pt x="2295" y="1965"/>
                        <a:pt x="2727" y="1870"/>
                        <a:pt x="3060" y="1680"/>
                      </a:cubicBezTo>
                      <a:cubicBezTo>
                        <a:pt x="3727" y="1299"/>
                        <a:pt x="3727" y="680"/>
                        <a:pt x="3060" y="287"/>
                      </a:cubicBezTo>
                      <a:cubicBezTo>
                        <a:pt x="2727" y="96"/>
                        <a:pt x="2292" y="1"/>
                        <a:pt x="1857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9"/>
                <p:cNvSpPr/>
                <p:nvPr/>
              </p:nvSpPr>
              <p:spPr>
                <a:xfrm>
                  <a:off x="3990525" y="2826150"/>
                  <a:ext cx="117875" cy="14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5" h="5621" extrusionOk="0">
                      <a:moveTo>
                        <a:pt x="4691" y="263"/>
                      </a:moveTo>
                      <a:lnTo>
                        <a:pt x="4691" y="286"/>
                      </a:lnTo>
                      <a:cubicBezTo>
                        <a:pt x="4655" y="358"/>
                        <a:pt x="4620" y="429"/>
                        <a:pt x="4572" y="501"/>
                      </a:cubicBezTo>
                      <a:cubicBezTo>
                        <a:pt x="4560" y="513"/>
                        <a:pt x="4560" y="524"/>
                        <a:pt x="4548" y="536"/>
                      </a:cubicBezTo>
                      <a:cubicBezTo>
                        <a:pt x="4489" y="620"/>
                        <a:pt x="4429" y="679"/>
                        <a:pt x="4358" y="751"/>
                      </a:cubicBezTo>
                      <a:cubicBezTo>
                        <a:pt x="4310" y="786"/>
                        <a:pt x="4251" y="834"/>
                        <a:pt x="4191" y="870"/>
                      </a:cubicBezTo>
                      <a:cubicBezTo>
                        <a:pt x="4143" y="905"/>
                        <a:pt x="4096" y="941"/>
                        <a:pt x="4048" y="977"/>
                      </a:cubicBezTo>
                      <a:cubicBezTo>
                        <a:pt x="3941" y="1025"/>
                        <a:pt x="3822" y="1084"/>
                        <a:pt x="3715" y="1120"/>
                      </a:cubicBezTo>
                      <a:lnTo>
                        <a:pt x="3620" y="1156"/>
                      </a:lnTo>
                      <a:cubicBezTo>
                        <a:pt x="3548" y="1179"/>
                        <a:pt x="3477" y="1203"/>
                        <a:pt x="3405" y="1227"/>
                      </a:cubicBezTo>
                      <a:cubicBezTo>
                        <a:pt x="3334" y="1251"/>
                        <a:pt x="3250" y="1263"/>
                        <a:pt x="3167" y="1286"/>
                      </a:cubicBezTo>
                      <a:cubicBezTo>
                        <a:pt x="3084" y="1298"/>
                        <a:pt x="2977" y="1322"/>
                        <a:pt x="2881" y="1334"/>
                      </a:cubicBezTo>
                      <a:lnTo>
                        <a:pt x="2810" y="1346"/>
                      </a:lnTo>
                      <a:cubicBezTo>
                        <a:pt x="2679" y="1358"/>
                        <a:pt x="2548" y="1358"/>
                        <a:pt x="2417" y="1370"/>
                      </a:cubicBezTo>
                      <a:lnTo>
                        <a:pt x="2346" y="1370"/>
                      </a:lnTo>
                      <a:cubicBezTo>
                        <a:pt x="2226" y="1370"/>
                        <a:pt x="2084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4" y="1322"/>
                        <a:pt x="1643" y="1310"/>
                        <a:pt x="1524" y="1275"/>
                      </a:cubicBezTo>
                      <a:lnTo>
                        <a:pt x="1453" y="1263"/>
                      </a:lnTo>
                      <a:cubicBezTo>
                        <a:pt x="1345" y="1227"/>
                        <a:pt x="1238" y="1203"/>
                        <a:pt x="1131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6"/>
                        <a:pt x="714" y="977"/>
                      </a:cubicBezTo>
                      <a:cubicBezTo>
                        <a:pt x="250" y="703"/>
                        <a:pt x="12" y="358"/>
                        <a:pt x="12" y="1"/>
                      </a:cubicBezTo>
                      <a:lnTo>
                        <a:pt x="0" y="4263"/>
                      </a:lnTo>
                      <a:cubicBezTo>
                        <a:pt x="0" y="4608"/>
                        <a:pt x="238" y="4966"/>
                        <a:pt x="702" y="5227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394"/>
                      </a:lnTo>
                      <a:lnTo>
                        <a:pt x="1119" y="5418"/>
                      </a:lnTo>
                      <a:cubicBezTo>
                        <a:pt x="1191" y="5442"/>
                        <a:pt x="1250" y="5466"/>
                        <a:pt x="1322" y="5489"/>
                      </a:cubicBezTo>
                      <a:cubicBezTo>
                        <a:pt x="1369" y="5501"/>
                        <a:pt x="1405" y="5501"/>
                        <a:pt x="1441" y="5513"/>
                      </a:cubicBezTo>
                      <a:lnTo>
                        <a:pt x="1512" y="5537"/>
                      </a:lnTo>
                      <a:lnTo>
                        <a:pt x="1572" y="5549"/>
                      </a:lnTo>
                      <a:cubicBezTo>
                        <a:pt x="1643" y="5561"/>
                        <a:pt x="1715" y="5573"/>
                        <a:pt x="1810" y="5585"/>
                      </a:cubicBezTo>
                      <a:lnTo>
                        <a:pt x="1893" y="5597"/>
                      </a:lnTo>
                      <a:lnTo>
                        <a:pt x="1953" y="5597"/>
                      </a:lnTo>
                      <a:lnTo>
                        <a:pt x="2036" y="5608"/>
                      </a:lnTo>
                      <a:cubicBezTo>
                        <a:pt x="2107" y="5608"/>
                        <a:pt x="2179" y="5620"/>
                        <a:pt x="2262" y="5620"/>
                      </a:cubicBezTo>
                      <a:lnTo>
                        <a:pt x="2512" y="5620"/>
                      </a:lnTo>
                      <a:cubicBezTo>
                        <a:pt x="2596" y="5620"/>
                        <a:pt x="2679" y="5608"/>
                        <a:pt x="2774" y="5597"/>
                      </a:cubicBezTo>
                      <a:lnTo>
                        <a:pt x="2798" y="5597"/>
                      </a:lnTo>
                      <a:lnTo>
                        <a:pt x="2869" y="5597"/>
                      </a:lnTo>
                      <a:cubicBezTo>
                        <a:pt x="2941" y="5585"/>
                        <a:pt x="3000" y="5573"/>
                        <a:pt x="3072" y="5561"/>
                      </a:cubicBezTo>
                      <a:cubicBezTo>
                        <a:pt x="3096" y="5561"/>
                        <a:pt x="3131" y="5549"/>
                        <a:pt x="3155" y="5537"/>
                      </a:cubicBezTo>
                      <a:cubicBezTo>
                        <a:pt x="3239" y="5525"/>
                        <a:pt x="3310" y="5501"/>
                        <a:pt x="3393" y="5477"/>
                      </a:cubicBezTo>
                      <a:cubicBezTo>
                        <a:pt x="3429" y="5477"/>
                        <a:pt x="3477" y="5466"/>
                        <a:pt x="3512" y="5454"/>
                      </a:cubicBezTo>
                      <a:lnTo>
                        <a:pt x="3608" y="5418"/>
                      </a:lnTo>
                      <a:lnTo>
                        <a:pt x="3703" y="5382"/>
                      </a:lnTo>
                      <a:cubicBezTo>
                        <a:pt x="3810" y="5335"/>
                        <a:pt x="3929" y="5287"/>
                        <a:pt x="4036" y="5227"/>
                      </a:cubicBezTo>
                      <a:lnTo>
                        <a:pt x="4060" y="5216"/>
                      </a:lnTo>
                      <a:cubicBezTo>
                        <a:pt x="4108" y="5192"/>
                        <a:pt x="4131" y="5156"/>
                        <a:pt x="4179" y="5132"/>
                      </a:cubicBezTo>
                      <a:cubicBezTo>
                        <a:pt x="4239" y="5096"/>
                        <a:pt x="4286" y="5049"/>
                        <a:pt x="4346" y="5001"/>
                      </a:cubicBezTo>
                      <a:lnTo>
                        <a:pt x="4358" y="4989"/>
                      </a:lnTo>
                      <a:cubicBezTo>
                        <a:pt x="4405" y="4942"/>
                        <a:pt x="4465" y="4894"/>
                        <a:pt x="4501" y="4835"/>
                      </a:cubicBezTo>
                      <a:cubicBezTo>
                        <a:pt x="4512" y="4823"/>
                        <a:pt x="4524" y="4811"/>
                        <a:pt x="4524" y="4799"/>
                      </a:cubicBezTo>
                      <a:cubicBezTo>
                        <a:pt x="4536" y="4787"/>
                        <a:pt x="4548" y="4775"/>
                        <a:pt x="4560" y="4763"/>
                      </a:cubicBezTo>
                      <a:cubicBezTo>
                        <a:pt x="4572" y="4739"/>
                        <a:pt x="4584" y="4715"/>
                        <a:pt x="4596" y="4692"/>
                      </a:cubicBezTo>
                      <a:cubicBezTo>
                        <a:pt x="4620" y="4656"/>
                        <a:pt x="4643" y="4608"/>
                        <a:pt x="4667" y="4561"/>
                      </a:cubicBezTo>
                      <a:cubicBezTo>
                        <a:pt x="4667" y="4561"/>
                        <a:pt x="4667" y="4549"/>
                        <a:pt x="4667" y="4537"/>
                      </a:cubicBezTo>
                      <a:cubicBezTo>
                        <a:pt x="4667" y="4537"/>
                        <a:pt x="4667" y="4525"/>
                        <a:pt x="4667" y="4513"/>
                      </a:cubicBezTo>
                      <a:cubicBezTo>
                        <a:pt x="4667" y="4489"/>
                        <a:pt x="4679" y="4454"/>
                        <a:pt x="4691" y="4430"/>
                      </a:cubicBezTo>
                      <a:cubicBezTo>
                        <a:pt x="4703" y="4382"/>
                        <a:pt x="4703" y="4334"/>
                        <a:pt x="4703" y="4299"/>
                      </a:cubicBezTo>
                      <a:cubicBezTo>
                        <a:pt x="4703" y="4287"/>
                        <a:pt x="4703" y="4275"/>
                        <a:pt x="4703" y="4275"/>
                      </a:cubicBezTo>
                      <a:lnTo>
                        <a:pt x="4715" y="13"/>
                      </a:lnTo>
                      <a:cubicBezTo>
                        <a:pt x="4715" y="96"/>
                        <a:pt x="4703" y="179"/>
                        <a:pt x="4691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9"/>
                <p:cNvSpPr/>
                <p:nvPr/>
              </p:nvSpPr>
              <p:spPr>
                <a:xfrm>
                  <a:off x="3985150" y="2792175"/>
                  <a:ext cx="129200" cy="6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8" h="2738" extrusionOk="0">
                      <a:moveTo>
                        <a:pt x="2570" y="1"/>
                      </a:moveTo>
                      <a:cubicBezTo>
                        <a:pt x="1971" y="1"/>
                        <a:pt x="1373" y="135"/>
                        <a:pt x="917" y="407"/>
                      </a:cubicBezTo>
                      <a:cubicBezTo>
                        <a:pt x="1" y="943"/>
                        <a:pt x="1" y="1800"/>
                        <a:pt x="929" y="2336"/>
                      </a:cubicBezTo>
                      <a:cubicBezTo>
                        <a:pt x="1388" y="2604"/>
                        <a:pt x="1989" y="2738"/>
                        <a:pt x="2590" y="2738"/>
                      </a:cubicBezTo>
                      <a:cubicBezTo>
                        <a:pt x="3192" y="2738"/>
                        <a:pt x="3793" y="2604"/>
                        <a:pt x="4251" y="2336"/>
                      </a:cubicBezTo>
                      <a:cubicBezTo>
                        <a:pt x="5168" y="1800"/>
                        <a:pt x="5168" y="931"/>
                        <a:pt x="4251" y="407"/>
                      </a:cubicBezTo>
                      <a:cubicBezTo>
                        <a:pt x="3784" y="138"/>
                        <a:pt x="3176" y="1"/>
                        <a:pt x="257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9"/>
                <p:cNvSpPr/>
                <p:nvPr/>
              </p:nvSpPr>
              <p:spPr>
                <a:xfrm>
                  <a:off x="3534200" y="3112500"/>
                  <a:ext cx="770650" cy="7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6" h="29076" fill="none" extrusionOk="0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9"/>
                <p:cNvSpPr/>
                <p:nvPr/>
              </p:nvSpPr>
              <p:spPr>
                <a:xfrm>
                  <a:off x="4262575" y="3073800"/>
                  <a:ext cx="84550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2" h="4025" extrusionOk="0">
                      <a:moveTo>
                        <a:pt x="3358" y="191"/>
                      </a:moveTo>
                      <a:cubicBezTo>
                        <a:pt x="3358" y="203"/>
                        <a:pt x="3358" y="203"/>
                        <a:pt x="3358" y="215"/>
                      </a:cubicBezTo>
                      <a:cubicBezTo>
                        <a:pt x="3334" y="263"/>
                        <a:pt x="3310" y="310"/>
                        <a:pt x="3275" y="358"/>
                      </a:cubicBezTo>
                      <a:lnTo>
                        <a:pt x="3263" y="394"/>
                      </a:lnTo>
                      <a:cubicBezTo>
                        <a:pt x="3215" y="441"/>
                        <a:pt x="3167" y="489"/>
                        <a:pt x="3120" y="536"/>
                      </a:cubicBezTo>
                      <a:cubicBezTo>
                        <a:pt x="3084" y="572"/>
                        <a:pt x="3048" y="596"/>
                        <a:pt x="3001" y="632"/>
                      </a:cubicBezTo>
                      <a:cubicBezTo>
                        <a:pt x="2965" y="655"/>
                        <a:pt x="2941" y="679"/>
                        <a:pt x="2894" y="703"/>
                      </a:cubicBezTo>
                      <a:cubicBezTo>
                        <a:pt x="2786" y="763"/>
                        <a:pt x="2679" y="810"/>
                        <a:pt x="2560" y="846"/>
                      </a:cubicBezTo>
                      <a:cubicBezTo>
                        <a:pt x="2524" y="870"/>
                        <a:pt x="2477" y="882"/>
                        <a:pt x="2441" y="894"/>
                      </a:cubicBezTo>
                      <a:cubicBezTo>
                        <a:pt x="2382" y="905"/>
                        <a:pt x="2322" y="917"/>
                        <a:pt x="2274" y="929"/>
                      </a:cubicBezTo>
                      <a:cubicBezTo>
                        <a:pt x="2203" y="941"/>
                        <a:pt x="2132" y="953"/>
                        <a:pt x="2060" y="965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79" y="977"/>
                      </a:lnTo>
                      <a:cubicBezTo>
                        <a:pt x="1596" y="977"/>
                        <a:pt x="1501" y="977"/>
                        <a:pt x="1405" y="965"/>
                      </a:cubicBezTo>
                      <a:lnTo>
                        <a:pt x="1358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36" y="905"/>
                      </a:lnTo>
                      <a:cubicBezTo>
                        <a:pt x="965" y="882"/>
                        <a:pt x="881" y="858"/>
                        <a:pt x="810" y="834"/>
                      </a:cubicBezTo>
                      <a:lnTo>
                        <a:pt x="762" y="822"/>
                      </a:lnTo>
                      <a:cubicBezTo>
                        <a:pt x="679" y="786"/>
                        <a:pt x="596" y="751"/>
                        <a:pt x="512" y="703"/>
                      </a:cubicBezTo>
                      <a:cubicBezTo>
                        <a:pt x="179" y="501"/>
                        <a:pt x="12" y="251"/>
                        <a:pt x="12" y="1"/>
                      </a:cubicBezTo>
                      <a:lnTo>
                        <a:pt x="0" y="3060"/>
                      </a:lnTo>
                      <a:cubicBezTo>
                        <a:pt x="0" y="3311"/>
                        <a:pt x="167" y="3561"/>
                        <a:pt x="500" y="3751"/>
                      </a:cubicBezTo>
                      <a:cubicBezTo>
                        <a:pt x="572" y="3799"/>
                        <a:pt x="655" y="3834"/>
                        <a:pt x="739" y="3870"/>
                      </a:cubicBezTo>
                      <a:lnTo>
                        <a:pt x="762" y="3870"/>
                      </a:lnTo>
                      <a:lnTo>
                        <a:pt x="798" y="3882"/>
                      </a:lnTo>
                      <a:cubicBezTo>
                        <a:pt x="846" y="3906"/>
                        <a:pt x="893" y="3918"/>
                        <a:pt x="953" y="3942"/>
                      </a:cubicBezTo>
                      <a:lnTo>
                        <a:pt x="1036" y="3953"/>
                      </a:lnTo>
                      <a:lnTo>
                        <a:pt x="1084" y="3965"/>
                      </a:lnTo>
                      <a:lnTo>
                        <a:pt x="1120" y="3977"/>
                      </a:lnTo>
                      <a:cubicBezTo>
                        <a:pt x="1179" y="3989"/>
                        <a:pt x="1239" y="4001"/>
                        <a:pt x="1286" y="4013"/>
                      </a:cubicBezTo>
                      <a:lnTo>
                        <a:pt x="1346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13"/>
                        <a:pt x="1620" y="4025"/>
                      </a:cubicBezTo>
                      <a:lnTo>
                        <a:pt x="1798" y="4025"/>
                      </a:lnTo>
                      <a:cubicBezTo>
                        <a:pt x="1858" y="4025"/>
                        <a:pt x="1917" y="4025"/>
                        <a:pt x="1977" y="4013"/>
                      </a:cubicBezTo>
                      <a:lnTo>
                        <a:pt x="2001" y="4013"/>
                      </a:lnTo>
                      <a:lnTo>
                        <a:pt x="2048" y="4013"/>
                      </a:lnTo>
                      <a:cubicBezTo>
                        <a:pt x="2108" y="4013"/>
                        <a:pt x="2155" y="4001"/>
                        <a:pt x="2203" y="4001"/>
                      </a:cubicBezTo>
                      <a:cubicBezTo>
                        <a:pt x="2227" y="4001"/>
                        <a:pt x="2239" y="3989"/>
                        <a:pt x="2263" y="3977"/>
                      </a:cubicBezTo>
                      <a:cubicBezTo>
                        <a:pt x="2322" y="3965"/>
                        <a:pt x="2382" y="3953"/>
                        <a:pt x="2429" y="3942"/>
                      </a:cubicBezTo>
                      <a:cubicBezTo>
                        <a:pt x="2465" y="3930"/>
                        <a:pt x="2489" y="3930"/>
                        <a:pt x="2524" y="3918"/>
                      </a:cubicBezTo>
                      <a:lnTo>
                        <a:pt x="2560" y="3894"/>
                      </a:lnTo>
                      <a:cubicBezTo>
                        <a:pt x="2679" y="3858"/>
                        <a:pt x="2786" y="3811"/>
                        <a:pt x="2894" y="3751"/>
                      </a:cubicBezTo>
                      <a:lnTo>
                        <a:pt x="2917" y="3739"/>
                      </a:lnTo>
                      <a:cubicBezTo>
                        <a:pt x="2941" y="3715"/>
                        <a:pt x="2965" y="3703"/>
                        <a:pt x="3001" y="3680"/>
                      </a:cubicBezTo>
                      <a:cubicBezTo>
                        <a:pt x="3036" y="3644"/>
                        <a:pt x="3084" y="3620"/>
                        <a:pt x="3120" y="3584"/>
                      </a:cubicBezTo>
                      <a:lnTo>
                        <a:pt x="3132" y="3584"/>
                      </a:lnTo>
                      <a:cubicBezTo>
                        <a:pt x="3167" y="3549"/>
                        <a:pt x="3203" y="3513"/>
                        <a:pt x="3239" y="3477"/>
                      </a:cubicBezTo>
                      <a:cubicBezTo>
                        <a:pt x="3239" y="3465"/>
                        <a:pt x="3239" y="3453"/>
                        <a:pt x="3251" y="3441"/>
                      </a:cubicBezTo>
                      <a:lnTo>
                        <a:pt x="3275" y="3418"/>
                      </a:lnTo>
                      <a:cubicBezTo>
                        <a:pt x="3275" y="3406"/>
                        <a:pt x="3286" y="3382"/>
                        <a:pt x="3298" y="3370"/>
                      </a:cubicBezTo>
                      <a:cubicBezTo>
                        <a:pt x="3322" y="3346"/>
                        <a:pt x="3334" y="3311"/>
                        <a:pt x="3346" y="3275"/>
                      </a:cubicBezTo>
                      <a:lnTo>
                        <a:pt x="3346" y="3263"/>
                      </a:lnTo>
                      <a:cubicBezTo>
                        <a:pt x="3346" y="3251"/>
                        <a:pt x="3346" y="3251"/>
                        <a:pt x="3346" y="3239"/>
                      </a:cubicBezTo>
                      <a:cubicBezTo>
                        <a:pt x="3346" y="3227"/>
                        <a:pt x="3358" y="3203"/>
                        <a:pt x="3370" y="3180"/>
                      </a:cubicBezTo>
                      <a:cubicBezTo>
                        <a:pt x="3370" y="3144"/>
                        <a:pt x="3370" y="3120"/>
                        <a:pt x="3370" y="3084"/>
                      </a:cubicBezTo>
                      <a:lnTo>
                        <a:pt x="3370" y="3072"/>
                      </a:lnTo>
                      <a:lnTo>
                        <a:pt x="3382" y="13"/>
                      </a:lnTo>
                      <a:cubicBezTo>
                        <a:pt x="3382" y="72"/>
                        <a:pt x="3370" y="132"/>
                        <a:pt x="3358" y="19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9"/>
                <p:cNvSpPr/>
                <p:nvPr/>
              </p:nvSpPr>
              <p:spPr>
                <a:xfrm>
                  <a:off x="4258400" y="3049700"/>
                  <a:ext cx="9290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" h="1953" extrusionOk="0">
                      <a:moveTo>
                        <a:pt x="1852" y="0"/>
                      </a:moveTo>
                      <a:cubicBezTo>
                        <a:pt x="1417" y="0"/>
                        <a:pt x="983" y="95"/>
                        <a:pt x="655" y="286"/>
                      </a:cubicBezTo>
                      <a:cubicBezTo>
                        <a:pt x="1" y="667"/>
                        <a:pt x="1" y="1286"/>
                        <a:pt x="667" y="1667"/>
                      </a:cubicBezTo>
                      <a:cubicBezTo>
                        <a:pt x="995" y="1858"/>
                        <a:pt x="1423" y="1953"/>
                        <a:pt x="1854" y="1953"/>
                      </a:cubicBezTo>
                      <a:cubicBezTo>
                        <a:pt x="2284" y="1953"/>
                        <a:pt x="2715" y="1858"/>
                        <a:pt x="3049" y="1667"/>
                      </a:cubicBezTo>
                      <a:cubicBezTo>
                        <a:pt x="3715" y="1286"/>
                        <a:pt x="3715" y="667"/>
                        <a:pt x="3049" y="286"/>
                      </a:cubicBezTo>
                      <a:cubicBezTo>
                        <a:pt x="2721" y="95"/>
                        <a:pt x="2287" y="0"/>
                        <a:pt x="1852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9"/>
                <p:cNvSpPr/>
                <p:nvPr/>
              </p:nvSpPr>
              <p:spPr>
                <a:xfrm>
                  <a:off x="4245900" y="2958600"/>
                  <a:ext cx="117900" cy="14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5621" extrusionOk="0">
                      <a:moveTo>
                        <a:pt x="4680" y="251"/>
                      </a:moveTo>
                      <a:lnTo>
                        <a:pt x="4680" y="275"/>
                      </a:lnTo>
                      <a:cubicBezTo>
                        <a:pt x="4644" y="358"/>
                        <a:pt x="4608" y="430"/>
                        <a:pt x="4561" y="501"/>
                      </a:cubicBezTo>
                      <a:cubicBezTo>
                        <a:pt x="4561" y="513"/>
                        <a:pt x="4549" y="525"/>
                        <a:pt x="4537" y="537"/>
                      </a:cubicBezTo>
                      <a:cubicBezTo>
                        <a:pt x="4489" y="608"/>
                        <a:pt x="4418" y="680"/>
                        <a:pt x="4346" y="739"/>
                      </a:cubicBezTo>
                      <a:cubicBezTo>
                        <a:pt x="4299" y="787"/>
                        <a:pt x="4239" y="822"/>
                        <a:pt x="4192" y="870"/>
                      </a:cubicBezTo>
                      <a:cubicBezTo>
                        <a:pt x="4144" y="894"/>
                        <a:pt x="4096" y="941"/>
                        <a:pt x="4037" y="965"/>
                      </a:cubicBezTo>
                      <a:cubicBezTo>
                        <a:pt x="3930" y="1025"/>
                        <a:pt x="3822" y="1072"/>
                        <a:pt x="3715" y="1120"/>
                      </a:cubicBezTo>
                      <a:cubicBezTo>
                        <a:pt x="3680" y="1132"/>
                        <a:pt x="3644" y="1144"/>
                        <a:pt x="3620" y="1156"/>
                      </a:cubicBezTo>
                      <a:cubicBezTo>
                        <a:pt x="3549" y="1180"/>
                        <a:pt x="3465" y="1203"/>
                        <a:pt x="3394" y="1215"/>
                      </a:cubicBezTo>
                      <a:cubicBezTo>
                        <a:pt x="3322" y="1239"/>
                        <a:pt x="3251" y="1263"/>
                        <a:pt x="3156" y="1275"/>
                      </a:cubicBezTo>
                      <a:cubicBezTo>
                        <a:pt x="3072" y="1299"/>
                        <a:pt x="2977" y="1311"/>
                        <a:pt x="2870" y="1334"/>
                      </a:cubicBezTo>
                      <a:lnTo>
                        <a:pt x="2810" y="1334"/>
                      </a:lnTo>
                      <a:cubicBezTo>
                        <a:pt x="2668" y="1346"/>
                        <a:pt x="2537" y="1358"/>
                        <a:pt x="2406" y="1358"/>
                      </a:cubicBezTo>
                      <a:lnTo>
                        <a:pt x="2346" y="1358"/>
                      </a:lnTo>
                      <a:cubicBezTo>
                        <a:pt x="2215" y="1358"/>
                        <a:pt x="2084" y="1358"/>
                        <a:pt x="1953" y="1334"/>
                      </a:cubicBezTo>
                      <a:lnTo>
                        <a:pt x="1894" y="1334"/>
                      </a:lnTo>
                      <a:cubicBezTo>
                        <a:pt x="1763" y="1322"/>
                        <a:pt x="1644" y="1299"/>
                        <a:pt x="1513" y="1275"/>
                      </a:cubicBezTo>
                      <a:lnTo>
                        <a:pt x="1453" y="1263"/>
                      </a:lnTo>
                      <a:cubicBezTo>
                        <a:pt x="1334" y="1227"/>
                        <a:pt x="1227" y="1203"/>
                        <a:pt x="1120" y="1156"/>
                      </a:cubicBezTo>
                      <a:lnTo>
                        <a:pt x="1060" y="1144"/>
                      </a:lnTo>
                      <a:cubicBezTo>
                        <a:pt x="941" y="1096"/>
                        <a:pt x="822" y="1037"/>
                        <a:pt x="703" y="965"/>
                      </a:cubicBezTo>
                      <a:cubicBezTo>
                        <a:pt x="239" y="703"/>
                        <a:pt x="12" y="346"/>
                        <a:pt x="12" y="1"/>
                      </a:cubicBezTo>
                      <a:lnTo>
                        <a:pt x="1" y="4263"/>
                      </a:lnTo>
                      <a:cubicBezTo>
                        <a:pt x="1" y="4609"/>
                        <a:pt x="227" y="4966"/>
                        <a:pt x="691" y="5228"/>
                      </a:cubicBezTo>
                      <a:cubicBezTo>
                        <a:pt x="798" y="5287"/>
                        <a:pt x="917" y="5347"/>
                        <a:pt x="1036" y="5394"/>
                      </a:cubicBezTo>
                      <a:lnTo>
                        <a:pt x="1048" y="5394"/>
                      </a:lnTo>
                      <a:lnTo>
                        <a:pt x="1108" y="5418"/>
                      </a:lnTo>
                      <a:cubicBezTo>
                        <a:pt x="1179" y="5442"/>
                        <a:pt x="1251" y="5466"/>
                        <a:pt x="1322" y="5490"/>
                      </a:cubicBezTo>
                      <a:lnTo>
                        <a:pt x="1441" y="5513"/>
                      </a:lnTo>
                      <a:lnTo>
                        <a:pt x="1501" y="5525"/>
                      </a:lnTo>
                      <a:lnTo>
                        <a:pt x="1560" y="5549"/>
                      </a:lnTo>
                      <a:cubicBezTo>
                        <a:pt x="1644" y="5561"/>
                        <a:pt x="1715" y="5573"/>
                        <a:pt x="1798" y="5585"/>
                      </a:cubicBezTo>
                      <a:lnTo>
                        <a:pt x="1882" y="5597"/>
                      </a:lnTo>
                      <a:lnTo>
                        <a:pt x="1941" y="5597"/>
                      </a:lnTo>
                      <a:lnTo>
                        <a:pt x="2025" y="5609"/>
                      </a:lnTo>
                      <a:cubicBezTo>
                        <a:pt x="2108" y="5609"/>
                        <a:pt x="2179" y="5621"/>
                        <a:pt x="2263" y="5621"/>
                      </a:cubicBezTo>
                      <a:lnTo>
                        <a:pt x="2501" y="5621"/>
                      </a:lnTo>
                      <a:cubicBezTo>
                        <a:pt x="2584" y="5621"/>
                        <a:pt x="2679" y="5609"/>
                        <a:pt x="2763" y="5597"/>
                      </a:cubicBezTo>
                      <a:lnTo>
                        <a:pt x="2787" y="5597"/>
                      </a:lnTo>
                      <a:lnTo>
                        <a:pt x="2858" y="5585"/>
                      </a:lnTo>
                      <a:cubicBezTo>
                        <a:pt x="2930" y="5585"/>
                        <a:pt x="3001" y="5573"/>
                        <a:pt x="3060" y="5561"/>
                      </a:cubicBezTo>
                      <a:cubicBezTo>
                        <a:pt x="3096" y="5561"/>
                        <a:pt x="3120" y="5549"/>
                        <a:pt x="3144" y="5537"/>
                      </a:cubicBezTo>
                      <a:cubicBezTo>
                        <a:pt x="3227" y="5525"/>
                        <a:pt x="3311" y="5502"/>
                        <a:pt x="3382" y="5478"/>
                      </a:cubicBezTo>
                      <a:cubicBezTo>
                        <a:pt x="3430" y="5466"/>
                        <a:pt x="3465" y="5466"/>
                        <a:pt x="3513" y="5454"/>
                      </a:cubicBezTo>
                      <a:cubicBezTo>
                        <a:pt x="3549" y="5442"/>
                        <a:pt x="3572" y="5430"/>
                        <a:pt x="3608" y="5418"/>
                      </a:cubicBezTo>
                      <a:lnTo>
                        <a:pt x="3692" y="5383"/>
                      </a:lnTo>
                      <a:cubicBezTo>
                        <a:pt x="3811" y="5335"/>
                        <a:pt x="3918" y="5287"/>
                        <a:pt x="4025" y="5228"/>
                      </a:cubicBezTo>
                      <a:lnTo>
                        <a:pt x="4049" y="5216"/>
                      </a:lnTo>
                      <a:cubicBezTo>
                        <a:pt x="4096" y="5192"/>
                        <a:pt x="4132" y="5156"/>
                        <a:pt x="4168" y="5132"/>
                      </a:cubicBezTo>
                      <a:cubicBezTo>
                        <a:pt x="4227" y="5085"/>
                        <a:pt x="4287" y="5049"/>
                        <a:pt x="4334" y="5002"/>
                      </a:cubicBezTo>
                      <a:lnTo>
                        <a:pt x="4358" y="4990"/>
                      </a:lnTo>
                      <a:cubicBezTo>
                        <a:pt x="4406" y="4942"/>
                        <a:pt x="4454" y="4894"/>
                        <a:pt x="4501" y="4835"/>
                      </a:cubicBezTo>
                      <a:lnTo>
                        <a:pt x="4525" y="4799"/>
                      </a:lnTo>
                      <a:lnTo>
                        <a:pt x="4549" y="4763"/>
                      </a:lnTo>
                      <a:cubicBezTo>
                        <a:pt x="4573" y="4740"/>
                        <a:pt x="4584" y="4716"/>
                        <a:pt x="4596" y="4692"/>
                      </a:cubicBezTo>
                      <a:cubicBezTo>
                        <a:pt x="4620" y="4656"/>
                        <a:pt x="4644" y="4609"/>
                        <a:pt x="4656" y="4561"/>
                      </a:cubicBezTo>
                      <a:cubicBezTo>
                        <a:pt x="4656" y="4549"/>
                        <a:pt x="4656" y="4549"/>
                        <a:pt x="4656" y="4537"/>
                      </a:cubicBezTo>
                      <a:lnTo>
                        <a:pt x="4656" y="4513"/>
                      </a:lnTo>
                      <a:cubicBezTo>
                        <a:pt x="4680" y="4442"/>
                        <a:pt x="4704" y="4370"/>
                        <a:pt x="4704" y="4299"/>
                      </a:cubicBezTo>
                      <a:lnTo>
                        <a:pt x="4704" y="4275"/>
                      </a:lnTo>
                      <a:lnTo>
                        <a:pt x="4715" y="13"/>
                      </a:lnTo>
                      <a:cubicBezTo>
                        <a:pt x="4715" y="96"/>
                        <a:pt x="4704" y="179"/>
                        <a:pt x="4680" y="2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9"/>
                <p:cNvSpPr/>
                <p:nvPr/>
              </p:nvSpPr>
              <p:spPr>
                <a:xfrm>
                  <a:off x="4240250" y="2924450"/>
                  <a:ext cx="12950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0" h="2741" extrusionOk="0">
                      <a:moveTo>
                        <a:pt x="2580" y="1"/>
                      </a:moveTo>
                      <a:cubicBezTo>
                        <a:pt x="1977" y="1"/>
                        <a:pt x="1376" y="135"/>
                        <a:pt x="917" y="402"/>
                      </a:cubicBezTo>
                      <a:cubicBezTo>
                        <a:pt x="0" y="938"/>
                        <a:pt x="0" y="1807"/>
                        <a:pt x="929" y="2343"/>
                      </a:cubicBezTo>
                      <a:cubicBezTo>
                        <a:pt x="1390" y="2607"/>
                        <a:pt x="1998" y="2741"/>
                        <a:pt x="2606" y="2741"/>
                      </a:cubicBezTo>
                      <a:cubicBezTo>
                        <a:pt x="3207" y="2741"/>
                        <a:pt x="3807" y="2610"/>
                        <a:pt x="4263" y="2343"/>
                      </a:cubicBezTo>
                      <a:cubicBezTo>
                        <a:pt x="5180" y="1796"/>
                        <a:pt x="5168" y="938"/>
                        <a:pt x="4251" y="402"/>
                      </a:cubicBezTo>
                      <a:cubicBezTo>
                        <a:pt x="3787" y="135"/>
                        <a:pt x="3182" y="1"/>
                        <a:pt x="258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29"/>
                <p:cNvSpPr/>
                <p:nvPr/>
              </p:nvSpPr>
              <p:spPr>
                <a:xfrm>
                  <a:off x="3893475" y="3233650"/>
                  <a:ext cx="650100" cy="66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04" h="26778" fill="none" extrusionOk="0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29"/>
                <p:cNvSpPr/>
                <p:nvPr/>
              </p:nvSpPr>
              <p:spPr>
                <a:xfrm>
                  <a:off x="4501300" y="3195250"/>
                  <a:ext cx="84550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2" h="4025" extrusionOk="0">
                      <a:moveTo>
                        <a:pt x="3358" y="179"/>
                      </a:moveTo>
                      <a:cubicBezTo>
                        <a:pt x="3358" y="191"/>
                        <a:pt x="3358" y="191"/>
                        <a:pt x="3358" y="203"/>
                      </a:cubicBezTo>
                      <a:cubicBezTo>
                        <a:pt x="3334" y="250"/>
                        <a:pt x="3310" y="310"/>
                        <a:pt x="3274" y="358"/>
                      </a:cubicBezTo>
                      <a:lnTo>
                        <a:pt x="3262" y="381"/>
                      </a:lnTo>
                      <a:cubicBezTo>
                        <a:pt x="3215" y="441"/>
                        <a:pt x="3179" y="488"/>
                        <a:pt x="3120" y="536"/>
                      </a:cubicBezTo>
                      <a:cubicBezTo>
                        <a:pt x="3084" y="560"/>
                        <a:pt x="3048" y="596"/>
                        <a:pt x="3001" y="619"/>
                      </a:cubicBezTo>
                      <a:cubicBezTo>
                        <a:pt x="2965" y="643"/>
                        <a:pt x="2941" y="667"/>
                        <a:pt x="2905" y="691"/>
                      </a:cubicBezTo>
                      <a:cubicBezTo>
                        <a:pt x="2798" y="750"/>
                        <a:pt x="2679" y="798"/>
                        <a:pt x="2572" y="846"/>
                      </a:cubicBezTo>
                      <a:cubicBezTo>
                        <a:pt x="2524" y="858"/>
                        <a:pt x="2489" y="869"/>
                        <a:pt x="2441" y="881"/>
                      </a:cubicBezTo>
                      <a:cubicBezTo>
                        <a:pt x="2393" y="893"/>
                        <a:pt x="2334" y="917"/>
                        <a:pt x="2274" y="929"/>
                      </a:cubicBezTo>
                      <a:cubicBezTo>
                        <a:pt x="2215" y="941"/>
                        <a:pt x="2131" y="953"/>
                        <a:pt x="2060" y="953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91" y="977"/>
                      </a:lnTo>
                      <a:cubicBezTo>
                        <a:pt x="1596" y="977"/>
                        <a:pt x="1500" y="977"/>
                        <a:pt x="1405" y="965"/>
                      </a:cubicBezTo>
                      <a:lnTo>
                        <a:pt x="1357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48" y="905"/>
                      </a:lnTo>
                      <a:cubicBezTo>
                        <a:pt x="965" y="893"/>
                        <a:pt x="881" y="869"/>
                        <a:pt x="810" y="834"/>
                      </a:cubicBezTo>
                      <a:lnTo>
                        <a:pt x="774" y="822"/>
                      </a:lnTo>
                      <a:cubicBezTo>
                        <a:pt x="679" y="786"/>
                        <a:pt x="595" y="750"/>
                        <a:pt x="512" y="703"/>
                      </a:cubicBezTo>
                      <a:cubicBezTo>
                        <a:pt x="179" y="512"/>
                        <a:pt x="12" y="250"/>
                        <a:pt x="12" y="0"/>
                      </a:cubicBezTo>
                      <a:lnTo>
                        <a:pt x="0" y="3060"/>
                      </a:lnTo>
                      <a:cubicBezTo>
                        <a:pt x="0" y="3310"/>
                        <a:pt x="167" y="3560"/>
                        <a:pt x="500" y="3763"/>
                      </a:cubicBezTo>
                      <a:cubicBezTo>
                        <a:pt x="584" y="3798"/>
                        <a:pt x="667" y="3846"/>
                        <a:pt x="750" y="3870"/>
                      </a:cubicBezTo>
                      <a:lnTo>
                        <a:pt x="762" y="3870"/>
                      </a:lnTo>
                      <a:lnTo>
                        <a:pt x="798" y="3894"/>
                      </a:lnTo>
                      <a:cubicBezTo>
                        <a:pt x="845" y="3906"/>
                        <a:pt x="905" y="3929"/>
                        <a:pt x="953" y="3941"/>
                      </a:cubicBezTo>
                      <a:cubicBezTo>
                        <a:pt x="976" y="3953"/>
                        <a:pt x="1000" y="3953"/>
                        <a:pt x="1036" y="3965"/>
                      </a:cubicBezTo>
                      <a:lnTo>
                        <a:pt x="1084" y="3977"/>
                      </a:lnTo>
                      <a:lnTo>
                        <a:pt x="1119" y="3977"/>
                      </a:lnTo>
                      <a:cubicBezTo>
                        <a:pt x="1179" y="3989"/>
                        <a:pt x="1238" y="4001"/>
                        <a:pt x="1298" y="4013"/>
                      </a:cubicBezTo>
                      <a:lnTo>
                        <a:pt x="1357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25"/>
                        <a:pt x="1619" y="4025"/>
                      </a:cubicBezTo>
                      <a:lnTo>
                        <a:pt x="1798" y="4025"/>
                      </a:lnTo>
                      <a:lnTo>
                        <a:pt x="1988" y="4013"/>
                      </a:lnTo>
                      <a:lnTo>
                        <a:pt x="2000" y="4013"/>
                      </a:lnTo>
                      <a:lnTo>
                        <a:pt x="2060" y="4013"/>
                      </a:lnTo>
                      <a:cubicBezTo>
                        <a:pt x="2108" y="4001"/>
                        <a:pt x="2155" y="4001"/>
                        <a:pt x="2203" y="3989"/>
                      </a:cubicBezTo>
                      <a:cubicBezTo>
                        <a:pt x="2227" y="3989"/>
                        <a:pt x="2239" y="3977"/>
                        <a:pt x="2262" y="3977"/>
                      </a:cubicBezTo>
                      <a:cubicBezTo>
                        <a:pt x="2322" y="3965"/>
                        <a:pt x="2381" y="3941"/>
                        <a:pt x="2429" y="3929"/>
                      </a:cubicBezTo>
                      <a:cubicBezTo>
                        <a:pt x="2465" y="3917"/>
                        <a:pt x="2500" y="3917"/>
                        <a:pt x="2524" y="3906"/>
                      </a:cubicBezTo>
                      <a:cubicBezTo>
                        <a:pt x="2548" y="3894"/>
                        <a:pt x="2548" y="3894"/>
                        <a:pt x="2560" y="3894"/>
                      </a:cubicBezTo>
                      <a:cubicBezTo>
                        <a:pt x="2679" y="3858"/>
                        <a:pt x="2786" y="3798"/>
                        <a:pt x="2893" y="3739"/>
                      </a:cubicBezTo>
                      <a:lnTo>
                        <a:pt x="2917" y="3727"/>
                      </a:lnTo>
                      <a:cubicBezTo>
                        <a:pt x="2941" y="3715"/>
                        <a:pt x="2965" y="3691"/>
                        <a:pt x="3001" y="3667"/>
                      </a:cubicBezTo>
                      <a:cubicBezTo>
                        <a:pt x="3036" y="3644"/>
                        <a:pt x="3084" y="3608"/>
                        <a:pt x="3120" y="3584"/>
                      </a:cubicBezTo>
                      <a:lnTo>
                        <a:pt x="3131" y="3572"/>
                      </a:lnTo>
                      <a:cubicBezTo>
                        <a:pt x="3167" y="3536"/>
                        <a:pt x="3203" y="3501"/>
                        <a:pt x="3239" y="3453"/>
                      </a:cubicBezTo>
                      <a:cubicBezTo>
                        <a:pt x="3239" y="3453"/>
                        <a:pt x="3251" y="3441"/>
                        <a:pt x="3251" y="3429"/>
                      </a:cubicBezTo>
                      <a:lnTo>
                        <a:pt x="3274" y="3406"/>
                      </a:lnTo>
                      <a:cubicBezTo>
                        <a:pt x="3286" y="3382"/>
                        <a:pt x="3298" y="3370"/>
                        <a:pt x="3298" y="3358"/>
                      </a:cubicBezTo>
                      <a:cubicBezTo>
                        <a:pt x="3322" y="3322"/>
                        <a:pt x="3334" y="3298"/>
                        <a:pt x="3346" y="3263"/>
                      </a:cubicBezTo>
                      <a:cubicBezTo>
                        <a:pt x="3346" y="3251"/>
                        <a:pt x="3346" y="3251"/>
                        <a:pt x="3346" y="3251"/>
                      </a:cubicBezTo>
                      <a:lnTo>
                        <a:pt x="3346" y="3227"/>
                      </a:lnTo>
                      <a:cubicBezTo>
                        <a:pt x="3346" y="3227"/>
                        <a:pt x="3358" y="3191"/>
                        <a:pt x="3370" y="3167"/>
                      </a:cubicBezTo>
                      <a:cubicBezTo>
                        <a:pt x="3370" y="3132"/>
                        <a:pt x="3370" y="3096"/>
                        <a:pt x="3370" y="3072"/>
                      </a:cubicBezTo>
                      <a:lnTo>
                        <a:pt x="3370" y="3060"/>
                      </a:lnTo>
                      <a:lnTo>
                        <a:pt x="3382" y="0"/>
                      </a:lnTo>
                      <a:cubicBezTo>
                        <a:pt x="3382" y="60"/>
                        <a:pt x="3382" y="119"/>
                        <a:pt x="3358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29"/>
                <p:cNvSpPr/>
                <p:nvPr/>
              </p:nvSpPr>
              <p:spPr>
                <a:xfrm>
                  <a:off x="4497125" y="3170850"/>
                  <a:ext cx="9290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" h="1953" extrusionOk="0">
                      <a:moveTo>
                        <a:pt x="1864" y="0"/>
                      </a:moveTo>
                      <a:cubicBezTo>
                        <a:pt x="1432" y="0"/>
                        <a:pt x="1001" y="95"/>
                        <a:pt x="667" y="286"/>
                      </a:cubicBezTo>
                      <a:cubicBezTo>
                        <a:pt x="0" y="667"/>
                        <a:pt x="0" y="1286"/>
                        <a:pt x="667" y="1667"/>
                      </a:cubicBezTo>
                      <a:cubicBezTo>
                        <a:pt x="995" y="1857"/>
                        <a:pt x="1426" y="1953"/>
                        <a:pt x="1859" y="1953"/>
                      </a:cubicBezTo>
                      <a:cubicBezTo>
                        <a:pt x="2292" y="1953"/>
                        <a:pt x="2727" y="1857"/>
                        <a:pt x="3060" y="1667"/>
                      </a:cubicBezTo>
                      <a:cubicBezTo>
                        <a:pt x="3715" y="1286"/>
                        <a:pt x="3715" y="667"/>
                        <a:pt x="3060" y="286"/>
                      </a:cubicBezTo>
                      <a:cubicBezTo>
                        <a:pt x="2727" y="95"/>
                        <a:pt x="2295" y="0"/>
                        <a:pt x="186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29"/>
                <p:cNvSpPr/>
                <p:nvPr/>
              </p:nvSpPr>
              <p:spPr>
                <a:xfrm>
                  <a:off x="4484325" y="3079450"/>
                  <a:ext cx="117900" cy="14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5633" extrusionOk="0">
                      <a:moveTo>
                        <a:pt x="4692" y="263"/>
                      </a:moveTo>
                      <a:cubicBezTo>
                        <a:pt x="4692" y="275"/>
                        <a:pt x="4692" y="275"/>
                        <a:pt x="4692" y="287"/>
                      </a:cubicBezTo>
                      <a:cubicBezTo>
                        <a:pt x="4656" y="370"/>
                        <a:pt x="4620" y="441"/>
                        <a:pt x="4572" y="513"/>
                      </a:cubicBezTo>
                      <a:cubicBezTo>
                        <a:pt x="4561" y="525"/>
                        <a:pt x="4561" y="537"/>
                        <a:pt x="4549" y="549"/>
                      </a:cubicBezTo>
                      <a:cubicBezTo>
                        <a:pt x="4489" y="620"/>
                        <a:pt x="4430" y="691"/>
                        <a:pt x="4358" y="751"/>
                      </a:cubicBezTo>
                      <a:cubicBezTo>
                        <a:pt x="4311" y="799"/>
                        <a:pt x="4251" y="834"/>
                        <a:pt x="4191" y="870"/>
                      </a:cubicBezTo>
                      <a:cubicBezTo>
                        <a:pt x="4144" y="918"/>
                        <a:pt x="4096" y="941"/>
                        <a:pt x="4049" y="977"/>
                      </a:cubicBezTo>
                      <a:cubicBezTo>
                        <a:pt x="3941" y="1037"/>
                        <a:pt x="3822" y="1084"/>
                        <a:pt x="3715" y="1132"/>
                      </a:cubicBezTo>
                      <a:lnTo>
                        <a:pt x="3620" y="1168"/>
                      </a:lnTo>
                      <a:cubicBezTo>
                        <a:pt x="3549" y="1191"/>
                        <a:pt x="3477" y="1203"/>
                        <a:pt x="3406" y="1227"/>
                      </a:cubicBezTo>
                      <a:cubicBezTo>
                        <a:pt x="3334" y="1251"/>
                        <a:pt x="3251" y="1275"/>
                        <a:pt x="3168" y="1287"/>
                      </a:cubicBezTo>
                      <a:cubicBezTo>
                        <a:pt x="3084" y="1311"/>
                        <a:pt x="2977" y="1322"/>
                        <a:pt x="2882" y="1334"/>
                      </a:cubicBezTo>
                      <a:cubicBezTo>
                        <a:pt x="2858" y="1334"/>
                        <a:pt x="2834" y="1346"/>
                        <a:pt x="2810" y="1346"/>
                      </a:cubicBezTo>
                      <a:cubicBezTo>
                        <a:pt x="2679" y="1358"/>
                        <a:pt x="2548" y="1370"/>
                        <a:pt x="2417" y="1370"/>
                      </a:cubicBezTo>
                      <a:lnTo>
                        <a:pt x="2346" y="1370"/>
                      </a:lnTo>
                      <a:cubicBezTo>
                        <a:pt x="2215" y="1370"/>
                        <a:pt x="2096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5" y="1322"/>
                        <a:pt x="1644" y="1299"/>
                        <a:pt x="1524" y="1275"/>
                      </a:cubicBezTo>
                      <a:lnTo>
                        <a:pt x="1453" y="1263"/>
                      </a:lnTo>
                      <a:cubicBezTo>
                        <a:pt x="1346" y="1227"/>
                        <a:pt x="1239" y="1203"/>
                        <a:pt x="1132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7"/>
                        <a:pt x="715" y="977"/>
                      </a:cubicBezTo>
                      <a:cubicBezTo>
                        <a:pt x="251" y="703"/>
                        <a:pt x="12" y="346"/>
                        <a:pt x="12" y="1"/>
                      </a:cubicBezTo>
                      <a:lnTo>
                        <a:pt x="0" y="4263"/>
                      </a:lnTo>
                      <a:cubicBezTo>
                        <a:pt x="0" y="4609"/>
                        <a:pt x="239" y="4966"/>
                        <a:pt x="703" y="5228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406"/>
                      </a:lnTo>
                      <a:lnTo>
                        <a:pt x="1120" y="5418"/>
                      </a:lnTo>
                      <a:cubicBezTo>
                        <a:pt x="1191" y="5442"/>
                        <a:pt x="1251" y="5466"/>
                        <a:pt x="1322" y="5490"/>
                      </a:cubicBezTo>
                      <a:lnTo>
                        <a:pt x="1441" y="5525"/>
                      </a:lnTo>
                      <a:lnTo>
                        <a:pt x="1513" y="5537"/>
                      </a:lnTo>
                      <a:lnTo>
                        <a:pt x="1572" y="5549"/>
                      </a:lnTo>
                      <a:cubicBezTo>
                        <a:pt x="1644" y="5573"/>
                        <a:pt x="1715" y="5585"/>
                        <a:pt x="1810" y="5597"/>
                      </a:cubicBezTo>
                      <a:lnTo>
                        <a:pt x="1894" y="5597"/>
                      </a:lnTo>
                      <a:lnTo>
                        <a:pt x="1953" y="5609"/>
                      </a:lnTo>
                      <a:lnTo>
                        <a:pt x="2036" y="5621"/>
                      </a:lnTo>
                      <a:cubicBezTo>
                        <a:pt x="2108" y="5621"/>
                        <a:pt x="2179" y="5632"/>
                        <a:pt x="2263" y="5632"/>
                      </a:cubicBezTo>
                      <a:lnTo>
                        <a:pt x="2513" y="5632"/>
                      </a:lnTo>
                      <a:cubicBezTo>
                        <a:pt x="2596" y="5632"/>
                        <a:pt x="2679" y="5621"/>
                        <a:pt x="2775" y="5609"/>
                      </a:cubicBezTo>
                      <a:lnTo>
                        <a:pt x="2798" y="5609"/>
                      </a:lnTo>
                      <a:lnTo>
                        <a:pt x="2870" y="5609"/>
                      </a:lnTo>
                      <a:cubicBezTo>
                        <a:pt x="2941" y="5597"/>
                        <a:pt x="3001" y="5585"/>
                        <a:pt x="3072" y="5573"/>
                      </a:cubicBezTo>
                      <a:lnTo>
                        <a:pt x="3156" y="5549"/>
                      </a:lnTo>
                      <a:cubicBezTo>
                        <a:pt x="3239" y="5537"/>
                        <a:pt x="3310" y="5513"/>
                        <a:pt x="3394" y="5490"/>
                      </a:cubicBezTo>
                      <a:cubicBezTo>
                        <a:pt x="3429" y="5478"/>
                        <a:pt x="3477" y="5478"/>
                        <a:pt x="3513" y="5466"/>
                      </a:cubicBezTo>
                      <a:cubicBezTo>
                        <a:pt x="3560" y="5454"/>
                        <a:pt x="3572" y="5442"/>
                        <a:pt x="3608" y="5430"/>
                      </a:cubicBezTo>
                      <a:lnTo>
                        <a:pt x="3703" y="5394"/>
                      </a:lnTo>
                      <a:cubicBezTo>
                        <a:pt x="3810" y="5347"/>
                        <a:pt x="3930" y="5299"/>
                        <a:pt x="4037" y="5240"/>
                      </a:cubicBezTo>
                      <a:lnTo>
                        <a:pt x="4061" y="5228"/>
                      </a:lnTo>
                      <a:cubicBezTo>
                        <a:pt x="4108" y="5204"/>
                        <a:pt x="4132" y="5168"/>
                        <a:pt x="4180" y="5144"/>
                      </a:cubicBezTo>
                      <a:cubicBezTo>
                        <a:pt x="4239" y="5097"/>
                        <a:pt x="4287" y="5061"/>
                        <a:pt x="4346" y="5013"/>
                      </a:cubicBezTo>
                      <a:lnTo>
                        <a:pt x="4358" y="5001"/>
                      </a:lnTo>
                      <a:cubicBezTo>
                        <a:pt x="4418" y="4954"/>
                        <a:pt x="4465" y="4906"/>
                        <a:pt x="4501" y="4847"/>
                      </a:cubicBezTo>
                      <a:cubicBezTo>
                        <a:pt x="4513" y="4835"/>
                        <a:pt x="4525" y="4823"/>
                        <a:pt x="4537" y="4811"/>
                      </a:cubicBezTo>
                      <a:cubicBezTo>
                        <a:pt x="4537" y="4799"/>
                        <a:pt x="4549" y="4787"/>
                        <a:pt x="4561" y="4775"/>
                      </a:cubicBezTo>
                      <a:cubicBezTo>
                        <a:pt x="4572" y="4751"/>
                        <a:pt x="4584" y="4728"/>
                        <a:pt x="4596" y="4704"/>
                      </a:cubicBezTo>
                      <a:cubicBezTo>
                        <a:pt x="4632" y="4668"/>
                        <a:pt x="4644" y="4620"/>
                        <a:pt x="4668" y="4573"/>
                      </a:cubicBezTo>
                      <a:cubicBezTo>
                        <a:pt x="4668" y="4561"/>
                        <a:pt x="4668" y="4561"/>
                        <a:pt x="4668" y="4549"/>
                      </a:cubicBezTo>
                      <a:cubicBezTo>
                        <a:pt x="4668" y="4549"/>
                        <a:pt x="4668" y="4537"/>
                        <a:pt x="4668" y="4525"/>
                      </a:cubicBezTo>
                      <a:cubicBezTo>
                        <a:pt x="4668" y="4501"/>
                        <a:pt x="4680" y="4466"/>
                        <a:pt x="4692" y="4442"/>
                      </a:cubicBezTo>
                      <a:cubicBezTo>
                        <a:pt x="4703" y="4394"/>
                        <a:pt x="4703" y="4347"/>
                        <a:pt x="4703" y="4311"/>
                      </a:cubicBezTo>
                      <a:lnTo>
                        <a:pt x="4703" y="4287"/>
                      </a:lnTo>
                      <a:lnTo>
                        <a:pt x="4715" y="25"/>
                      </a:lnTo>
                      <a:cubicBezTo>
                        <a:pt x="4715" y="108"/>
                        <a:pt x="4703" y="179"/>
                        <a:pt x="4692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29"/>
                <p:cNvSpPr/>
                <p:nvPr/>
              </p:nvSpPr>
              <p:spPr>
                <a:xfrm>
                  <a:off x="4478975" y="3045600"/>
                  <a:ext cx="12950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0" h="2741" extrusionOk="0">
                      <a:moveTo>
                        <a:pt x="2584" y="0"/>
                      </a:moveTo>
                      <a:cubicBezTo>
                        <a:pt x="1980" y="0"/>
                        <a:pt x="1375" y="134"/>
                        <a:pt x="917" y="402"/>
                      </a:cubicBezTo>
                      <a:cubicBezTo>
                        <a:pt x="0" y="938"/>
                        <a:pt x="12" y="1807"/>
                        <a:pt x="929" y="2343"/>
                      </a:cubicBezTo>
                      <a:cubicBezTo>
                        <a:pt x="1396" y="2606"/>
                        <a:pt x="2004" y="2740"/>
                        <a:pt x="2610" y="2740"/>
                      </a:cubicBezTo>
                      <a:cubicBezTo>
                        <a:pt x="3210" y="2740"/>
                        <a:pt x="3807" y="2609"/>
                        <a:pt x="4263" y="2343"/>
                      </a:cubicBezTo>
                      <a:cubicBezTo>
                        <a:pt x="5179" y="1807"/>
                        <a:pt x="5179" y="938"/>
                        <a:pt x="4251" y="402"/>
                      </a:cubicBezTo>
                      <a:cubicBezTo>
                        <a:pt x="3792" y="134"/>
                        <a:pt x="3188" y="0"/>
                        <a:pt x="258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29"/>
                <p:cNvSpPr/>
                <p:nvPr/>
              </p:nvSpPr>
              <p:spPr>
                <a:xfrm>
                  <a:off x="4503375" y="3521084"/>
                  <a:ext cx="54200" cy="2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3" extrusionOk="0">
                      <a:moveTo>
                        <a:pt x="943" y="0"/>
                      </a:moveTo>
                      <a:cubicBezTo>
                        <a:pt x="566" y="0"/>
                        <a:pt x="241" y="112"/>
                        <a:pt x="143" y="290"/>
                      </a:cubicBezTo>
                      <a:cubicBezTo>
                        <a:pt x="1" y="540"/>
                        <a:pt x="322" y="826"/>
                        <a:pt x="846" y="933"/>
                      </a:cubicBezTo>
                      <a:cubicBezTo>
                        <a:pt x="977" y="960"/>
                        <a:pt x="1109" y="972"/>
                        <a:pt x="1234" y="972"/>
                      </a:cubicBezTo>
                      <a:cubicBezTo>
                        <a:pt x="1612" y="972"/>
                        <a:pt x="1938" y="859"/>
                        <a:pt x="2036" y="671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2" y="13"/>
                        <a:pt x="1069" y="0"/>
                        <a:pt x="9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29"/>
                <p:cNvSpPr/>
                <p:nvPr/>
              </p:nvSpPr>
              <p:spPr>
                <a:xfrm>
                  <a:off x="4273275" y="3393400"/>
                  <a:ext cx="54200" cy="2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9" extrusionOk="0">
                      <a:moveTo>
                        <a:pt x="946" y="0"/>
                      </a:moveTo>
                      <a:cubicBezTo>
                        <a:pt x="568" y="0"/>
                        <a:pt x="242" y="114"/>
                        <a:pt x="144" y="302"/>
                      </a:cubicBezTo>
                      <a:cubicBezTo>
                        <a:pt x="1" y="552"/>
                        <a:pt x="322" y="837"/>
                        <a:pt x="846" y="944"/>
                      </a:cubicBezTo>
                      <a:cubicBezTo>
                        <a:pt x="974" y="968"/>
                        <a:pt x="1103" y="979"/>
                        <a:pt x="1226" y="979"/>
                      </a:cubicBezTo>
                      <a:cubicBezTo>
                        <a:pt x="1608" y="979"/>
                        <a:pt x="1938" y="872"/>
                        <a:pt x="2037" y="683"/>
                      </a:cubicBezTo>
                      <a:cubicBezTo>
                        <a:pt x="2168" y="433"/>
                        <a:pt x="1846" y="147"/>
                        <a:pt x="1334" y="40"/>
                      </a:cubicBezTo>
                      <a:cubicBezTo>
                        <a:pt x="1204" y="13"/>
                        <a:pt x="1072" y="0"/>
                        <a:pt x="9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29"/>
                <p:cNvSpPr/>
                <p:nvPr/>
              </p:nvSpPr>
              <p:spPr>
                <a:xfrm>
                  <a:off x="4024150" y="3251700"/>
                  <a:ext cx="54200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80" extrusionOk="0">
                      <a:moveTo>
                        <a:pt x="945" y="1"/>
                      </a:moveTo>
                      <a:cubicBezTo>
                        <a:pt x="567" y="1"/>
                        <a:pt x="242" y="115"/>
                        <a:pt x="143" y="302"/>
                      </a:cubicBezTo>
                      <a:cubicBezTo>
                        <a:pt x="0" y="552"/>
                        <a:pt x="322" y="838"/>
                        <a:pt x="846" y="945"/>
                      </a:cubicBezTo>
                      <a:cubicBezTo>
                        <a:pt x="974" y="968"/>
                        <a:pt x="1102" y="980"/>
                        <a:pt x="1225" y="980"/>
                      </a:cubicBezTo>
                      <a:cubicBezTo>
                        <a:pt x="1607" y="980"/>
                        <a:pt x="1937" y="872"/>
                        <a:pt x="2036" y="683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3" y="13"/>
                        <a:pt x="1071" y="1"/>
                        <a:pt x="9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29"/>
                <p:cNvSpPr/>
                <p:nvPr/>
              </p:nvSpPr>
              <p:spPr>
                <a:xfrm>
                  <a:off x="3830494" y="2195581"/>
                  <a:ext cx="450975" cy="2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9" h="8407" extrusionOk="0">
                      <a:moveTo>
                        <a:pt x="7061" y="8407"/>
                      </a:moveTo>
                      <a:lnTo>
                        <a:pt x="18039" y="2025"/>
                      </a:lnTo>
                      <a:cubicBezTo>
                        <a:pt x="17932" y="1942"/>
                        <a:pt x="17812" y="1858"/>
                        <a:pt x="17705" y="1775"/>
                      </a:cubicBezTo>
                      <a:cubicBezTo>
                        <a:pt x="17598" y="1704"/>
                        <a:pt x="17479" y="1620"/>
                        <a:pt x="17372" y="1537"/>
                      </a:cubicBezTo>
                      <a:lnTo>
                        <a:pt x="17348" y="1525"/>
                      </a:lnTo>
                      <a:lnTo>
                        <a:pt x="17324" y="1513"/>
                      </a:lnTo>
                      <a:cubicBezTo>
                        <a:pt x="17229" y="1442"/>
                        <a:pt x="17134" y="1382"/>
                        <a:pt x="17027" y="1323"/>
                      </a:cubicBezTo>
                      <a:cubicBezTo>
                        <a:pt x="16920" y="1251"/>
                        <a:pt x="16812" y="1180"/>
                        <a:pt x="16705" y="1120"/>
                      </a:cubicBezTo>
                      <a:lnTo>
                        <a:pt x="16634" y="1073"/>
                      </a:lnTo>
                      <a:cubicBezTo>
                        <a:pt x="16550" y="1025"/>
                        <a:pt x="16455" y="977"/>
                        <a:pt x="16384" y="930"/>
                      </a:cubicBezTo>
                      <a:lnTo>
                        <a:pt x="16277" y="882"/>
                      </a:lnTo>
                      <a:lnTo>
                        <a:pt x="16158" y="822"/>
                      </a:lnTo>
                      <a:lnTo>
                        <a:pt x="16050" y="763"/>
                      </a:lnTo>
                      <a:lnTo>
                        <a:pt x="15896" y="692"/>
                      </a:lnTo>
                      <a:lnTo>
                        <a:pt x="15777" y="632"/>
                      </a:lnTo>
                      <a:lnTo>
                        <a:pt x="15729" y="608"/>
                      </a:lnTo>
                      <a:cubicBezTo>
                        <a:pt x="15622" y="561"/>
                        <a:pt x="15515" y="525"/>
                        <a:pt x="15407" y="477"/>
                      </a:cubicBezTo>
                      <a:cubicBezTo>
                        <a:pt x="15300" y="430"/>
                        <a:pt x="15193" y="394"/>
                        <a:pt x="15086" y="358"/>
                      </a:cubicBezTo>
                      <a:cubicBezTo>
                        <a:pt x="15074" y="358"/>
                        <a:pt x="15062" y="346"/>
                        <a:pt x="15050" y="346"/>
                      </a:cubicBezTo>
                      <a:lnTo>
                        <a:pt x="14931" y="311"/>
                      </a:lnTo>
                      <a:lnTo>
                        <a:pt x="14776" y="251"/>
                      </a:lnTo>
                      <a:lnTo>
                        <a:pt x="14693" y="227"/>
                      </a:lnTo>
                      <a:lnTo>
                        <a:pt x="14550" y="191"/>
                      </a:lnTo>
                      <a:lnTo>
                        <a:pt x="14443" y="168"/>
                      </a:lnTo>
                      <a:cubicBezTo>
                        <a:pt x="14407" y="156"/>
                        <a:pt x="14372" y="144"/>
                        <a:pt x="14336" y="144"/>
                      </a:cubicBezTo>
                      <a:lnTo>
                        <a:pt x="14193" y="108"/>
                      </a:lnTo>
                      <a:lnTo>
                        <a:pt x="14122" y="96"/>
                      </a:lnTo>
                      <a:cubicBezTo>
                        <a:pt x="14074" y="84"/>
                        <a:pt x="14038" y="72"/>
                        <a:pt x="13991" y="72"/>
                      </a:cubicBezTo>
                      <a:lnTo>
                        <a:pt x="13824" y="49"/>
                      </a:lnTo>
                      <a:lnTo>
                        <a:pt x="13764" y="37"/>
                      </a:lnTo>
                      <a:cubicBezTo>
                        <a:pt x="13729" y="37"/>
                        <a:pt x="13681" y="25"/>
                        <a:pt x="13633" y="25"/>
                      </a:cubicBezTo>
                      <a:lnTo>
                        <a:pt x="13467" y="1"/>
                      </a:lnTo>
                      <a:lnTo>
                        <a:pt x="13419" y="1"/>
                      </a:lnTo>
                      <a:lnTo>
                        <a:pt x="13300" y="1"/>
                      </a:lnTo>
                      <a:lnTo>
                        <a:pt x="13098" y="1"/>
                      </a:lnTo>
                      <a:lnTo>
                        <a:pt x="13038" y="1"/>
                      </a:lnTo>
                      <a:lnTo>
                        <a:pt x="12955" y="1"/>
                      </a:lnTo>
                      <a:cubicBezTo>
                        <a:pt x="12871" y="1"/>
                        <a:pt x="12788" y="1"/>
                        <a:pt x="12705" y="13"/>
                      </a:cubicBezTo>
                      <a:lnTo>
                        <a:pt x="12633" y="13"/>
                      </a:lnTo>
                      <a:lnTo>
                        <a:pt x="12574" y="13"/>
                      </a:lnTo>
                      <a:cubicBezTo>
                        <a:pt x="12455" y="25"/>
                        <a:pt x="12324" y="49"/>
                        <a:pt x="12205" y="72"/>
                      </a:cubicBezTo>
                      <a:lnTo>
                        <a:pt x="12169" y="72"/>
                      </a:lnTo>
                      <a:lnTo>
                        <a:pt x="12169" y="72"/>
                      </a:lnTo>
                      <a:cubicBezTo>
                        <a:pt x="12145" y="72"/>
                        <a:pt x="12121" y="84"/>
                        <a:pt x="12086" y="84"/>
                      </a:cubicBezTo>
                      <a:cubicBezTo>
                        <a:pt x="12014" y="108"/>
                        <a:pt x="11943" y="120"/>
                        <a:pt x="11871" y="144"/>
                      </a:cubicBezTo>
                      <a:lnTo>
                        <a:pt x="11764" y="180"/>
                      </a:lnTo>
                      <a:lnTo>
                        <a:pt x="11609" y="215"/>
                      </a:lnTo>
                      <a:lnTo>
                        <a:pt x="11574" y="239"/>
                      </a:lnTo>
                      <a:cubicBezTo>
                        <a:pt x="11502" y="263"/>
                        <a:pt x="11431" y="287"/>
                        <a:pt x="11371" y="322"/>
                      </a:cubicBezTo>
                      <a:lnTo>
                        <a:pt x="11264" y="358"/>
                      </a:lnTo>
                      <a:cubicBezTo>
                        <a:pt x="11169" y="406"/>
                        <a:pt x="11062" y="465"/>
                        <a:pt x="10966" y="513"/>
                      </a:cubicBezTo>
                      <a:lnTo>
                        <a:pt x="1" y="6883"/>
                      </a:lnTo>
                      <a:cubicBezTo>
                        <a:pt x="96" y="6835"/>
                        <a:pt x="191" y="6776"/>
                        <a:pt x="298" y="6740"/>
                      </a:cubicBezTo>
                      <a:lnTo>
                        <a:pt x="394" y="6692"/>
                      </a:lnTo>
                      <a:cubicBezTo>
                        <a:pt x="465" y="6668"/>
                        <a:pt x="537" y="6633"/>
                        <a:pt x="608" y="6609"/>
                      </a:cubicBezTo>
                      <a:cubicBezTo>
                        <a:pt x="679" y="6585"/>
                        <a:pt x="727" y="6573"/>
                        <a:pt x="787" y="6549"/>
                      </a:cubicBezTo>
                      <a:lnTo>
                        <a:pt x="894" y="6514"/>
                      </a:lnTo>
                      <a:cubicBezTo>
                        <a:pt x="965" y="6502"/>
                        <a:pt x="1037" y="6478"/>
                        <a:pt x="1120" y="6466"/>
                      </a:cubicBezTo>
                      <a:cubicBezTo>
                        <a:pt x="1144" y="6466"/>
                        <a:pt x="1168" y="6454"/>
                        <a:pt x="1191" y="6442"/>
                      </a:cubicBezTo>
                      <a:lnTo>
                        <a:pt x="1227" y="6442"/>
                      </a:lnTo>
                      <a:cubicBezTo>
                        <a:pt x="1346" y="6418"/>
                        <a:pt x="1477" y="6395"/>
                        <a:pt x="1596" y="6383"/>
                      </a:cubicBezTo>
                      <a:lnTo>
                        <a:pt x="1727" y="6371"/>
                      </a:lnTo>
                      <a:cubicBezTo>
                        <a:pt x="1810" y="6371"/>
                        <a:pt x="1894" y="6359"/>
                        <a:pt x="1977" y="6359"/>
                      </a:cubicBezTo>
                      <a:lnTo>
                        <a:pt x="2132" y="6359"/>
                      </a:lnTo>
                      <a:lnTo>
                        <a:pt x="2334" y="6359"/>
                      </a:lnTo>
                      <a:lnTo>
                        <a:pt x="2501" y="6371"/>
                      </a:lnTo>
                      <a:lnTo>
                        <a:pt x="2668" y="6383"/>
                      </a:lnTo>
                      <a:cubicBezTo>
                        <a:pt x="2727" y="6395"/>
                        <a:pt x="2799" y="6407"/>
                        <a:pt x="2858" y="6407"/>
                      </a:cubicBezTo>
                      <a:lnTo>
                        <a:pt x="3013" y="6442"/>
                      </a:lnTo>
                      <a:cubicBezTo>
                        <a:pt x="3084" y="6454"/>
                        <a:pt x="3156" y="6466"/>
                        <a:pt x="3227" y="6478"/>
                      </a:cubicBezTo>
                      <a:cubicBezTo>
                        <a:pt x="3275" y="6490"/>
                        <a:pt x="3311" y="6490"/>
                        <a:pt x="3358" y="6502"/>
                      </a:cubicBezTo>
                      <a:cubicBezTo>
                        <a:pt x="3430" y="6526"/>
                        <a:pt x="3513" y="6537"/>
                        <a:pt x="3585" y="6561"/>
                      </a:cubicBezTo>
                      <a:lnTo>
                        <a:pt x="3727" y="6597"/>
                      </a:lnTo>
                      <a:cubicBezTo>
                        <a:pt x="3799" y="6621"/>
                        <a:pt x="3882" y="6645"/>
                        <a:pt x="3966" y="6680"/>
                      </a:cubicBezTo>
                      <a:lnTo>
                        <a:pt x="4085" y="6716"/>
                      </a:lnTo>
                      <a:cubicBezTo>
                        <a:pt x="4323" y="6799"/>
                        <a:pt x="4561" y="6895"/>
                        <a:pt x="4811" y="7014"/>
                      </a:cubicBezTo>
                      <a:lnTo>
                        <a:pt x="4930" y="7061"/>
                      </a:lnTo>
                      <a:lnTo>
                        <a:pt x="5180" y="7192"/>
                      </a:lnTo>
                      <a:lnTo>
                        <a:pt x="5311" y="7264"/>
                      </a:lnTo>
                      <a:cubicBezTo>
                        <a:pt x="5430" y="7323"/>
                        <a:pt x="5549" y="7383"/>
                        <a:pt x="5656" y="7454"/>
                      </a:cubicBezTo>
                      <a:cubicBezTo>
                        <a:pt x="5894" y="7585"/>
                        <a:pt x="6121" y="7728"/>
                        <a:pt x="6347" y="7883"/>
                      </a:cubicBezTo>
                      <a:lnTo>
                        <a:pt x="6371" y="7895"/>
                      </a:lnTo>
                      <a:cubicBezTo>
                        <a:pt x="6609" y="8061"/>
                        <a:pt x="6835" y="8228"/>
                        <a:pt x="7061" y="840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9"/>
                <p:cNvSpPr/>
                <p:nvPr/>
              </p:nvSpPr>
              <p:spPr>
                <a:xfrm>
                  <a:off x="4072794" y="1994081"/>
                  <a:ext cx="692375" cy="5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5" h="21265" extrusionOk="0">
                      <a:moveTo>
                        <a:pt x="8752" y="8787"/>
                      </a:moveTo>
                      <a:lnTo>
                        <a:pt x="8871" y="8882"/>
                      </a:lnTo>
                      <a:cubicBezTo>
                        <a:pt x="9109" y="9061"/>
                        <a:pt x="9335" y="9252"/>
                        <a:pt x="9561" y="9442"/>
                      </a:cubicBezTo>
                      <a:cubicBezTo>
                        <a:pt x="9597" y="9478"/>
                        <a:pt x="9633" y="9514"/>
                        <a:pt x="9680" y="9549"/>
                      </a:cubicBezTo>
                      <a:cubicBezTo>
                        <a:pt x="9906" y="9752"/>
                        <a:pt x="10133" y="9954"/>
                        <a:pt x="10359" y="10168"/>
                      </a:cubicBezTo>
                      <a:lnTo>
                        <a:pt x="10406" y="10216"/>
                      </a:lnTo>
                      <a:cubicBezTo>
                        <a:pt x="10633" y="10430"/>
                        <a:pt x="10847" y="10657"/>
                        <a:pt x="11061" y="10883"/>
                      </a:cubicBezTo>
                      <a:cubicBezTo>
                        <a:pt x="11085" y="10907"/>
                        <a:pt x="11109" y="10930"/>
                        <a:pt x="11133" y="10954"/>
                      </a:cubicBezTo>
                      <a:cubicBezTo>
                        <a:pt x="11347" y="11192"/>
                        <a:pt x="11561" y="11430"/>
                        <a:pt x="11764" y="11669"/>
                      </a:cubicBezTo>
                      <a:lnTo>
                        <a:pt x="11859" y="11776"/>
                      </a:lnTo>
                      <a:cubicBezTo>
                        <a:pt x="12061" y="12014"/>
                        <a:pt x="12252" y="12252"/>
                        <a:pt x="12442" y="12502"/>
                      </a:cubicBezTo>
                      <a:cubicBezTo>
                        <a:pt x="12490" y="12562"/>
                        <a:pt x="12538" y="12621"/>
                        <a:pt x="12573" y="12681"/>
                      </a:cubicBezTo>
                      <a:cubicBezTo>
                        <a:pt x="12704" y="12847"/>
                        <a:pt x="12835" y="13026"/>
                        <a:pt x="12966" y="13204"/>
                      </a:cubicBezTo>
                      <a:cubicBezTo>
                        <a:pt x="13062" y="13335"/>
                        <a:pt x="13157" y="13478"/>
                        <a:pt x="13264" y="13621"/>
                      </a:cubicBezTo>
                      <a:cubicBezTo>
                        <a:pt x="13407" y="13835"/>
                        <a:pt x="13550" y="14050"/>
                        <a:pt x="13681" y="14264"/>
                      </a:cubicBezTo>
                      <a:cubicBezTo>
                        <a:pt x="13716" y="14300"/>
                        <a:pt x="13740" y="14347"/>
                        <a:pt x="13764" y="14383"/>
                      </a:cubicBezTo>
                      <a:cubicBezTo>
                        <a:pt x="13931" y="14657"/>
                        <a:pt x="14097" y="14919"/>
                        <a:pt x="14252" y="15193"/>
                      </a:cubicBezTo>
                      <a:cubicBezTo>
                        <a:pt x="14324" y="15324"/>
                        <a:pt x="14395" y="15443"/>
                        <a:pt x="14467" y="15574"/>
                      </a:cubicBezTo>
                      <a:cubicBezTo>
                        <a:pt x="14574" y="15764"/>
                        <a:pt x="14681" y="15967"/>
                        <a:pt x="14788" y="16169"/>
                      </a:cubicBezTo>
                      <a:lnTo>
                        <a:pt x="14883" y="16348"/>
                      </a:lnTo>
                      <a:cubicBezTo>
                        <a:pt x="15026" y="16633"/>
                        <a:pt x="15169" y="16907"/>
                        <a:pt x="15288" y="17193"/>
                      </a:cubicBezTo>
                      <a:cubicBezTo>
                        <a:pt x="15312" y="17229"/>
                        <a:pt x="15324" y="17264"/>
                        <a:pt x="15348" y="17300"/>
                      </a:cubicBezTo>
                      <a:cubicBezTo>
                        <a:pt x="15479" y="17598"/>
                        <a:pt x="15610" y="17884"/>
                        <a:pt x="15729" y="18181"/>
                      </a:cubicBezTo>
                      <a:cubicBezTo>
                        <a:pt x="15740" y="18217"/>
                        <a:pt x="15752" y="18265"/>
                        <a:pt x="15776" y="18300"/>
                      </a:cubicBezTo>
                      <a:cubicBezTo>
                        <a:pt x="15883" y="18598"/>
                        <a:pt x="16002" y="18884"/>
                        <a:pt x="16110" y="19181"/>
                      </a:cubicBezTo>
                      <a:lnTo>
                        <a:pt x="16145" y="19312"/>
                      </a:lnTo>
                      <a:cubicBezTo>
                        <a:pt x="16252" y="19610"/>
                        <a:pt x="16348" y="19908"/>
                        <a:pt x="16431" y="20193"/>
                      </a:cubicBezTo>
                      <a:cubicBezTo>
                        <a:pt x="16443" y="20241"/>
                        <a:pt x="16455" y="20289"/>
                        <a:pt x="16479" y="20324"/>
                      </a:cubicBezTo>
                      <a:cubicBezTo>
                        <a:pt x="16562" y="20646"/>
                        <a:pt x="16645" y="20955"/>
                        <a:pt x="16729" y="21265"/>
                      </a:cubicBezTo>
                      <a:lnTo>
                        <a:pt x="27694" y="14895"/>
                      </a:lnTo>
                      <a:cubicBezTo>
                        <a:pt x="27682" y="14836"/>
                        <a:pt x="27671" y="14788"/>
                        <a:pt x="27659" y="14728"/>
                      </a:cubicBezTo>
                      <a:cubicBezTo>
                        <a:pt x="27611" y="14562"/>
                        <a:pt x="27563" y="14383"/>
                        <a:pt x="27504" y="14205"/>
                      </a:cubicBezTo>
                      <a:cubicBezTo>
                        <a:pt x="27492" y="14121"/>
                        <a:pt x="27456" y="14038"/>
                        <a:pt x="27432" y="13955"/>
                      </a:cubicBezTo>
                      <a:cubicBezTo>
                        <a:pt x="27421" y="13907"/>
                        <a:pt x="27409" y="13859"/>
                        <a:pt x="27397" y="13824"/>
                      </a:cubicBezTo>
                      <a:cubicBezTo>
                        <a:pt x="27385" y="13776"/>
                        <a:pt x="27373" y="13716"/>
                        <a:pt x="27349" y="13669"/>
                      </a:cubicBezTo>
                      <a:cubicBezTo>
                        <a:pt x="27301" y="13490"/>
                        <a:pt x="27242" y="13324"/>
                        <a:pt x="27182" y="13145"/>
                      </a:cubicBezTo>
                      <a:cubicBezTo>
                        <a:pt x="27159" y="13073"/>
                        <a:pt x="27135" y="13002"/>
                        <a:pt x="27111" y="12931"/>
                      </a:cubicBezTo>
                      <a:cubicBezTo>
                        <a:pt x="27099" y="12895"/>
                        <a:pt x="27087" y="12847"/>
                        <a:pt x="27063" y="12800"/>
                      </a:cubicBezTo>
                      <a:cubicBezTo>
                        <a:pt x="27051" y="12764"/>
                        <a:pt x="27028" y="12692"/>
                        <a:pt x="27004" y="12633"/>
                      </a:cubicBezTo>
                      <a:cubicBezTo>
                        <a:pt x="26944" y="12466"/>
                        <a:pt x="26885" y="12300"/>
                        <a:pt x="26825" y="12145"/>
                      </a:cubicBezTo>
                      <a:cubicBezTo>
                        <a:pt x="26789" y="12073"/>
                        <a:pt x="26766" y="11990"/>
                        <a:pt x="26730" y="11919"/>
                      </a:cubicBezTo>
                      <a:cubicBezTo>
                        <a:pt x="26718" y="11883"/>
                        <a:pt x="26706" y="11847"/>
                        <a:pt x="26682" y="11811"/>
                      </a:cubicBezTo>
                      <a:cubicBezTo>
                        <a:pt x="26670" y="11764"/>
                        <a:pt x="26647" y="11704"/>
                        <a:pt x="26623" y="11657"/>
                      </a:cubicBezTo>
                      <a:cubicBezTo>
                        <a:pt x="26563" y="11502"/>
                        <a:pt x="26492" y="11335"/>
                        <a:pt x="26420" y="11180"/>
                      </a:cubicBezTo>
                      <a:cubicBezTo>
                        <a:pt x="26385" y="11097"/>
                        <a:pt x="26349" y="11014"/>
                        <a:pt x="26313" y="10930"/>
                      </a:cubicBezTo>
                      <a:lnTo>
                        <a:pt x="26254" y="10811"/>
                      </a:lnTo>
                      <a:lnTo>
                        <a:pt x="26194" y="10692"/>
                      </a:lnTo>
                      <a:cubicBezTo>
                        <a:pt x="26123" y="10514"/>
                        <a:pt x="26039" y="10347"/>
                        <a:pt x="25956" y="10180"/>
                      </a:cubicBezTo>
                      <a:cubicBezTo>
                        <a:pt x="25920" y="10109"/>
                        <a:pt x="25885" y="10037"/>
                        <a:pt x="25849" y="9978"/>
                      </a:cubicBezTo>
                      <a:cubicBezTo>
                        <a:pt x="25813" y="9906"/>
                        <a:pt x="25777" y="9847"/>
                        <a:pt x="25754" y="9787"/>
                      </a:cubicBezTo>
                      <a:cubicBezTo>
                        <a:pt x="25718" y="9728"/>
                        <a:pt x="25682" y="9644"/>
                        <a:pt x="25646" y="9573"/>
                      </a:cubicBezTo>
                      <a:cubicBezTo>
                        <a:pt x="25575" y="9442"/>
                        <a:pt x="25492" y="9323"/>
                        <a:pt x="25432" y="9192"/>
                      </a:cubicBezTo>
                      <a:cubicBezTo>
                        <a:pt x="25361" y="9061"/>
                        <a:pt x="25289" y="8942"/>
                        <a:pt x="25218" y="8823"/>
                      </a:cubicBezTo>
                      <a:cubicBezTo>
                        <a:pt x="25194" y="8787"/>
                        <a:pt x="25182" y="8740"/>
                        <a:pt x="25158" y="8704"/>
                      </a:cubicBezTo>
                      <a:cubicBezTo>
                        <a:pt x="25015" y="8478"/>
                        <a:pt x="24873" y="8240"/>
                        <a:pt x="24730" y="8013"/>
                      </a:cubicBezTo>
                      <a:cubicBezTo>
                        <a:pt x="24706" y="7966"/>
                        <a:pt x="24670" y="7930"/>
                        <a:pt x="24646" y="7882"/>
                      </a:cubicBezTo>
                      <a:cubicBezTo>
                        <a:pt x="24551" y="7728"/>
                        <a:pt x="24444" y="7573"/>
                        <a:pt x="24349" y="7418"/>
                      </a:cubicBezTo>
                      <a:cubicBezTo>
                        <a:pt x="24313" y="7358"/>
                        <a:pt x="24265" y="7299"/>
                        <a:pt x="24230" y="7239"/>
                      </a:cubicBezTo>
                      <a:cubicBezTo>
                        <a:pt x="24134" y="7097"/>
                        <a:pt x="24027" y="6966"/>
                        <a:pt x="23932" y="6823"/>
                      </a:cubicBezTo>
                      <a:cubicBezTo>
                        <a:pt x="23861" y="6739"/>
                        <a:pt x="23801" y="6644"/>
                        <a:pt x="23741" y="6549"/>
                      </a:cubicBezTo>
                      <a:cubicBezTo>
                        <a:pt x="23670" y="6466"/>
                        <a:pt x="23611" y="6382"/>
                        <a:pt x="23539" y="6299"/>
                      </a:cubicBezTo>
                      <a:cubicBezTo>
                        <a:pt x="23503" y="6239"/>
                        <a:pt x="23456" y="6180"/>
                        <a:pt x="23408" y="6120"/>
                      </a:cubicBezTo>
                      <a:cubicBezTo>
                        <a:pt x="23372" y="6073"/>
                        <a:pt x="23349" y="6037"/>
                        <a:pt x="23313" y="5989"/>
                      </a:cubicBezTo>
                      <a:cubicBezTo>
                        <a:pt x="23182" y="5834"/>
                        <a:pt x="23051" y="5668"/>
                        <a:pt x="22920" y="5513"/>
                      </a:cubicBezTo>
                      <a:lnTo>
                        <a:pt x="22825" y="5406"/>
                      </a:lnTo>
                      <a:cubicBezTo>
                        <a:pt x="22801" y="5370"/>
                        <a:pt x="22765" y="5323"/>
                        <a:pt x="22729" y="5287"/>
                      </a:cubicBezTo>
                      <a:cubicBezTo>
                        <a:pt x="22670" y="5215"/>
                        <a:pt x="22598" y="5144"/>
                        <a:pt x="22539" y="5061"/>
                      </a:cubicBezTo>
                      <a:cubicBezTo>
                        <a:pt x="22408" y="4906"/>
                        <a:pt x="22277" y="4763"/>
                        <a:pt x="22146" y="4620"/>
                      </a:cubicBezTo>
                      <a:lnTo>
                        <a:pt x="22098" y="4584"/>
                      </a:lnTo>
                      <a:lnTo>
                        <a:pt x="22027" y="4513"/>
                      </a:lnTo>
                      <a:cubicBezTo>
                        <a:pt x="21932" y="4406"/>
                        <a:pt x="21836" y="4299"/>
                        <a:pt x="21729" y="4191"/>
                      </a:cubicBezTo>
                      <a:cubicBezTo>
                        <a:pt x="21634" y="4096"/>
                        <a:pt x="21491" y="3953"/>
                        <a:pt x="21372" y="3834"/>
                      </a:cubicBezTo>
                      <a:cubicBezTo>
                        <a:pt x="21360" y="3822"/>
                        <a:pt x="21348" y="3810"/>
                        <a:pt x="21325" y="3799"/>
                      </a:cubicBezTo>
                      <a:cubicBezTo>
                        <a:pt x="21325" y="3787"/>
                        <a:pt x="21313" y="3787"/>
                        <a:pt x="21313" y="3775"/>
                      </a:cubicBezTo>
                      <a:cubicBezTo>
                        <a:pt x="21158" y="3632"/>
                        <a:pt x="21015" y="3501"/>
                        <a:pt x="20860" y="3370"/>
                      </a:cubicBezTo>
                      <a:cubicBezTo>
                        <a:pt x="20789" y="3298"/>
                        <a:pt x="20717" y="3239"/>
                        <a:pt x="20646" y="3167"/>
                      </a:cubicBezTo>
                      <a:lnTo>
                        <a:pt x="20527" y="3072"/>
                      </a:lnTo>
                      <a:lnTo>
                        <a:pt x="20420" y="2977"/>
                      </a:lnTo>
                      <a:cubicBezTo>
                        <a:pt x="20265" y="2846"/>
                        <a:pt x="20122" y="2727"/>
                        <a:pt x="19967" y="2608"/>
                      </a:cubicBezTo>
                      <a:lnTo>
                        <a:pt x="19836" y="2513"/>
                      </a:lnTo>
                      <a:lnTo>
                        <a:pt x="19717" y="2417"/>
                      </a:lnTo>
                      <a:cubicBezTo>
                        <a:pt x="19658" y="2370"/>
                        <a:pt x="19586" y="2322"/>
                        <a:pt x="19527" y="2263"/>
                      </a:cubicBezTo>
                      <a:cubicBezTo>
                        <a:pt x="19372" y="2167"/>
                        <a:pt x="19241" y="2060"/>
                        <a:pt x="19098" y="1965"/>
                      </a:cubicBezTo>
                      <a:lnTo>
                        <a:pt x="19003" y="1905"/>
                      </a:lnTo>
                      <a:lnTo>
                        <a:pt x="18908" y="1846"/>
                      </a:lnTo>
                      <a:cubicBezTo>
                        <a:pt x="18824" y="1786"/>
                        <a:pt x="18741" y="1727"/>
                        <a:pt x="18658" y="1679"/>
                      </a:cubicBezTo>
                      <a:cubicBezTo>
                        <a:pt x="18527" y="1584"/>
                        <a:pt x="18384" y="1501"/>
                        <a:pt x="18241" y="1417"/>
                      </a:cubicBezTo>
                      <a:lnTo>
                        <a:pt x="18146" y="1358"/>
                      </a:lnTo>
                      <a:cubicBezTo>
                        <a:pt x="18038" y="1298"/>
                        <a:pt x="17931" y="1239"/>
                        <a:pt x="17824" y="1179"/>
                      </a:cubicBezTo>
                      <a:cubicBezTo>
                        <a:pt x="17776" y="1155"/>
                        <a:pt x="17741" y="1143"/>
                        <a:pt x="17693" y="1120"/>
                      </a:cubicBezTo>
                      <a:lnTo>
                        <a:pt x="17538" y="1036"/>
                      </a:lnTo>
                      <a:lnTo>
                        <a:pt x="17407" y="965"/>
                      </a:lnTo>
                      <a:cubicBezTo>
                        <a:pt x="17336" y="929"/>
                        <a:pt x="17276" y="905"/>
                        <a:pt x="17205" y="870"/>
                      </a:cubicBezTo>
                      <a:lnTo>
                        <a:pt x="17062" y="798"/>
                      </a:lnTo>
                      <a:lnTo>
                        <a:pt x="17003" y="774"/>
                      </a:lnTo>
                      <a:cubicBezTo>
                        <a:pt x="16860" y="715"/>
                        <a:pt x="16729" y="655"/>
                        <a:pt x="16598" y="608"/>
                      </a:cubicBezTo>
                      <a:lnTo>
                        <a:pt x="16598" y="608"/>
                      </a:lnTo>
                      <a:cubicBezTo>
                        <a:pt x="16455" y="548"/>
                        <a:pt x="16324" y="501"/>
                        <a:pt x="16193" y="453"/>
                      </a:cubicBezTo>
                      <a:lnTo>
                        <a:pt x="16133" y="441"/>
                      </a:lnTo>
                      <a:lnTo>
                        <a:pt x="15991" y="393"/>
                      </a:lnTo>
                      <a:lnTo>
                        <a:pt x="15788" y="322"/>
                      </a:lnTo>
                      <a:lnTo>
                        <a:pt x="15681" y="298"/>
                      </a:lnTo>
                      <a:lnTo>
                        <a:pt x="15502" y="250"/>
                      </a:lnTo>
                      <a:lnTo>
                        <a:pt x="15371" y="203"/>
                      </a:lnTo>
                      <a:lnTo>
                        <a:pt x="15217" y="179"/>
                      </a:lnTo>
                      <a:lnTo>
                        <a:pt x="15038" y="131"/>
                      </a:lnTo>
                      <a:lnTo>
                        <a:pt x="14943" y="120"/>
                      </a:lnTo>
                      <a:lnTo>
                        <a:pt x="14788" y="84"/>
                      </a:lnTo>
                      <a:cubicBezTo>
                        <a:pt x="14717" y="84"/>
                        <a:pt x="14645" y="60"/>
                        <a:pt x="14586" y="60"/>
                      </a:cubicBezTo>
                      <a:lnTo>
                        <a:pt x="14502" y="48"/>
                      </a:lnTo>
                      <a:lnTo>
                        <a:pt x="14347" y="24"/>
                      </a:lnTo>
                      <a:lnTo>
                        <a:pt x="14121" y="0"/>
                      </a:lnTo>
                      <a:lnTo>
                        <a:pt x="14062" y="0"/>
                      </a:lnTo>
                      <a:lnTo>
                        <a:pt x="13907" y="0"/>
                      </a:lnTo>
                      <a:cubicBezTo>
                        <a:pt x="13824" y="0"/>
                        <a:pt x="13740" y="0"/>
                        <a:pt x="13657" y="0"/>
                      </a:cubicBezTo>
                      <a:lnTo>
                        <a:pt x="13585" y="0"/>
                      </a:lnTo>
                      <a:lnTo>
                        <a:pt x="13478" y="0"/>
                      </a:lnTo>
                      <a:cubicBezTo>
                        <a:pt x="13371" y="0"/>
                        <a:pt x="13264" y="0"/>
                        <a:pt x="13157" y="12"/>
                      </a:cubicBezTo>
                      <a:lnTo>
                        <a:pt x="13062" y="12"/>
                      </a:lnTo>
                      <a:cubicBezTo>
                        <a:pt x="13038" y="12"/>
                        <a:pt x="13014" y="24"/>
                        <a:pt x="12990" y="24"/>
                      </a:cubicBezTo>
                      <a:cubicBezTo>
                        <a:pt x="12835" y="36"/>
                        <a:pt x="12681" y="60"/>
                        <a:pt x="12526" y="84"/>
                      </a:cubicBezTo>
                      <a:lnTo>
                        <a:pt x="12478" y="84"/>
                      </a:lnTo>
                      <a:lnTo>
                        <a:pt x="12478" y="84"/>
                      </a:lnTo>
                      <a:cubicBezTo>
                        <a:pt x="12442" y="84"/>
                        <a:pt x="12407" y="108"/>
                        <a:pt x="12383" y="108"/>
                      </a:cubicBezTo>
                      <a:cubicBezTo>
                        <a:pt x="12288" y="131"/>
                        <a:pt x="12192" y="155"/>
                        <a:pt x="12097" y="179"/>
                      </a:cubicBezTo>
                      <a:lnTo>
                        <a:pt x="11966" y="227"/>
                      </a:lnTo>
                      <a:cubicBezTo>
                        <a:pt x="11895" y="239"/>
                        <a:pt x="11835" y="262"/>
                        <a:pt x="11776" y="286"/>
                      </a:cubicBezTo>
                      <a:lnTo>
                        <a:pt x="11740" y="298"/>
                      </a:lnTo>
                      <a:cubicBezTo>
                        <a:pt x="11645" y="334"/>
                        <a:pt x="11561" y="370"/>
                        <a:pt x="11466" y="405"/>
                      </a:cubicBezTo>
                      <a:lnTo>
                        <a:pt x="11347" y="465"/>
                      </a:lnTo>
                      <a:cubicBezTo>
                        <a:pt x="11216" y="524"/>
                        <a:pt x="11085" y="584"/>
                        <a:pt x="10966" y="655"/>
                      </a:cubicBezTo>
                      <a:lnTo>
                        <a:pt x="10966" y="655"/>
                      </a:lnTo>
                      <a:lnTo>
                        <a:pt x="0" y="7037"/>
                      </a:lnTo>
                      <a:cubicBezTo>
                        <a:pt x="119" y="6966"/>
                        <a:pt x="250" y="6894"/>
                        <a:pt x="370" y="6835"/>
                      </a:cubicBezTo>
                      <a:lnTo>
                        <a:pt x="500" y="6787"/>
                      </a:lnTo>
                      <a:cubicBezTo>
                        <a:pt x="596" y="6739"/>
                        <a:pt x="679" y="6704"/>
                        <a:pt x="774" y="6668"/>
                      </a:cubicBezTo>
                      <a:cubicBezTo>
                        <a:pt x="858" y="6644"/>
                        <a:pt x="917" y="6620"/>
                        <a:pt x="989" y="6596"/>
                      </a:cubicBezTo>
                      <a:lnTo>
                        <a:pt x="1132" y="6561"/>
                      </a:lnTo>
                      <a:cubicBezTo>
                        <a:pt x="1227" y="6525"/>
                        <a:pt x="1322" y="6513"/>
                        <a:pt x="1417" y="6489"/>
                      </a:cubicBezTo>
                      <a:cubicBezTo>
                        <a:pt x="1441" y="6477"/>
                        <a:pt x="1477" y="6466"/>
                        <a:pt x="1501" y="6466"/>
                      </a:cubicBezTo>
                      <a:lnTo>
                        <a:pt x="1560" y="6454"/>
                      </a:lnTo>
                      <a:cubicBezTo>
                        <a:pt x="1703" y="6430"/>
                        <a:pt x="1870" y="6406"/>
                        <a:pt x="2024" y="6382"/>
                      </a:cubicBezTo>
                      <a:lnTo>
                        <a:pt x="2191" y="6370"/>
                      </a:lnTo>
                      <a:cubicBezTo>
                        <a:pt x="2298" y="6370"/>
                        <a:pt x="2405" y="6358"/>
                        <a:pt x="2513" y="6358"/>
                      </a:cubicBezTo>
                      <a:lnTo>
                        <a:pt x="2691" y="6358"/>
                      </a:lnTo>
                      <a:lnTo>
                        <a:pt x="2941" y="6358"/>
                      </a:lnTo>
                      <a:cubicBezTo>
                        <a:pt x="3037" y="6358"/>
                        <a:pt x="3084" y="6358"/>
                        <a:pt x="3156" y="6370"/>
                      </a:cubicBezTo>
                      <a:cubicBezTo>
                        <a:pt x="3227" y="6382"/>
                        <a:pt x="3298" y="6382"/>
                        <a:pt x="3370" y="6394"/>
                      </a:cubicBezTo>
                      <a:lnTo>
                        <a:pt x="3608" y="6418"/>
                      </a:lnTo>
                      <a:lnTo>
                        <a:pt x="3810" y="6454"/>
                      </a:lnTo>
                      <a:cubicBezTo>
                        <a:pt x="3894" y="6466"/>
                        <a:pt x="3989" y="6489"/>
                        <a:pt x="4072" y="6501"/>
                      </a:cubicBezTo>
                      <a:cubicBezTo>
                        <a:pt x="4132" y="6513"/>
                        <a:pt x="4191" y="6525"/>
                        <a:pt x="4251" y="6549"/>
                      </a:cubicBezTo>
                      <a:cubicBezTo>
                        <a:pt x="4346" y="6561"/>
                        <a:pt x="4430" y="6585"/>
                        <a:pt x="4525" y="6608"/>
                      </a:cubicBezTo>
                      <a:lnTo>
                        <a:pt x="4703" y="6656"/>
                      </a:lnTo>
                      <a:cubicBezTo>
                        <a:pt x="4811" y="6692"/>
                        <a:pt x="4906" y="6727"/>
                        <a:pt x="5013" y="6751"/>
                      </a:cubicBezTo>
                      <a:lnTo>
                        <a:pt x="5156" y="6799"/>
                      </a:lnTo>
                      <a:cubicBezTo>
                        <a:pt x="5311" y="6858"/>
                        <a:pt x="5453" y="6906"/>
                        <a:pt x="5620" y="6977"/>
                      </a:cubicBezTo>
                      <a:lnTo>
                        <a:pt x="5620" y="6977"/>
                      </a:lnTo>
                      <a:cubicBezTo>
                        <a:pt x="5763" y="7037"/>
                        <a:pt x="5918" y="7097"/>
                        <a:pt x="6085" y="7168"/>
                      </a:cubicBezTo>
                      <a:cubicBezTo>
                        <a:pt x="6132" y="7192"/>
                        <a:pt x="6180" y="7216"/>
                        <a:pt x="6227" y="7239"/>
                      </a:cubicBezTo>
                      <a:cubicBezTo>
                        <a:pt x="6335" y="7287"/>
                        <a:pt x="6442" y="7347"/>
                        <a:pt x="6561" y="7394"/>
                      </a:cubicBezTo>
                      <a:lnTo>
                        <a:pt x="6716" y="7489"/>
                      </a:lnTo>
                      <a:cubicBezTo>
                        <a:pt x="6870" y="7561"/>
                        <a:pt x="7013" y="7632"/>
                        <a:pt x="7168" y="7728"/>
                      </a:cubicBezTo>
                      <a:cubicBezTo>
                        <a:pt x="7430" y="7870"/>
                        <a:pt x="7680" y="8037"/>
                        <a:pt x="7942" y="8204"/>
                      </a:cubicBezTo>
                      <a:lnTo>
                        <a:pt x="8037" y="8275"/>
                      </a:lnTo>
                      <a:cubicBezTo>
                        <a:pt x="8275" y="8454"/>
                        <a:pt x="8513" y="8621"/>
                        <a:pt x="8752" y="87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9"/>
                <p:cNvSpPr/>
                <p:nvPr/>
              </p:nvSpPr>
              <p:spPr>
                <a:xfrm>
                  <a:off x="4490694" y="2357950"/>
                  <a:ext cx="520925" cy="5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21682" extrusionOk="0">
                      <a:moveTo>
                        <a:pt x="20837" y="13978"/>
                      </a:moveTo>
                      <a:cubicBezTo>
                        <a:pt x="20837" y="13847"/>
                        <a:pt x="20825" y="13728"/>
                        <a:pt x="20813" y="13597"/>
                      </a:cubicBezTo>
                      <a:cubicBezTo>
                        <a:pt x="20813" y="13478"/>
                        <a:pt x="20801" y="13347"/>
                        <a:pt x="20789" y="13216"/>
                      </a:cubicBezTo>
                      <a:cubicBezTo>
                        <a:pt x="20777" y="13097"/>
                        <a:pt x="20753" y="12966"/>
                        <a:pt x="20741" y="12835"/>
                      </a:cubicBezTo>
                      <a:cubicBezTo>
                        <a:pt x="20730" y="12716"/>
                        <a:pt x="20706" y="12585"/>
                        <a:pt x="20682" y="12454"/>
                      </a:cubicBezTo>
                      <a:cubicBezTo>
                        <a:pt x="20670" y="12323"/>
                        <a:pt x="20646" y="12192"/>
                        <a:pt x="20622" y="12049"/>
                      </a:cubicBezTo>
                      <a:cubicBezTo>
                        <a:pt x="20599" y="11918"/>
                        <a:pt x="20563" y="11787"/>
                        <a:pt x="20539" y="11644"/>
                      </a:cubicBezTo>
                      <a:cubicBezTo>
                        <a:pt x="20503" y="11513"/>
                        <a:pt x="20480" y="11371"/>
                        <a:pt x="20444" y="11240"/>
                      </a:cubicBezTo>
                      <a:cubicBezTo>
                        <a:pt x="20408" y="11109"/>
                        <a:pt x="20372" y="10966"/>
                        <a:pt x="20337" y="10823"/>
                      </a:cubicBezTo>
                      <a:cubicBezTo>
                        <a:pt x="20289" y="10692"/>
                        <a:pt x="20253" y="10549"/>
                        <a:pt x="20218" y="10418"/>
                      </a:cubicBezTo>
                      <a:cubicBezTo>
                        <a:pt x="20170" y="10275"/>
                        <a:pt x="20122" y="10144"/>
                        <a:pt x="20087" y="10013"/>
                      </a:cubicBezTo>
                      <a:cubicBezTo>
                        <a:pt x="20039" y="9882"/>
                        <a:pt x="19991" y="9751"/>
                        <a:pt x="19944" y="9620"/>
                      </a:cubicBezTo>
                      <a:cubicBezTo>
                        <a:pt x="19896" y="9477"/>
                        <a:pt x="19849" y="9358"/>
                        <a:pt x="19801" y="9227"/>
                      </a:cubicBezTo>
                      <a:cubicBezTo>
                        <a:pt x="19741" y="9108"/>
                        <a:pt x="19694" y="8977"/>
                        <a:pt x="19646" y="8858"/>
                      </a:cubicBezTo>
                      <a:cubicBezTo>
                        <a:pt x="19598" y="8727"/>
                        <a:pt x="19539" y="8608"/>
                        <a:pt x="19491" y="8477"/>
                      </a:cubicBezTo>
                      <a:cubicBezTo>
                        <a:pt x="19432" y="8358"/>
                        <a:pt x="19372" y="8227"/>
                        <a:pt x="19313" y="8108"/>
                      </a:cubicBezTo>
                      <a:cubicBezTo>
                        <a:pt x="19253" y="7977"/>
                        <a:pt x="19182" y="7834"/>
                        <a:pt x="19122" y="7692"/>
                      </a:cubicBezTo>
                      <a:cubicBezTo>
                        <a:pt x="19051" y="7561"/>
                        <a:pt x="18956" y="7382"/>
                        <a:pt x="18872" y="7227"/>
                      </a:cubicBezTo>
                      <a:cubicBezTo>
                        <a:pt x="18753" y="7001"/>
                        <a:pt x="18622" y="6763"/>
                        <a:pt x="18491" y="6537"/>
                      </a:cubicBezTo>
                      <a:cubicBezTo>
                        <a:pt x="18313" y="6227"/>
                        <a:pt x="18110" y="5918"/>
                        <a:pt x="17920" y="5620"/>
                      </a:cubicBezTo>
                      <a:cubicBezTo>
                        <a:pt x="17753" y="5382"/>
                        <a:pt x="17586" y="5144"/>
                        <a:pt x="17420" y="4917"/>
                      </a:cubicBezTo>
                      <a:cubicBezTo>
                        <a:pt x="17301" y="4763"/>
                        <a:pt x="17193" y="4608"/>
                        <a:pt x="17074" y="4465"/>
                      </a:cubicBezTo>
                      <a:cubicBezTo>
                        <a:pt x="16979" y="4334"/>
                        <a:pt x="16872" y="4215"/>
                        <a:pt x="16777" y="4096"/>
                      </a:cubicBezTo>
                      <a:cubicBezTo>
                        <a:pt x="16670" y="3965"/>
                        <a:pt x="16574" y="3858"/>
                        <a:pt x="16479" y="3739"/>
                      </a:cubicBezTo>
                      <a:cubicBezTo>
                        <a:pt x="16372" y="3620"/>
                        <a:pt x="16277" y="3512"/>
                        <a:pt x="16181" y="3405"/>
                      </a:cubicBezTo>
                      <a:cubicBezTo>
                        <a:pt x="16086" y="3298"/>
                        <a:pt x="15967" y="3179"/>
                        <a:pt x="15860" y="3072"/>
                      </a:cubicBezTo>
                      <a:cubicBezTo>
                        <a:pt x="15753" y="2965"/>
                        <a:pt x="15646" y="2846"/>
                        <a:pt x="15527" y="2750"/>
                      </a:cubicBezTo>
                      <a:cubicBezTo>
                        <a:pt x="15419" y="2643"/>
                        <a:pt x="15300" y="2536"/>
                        <a:pt x="15193" y="2429"/>
                      </a:cubicBezTo>
                      <a:cubicBezTo>
                        <a:pt x="15074" y="2322"/>
                        <a:pt x="14955" y="2227"/>
                        <a:pt x="14848" y="2131"/>
                      </a:cubicBezTo>
                      <a:cubicBezTo>
                        <a:pt x="14729" y="2036"/>
                        <a:pt x="14610" y="1941"/>
                        <a:pt x="14491" y="1846"/>
                      </a:cubicBezTo>
                      <a:cubicBezTo>
                        <a:pt x="14384" y="1750"/>
                        <a:pt x="14264" y="1667"/>
                        <a:pt x="14157" y="1584"/>
                      </a:cubicBezTo>
                      <a:cubicBezTo>
                        <a:pt x="14038" y="1500"/>
                        <a:pt x="13931" y="1429"/>
                        <a:pt x="13812" y="1346"/>
                      </a:cubicBezTo>
                      <a:cubicBezTo>
                        <a:pt x="13705" y="1262"/>
                        <a:pt x="13598" y="1191"/>
                        <a:pt x="13491" y="1131"/>
                      </a:cubicBezTo>
                      <a:cubicBezTo>
                        <a:pt x="13372" y="1060"/>
                        <a:pt x="13264" y="988"/>
                        <a:pt x="13157" y="929"/>
                      </a:cubicBezTo>
                      <a:lnTo>
                        <a:pt x="13074" y="881"/>
                      </a:lnTo>
                      <a:cubicBezTo>
                        <a:pt x="13002" y="834"/>
                        <a:pt x="12919" y="786"/>
                        <a:pt x="12836" y="738"/>
                      </a:cubicBezTo>
                      <a:cubicBezTo>
                        <a:pt x="12729" y="679"/>
                        <a:pt x="12621" y="631"/>
                        <a:pt x="12514" y="584"/>
                      </a:cubicBezTo>
                      <a:cubicBezTo>
                        <a:pt x="12419" y="524"/>
                        <a:pt x="12312" y="476"/>
                        <a:pt x="12205" y="429"/>
                      </a:cubicBezTo>
                      <a:cubicBezTo>
                        <a:pt x="12109" y="381"/>
                        <a:pt x="12002" y="334"/>
                        <a:pt x="11895" y="298"/>
                      </a:cubicBezTo>
                      <a:cubicBezTo>
                        <a:pt x="11800" y="262"/>
                        <a:pt x="11693" y="214"/>
                        <a:pt x="11586" y="179"/>
                      </a:cubicBezTo>
                      <a:cubicBezTo>
                        <a:pt x="11478" y="143"/>
                        <a:pt x="11371" y="107"/>
                        <a:pt x="11276" y="72"/>
                      </a:cubicBezTo>
                      <a:cubicBezTo>
                        <a:pt x="11169" y="48"/>
                        <a:pt x="11074" y="24"/>
                        <a:pt x="10978" y="0"/>
                      </a:cubicBezTo>
                      <a:lnTo>
                        <a:pt x="1" y="6370"/>
                      </a:lnTo>
                      <a:cubicBezTo>
                        <a:pt x="96" y="6394"/>
                        <a:pt x="191" y="6418"/>
                        <a:pt x="287" y="6453"/>
                      </a:cubicBezTo>
                      <a:cubicBezTo>
                        <a:pt x="394" y="6477"/>
                        <a:pt x="501" y="6513"/>
                        <a:pt x="608" y="6560"/>
                      </a:cubicBezTo>
                      <a:cubicBezTo>
                        <a:pt x="715" y="6596"/>
                        <a:pt x="810" y="6632"/>
                        <a:pt x="918" y="6668"/>
                      </a:cubicBezTo>
                      <a:cubicBezTo>
                        <a:pt x="1025" y="6715"/>
                        <a:pt x="1132" y="6763"/>
                        <a:pt x="1227" y="6810"/>
                      </a:cubicBezTo>
                      <a:cubicBezTo>
                        <a:pt x="1334" y="6858"/>
                        <a:pt x="1441" y="6906"/>
                        <a:pt x="1537" y="6953"/>
                      </a:cubicBezTo>
                      <a:cubicBezTo>
                        <a:pt x="1644" y="7013"/>
                        <a:pt x="1751" y="7061"/>
                        <a:pt x="1858" y="7120"/>
                      </a:cubicBezTo>
                      <a:lnTo>
                        <a:pt x="2096" y="7251"/>
                      </a:lnTo>
                      <a:lnTo>
                        <a:pt x="2180" y="7299"/>
                      </a:lnTo>
                      <a:cubicBezTo>
                        <a:pt x="2287" y="7358"/>
                        <a:pt x="2394" y="7430"/>
                        <a:pt x="2501" y="7501"/>
                      </a:cubicBezTo>
                      <a:cubicBezTo>
                        <a:pt x="2620" y="7572"/>
                        <a:pt x="2727" y="7644"/>
                        <a:pt x="2834" y="7715"/>
                      </a:cubicBezTo>
                      <a:cubicBezTo>
                        <a:pt x="2942" y="7787"/>
                        <a:pt x="3061" y="7882"/>
                        <a:pt x="3180" y="7965"/>
                      </a:cubicBezTo>
                      <a:cubicBezTo>
                        <a:pt x="3287" y="8049"/>
                        <a:pt x="3406" y="8132"/>
                        <a:pt x="3513" y="8215"/>
                      </a:cubicBezTo>
                      <a:cubicBezTo>
                        <a:pt x="3632" y="8311"/>
                        <a:pt x="3751" y="8406"/>
                        <a:pt x="3870" y="8501"/>
                      </a:cubicBezTo>
                      <a:cubicBezTo>
                        <a:pt x="3977" y="8596"/>
                        <a:pt x="4097" y="8704"/>
                        <a:pt x="4216" y="8799"/>
                      </a:cubicBezTo>
                      <a:cubicBezTo>
                        <a:pt x="4323" y="8894"/>
                        <a:pt x="4442" y="9013"/>
                        <a:pt x="4549" y="9120"/>
                      </a:cubicBezTo>
                      <a:cubicBezTo>
                        <a:pt x="4668" y="9227"/>
                        <a:pt x="4775" y="9335"/>
                        <a:pt x="4882" y="9442"/>
                      </a:cubicBezTo>
                      <a:cubicBezTo>
                        <a:pt x="4990" y="9549"/>
                        <a:pt x="5097" y="9668"/>
                        <a:pt x="5204" y="9775"/>
                      </a:cubicBezTo>
                      <a:cubicBezTo>
                        <a:pt x="5299" y="9894"/>
                        <a:pt x="5406" y="10001"/>
                        <a:pt x="5501" y="10120"/>
                      </a:cubicBezTo>
                      <a:cubicBezTo>
                        <a:pt x="5597" y="10228"/>
                        <a:pt x="5704" y="10347"/>
                        <a:pt x="5799" y="10466"/>
                      </a:cubicBezTo>
                      <a:cubicBezTo>
                        <a:pt x="5894" y="10585"/>
                        <a:pt x="6002" y="10716"/>
                        <a:pt x="6097" y="10835"/>
                      </a:cubicBezTo>
                      <a:cubicBezTo>
                        <a:pt x="6216" y="10990"/>
                        <a:pt x="6323" y="11132"/>
                        <a:pt x="6442" y="11287"/>
                      </a:cubicBezTo>
                      <a:cubicBezTo>
                        <a:pt x="6609" y="11525"/>
                        <a:pt x="6775" y="11752"/>
                        <a:pt x="6930" y="12002"/>
                      </a:cubicBezTo>
                      <a:cubicBezTo>
                        <a:pt x="7133" y="12299"/>
                        <a:pt x="7323" y="12597"/>
                        <a:pt x="7514" y="12918"/>
                      </a:cubicBezTo>
                      <a:cubicBezTo>
                        <a:pt x="7645" y="13145"/>
                        <a:pt x="7776" y="13371"/>
                        <a:pt x="7895" y="13609"/>
                      </a:cubicBezTo>
                      <a:cubicBezTo>
                        <a:pt x="7978" y="13752"/>
                        <a:pt x="8061" y="13907"/>
                        <a:pt x="8133" y="14073"/>
                      </a:cubicBezTo>
                      <a:cubicBezTo>
                        <a:pt x="8216" y="14228"/>
                        <a:pt x="8276" y="14335"/>
                        <a:pt x="8335" y="14478"/>
                      </a:cubicBezTo>
                      <a:cubicBezTo>
                        <a:pt x="8395" y="14621"/>
                        <a:pt x="8454" y="14728"/>
                        <a:pt x="8502" y="14859"/>
                      </a:cubicBezTo>
                      <a:cubicBezTo>
                        <a:pt x="8561" y="14978"/>
                        <a:pt x="8621" y="15109"/>
                        <a:pt x="8669" y="15228"/>
                      </a:cubicBezTo>
                      <a:cubicBezTo>
                        <a:pt x="8716" y="15359"/>
                        <a:pt x="8776" y="15478"/>
                        <a:pt x="8811" y="15609"/>
                      </a:cubicBezTo>
                      <a:cubicBezTo>
                        <a:pt x="8859" y="15740"/>
                        <a:pt x="8919" y="15859"/>
                        <a:pt x="8966" y="15990"/>
                      </a:cubicBezTo>
                      <a:cubicBezTo>
                        <a:pt x="9014" y="16121"/>
                        <a:pt x="9061" y="16252"/>
                        <a:pt x="9109" y="16383"/>
                      </a:cubicBezTo>
                      <a:cubicBezTo>
                        <a:pt x="9145" y="16514"/>
                        <a:pt x="9192" y="16657"/>
                        <a:pt x="9228" y="16788"/>
                      </a:cubicBezTo>
                      <a:cubicBezTo>
                        <a:pt x="9276" y="16919"/>
                        <a:pt x="9311" y="17062"/>
                        <a:pt x="9359" y="17205"/>
                      </a:cubicBezTo>
                      <a:cubicBezTo>
                        <a:pt x="9395" y="17336"/>
                        <a:pt x="9431" y="17478"/>
                        <a:pt x="9466" y="17609"/>
                      </a:cubicBezTo>
                      <a:cubicBezTo>
                        <a:pt x="9502" y="17752"/>
                        <a:pt x="9526" y="17883"/>
                        <a:pt x="9562" y="18026"/>
                      </a:cubicBezTo>
                      <a:cubicBezTo>
                        <a:pt x="9585" y="18157"/>
                        <a:pt x="9609" y="18300"/>
                        <a:pt x="9645" y="18431"/>
                      </a:cubicBezTo>
                      <a:cubicBezTo>
                        <a:pt x="9669" y="18562"/>
                        <a:pt x="9692" y="18693"/>
                        <a:pt x="9704" y="18824"/>
                      </a:cubicBezTo>
                      <a:cubicBezTo>
                        <a:pt x="9728" y="18955"/>
                        <a:pt x="9752" y="19086"/>
                        <a:pt x="9764" y="19217"/>
                      </a:cubicBezTo>
                      <a:cubicBezTo>
                        <a:pt x="9776" y="19348"/>
                        <a:pt x="9800" y="19467"/>
                        <a:pt x="9812" y="19598"/>
                      </a:cubicBezTo>
                      <a:cubicBezTo>
                        <a:pt x="9823" y="19717"/>
                        <a:pt x="9823" y="19848"/>
                        <a:pt x="9835" y="19979"/>
                      </a:cubicBezTo>
                      <a:cubicBezTo>
                        <a:pt x="9847" y="20098"/>
                        <a:pt x="9847" y="20229"/>
                        <a:pt x="9859" y="20348"/>
                      </a:cubicBezTo>
                      <a:cubicBezTo>
                        <a:pt x="9859" y="20479"/>
                        <a:pt x="9859" y="20586"/>
                        <a:pt x="9859" y="20705"/>
                      </a:cubicBezTo>
                      <a:lnTo>
                        <a:pt x="9859" y="20729"/>
                      </a:lnTo>
                      <a:lnTo>
                        <a:pt x="9859" y="21074"/>
                      </a:lnTo>
                      <a:cubicBezTo>
                        <a:pt x="9859" y="21193"/>
                        <a:pt x="9835" y="21336"/>
                        <a:pt x="9835" y="21455"/>
                      </a:cubicBezTo>
                      <a:cubicBezTo>
                        <a:pt x="9835" y="21527"/>
                        <a:pt x="9812" y="21610"/>
                        <a:pt x="9812" y="21681"/>
                      </a:cubicBezTo>
                      <a:lnTo>
                        <a:pt x="20777" y="15300"/>
                      </a:lnTo>
                      <a:cubicBezTo>
                        <a:pt x="20777" y="15228"/>
                        <a:pt x="20789" y="15157"/>
                        <a:pt x="20801" y="15085"/>
                      </a:cubicBezTo>
                      <a:cubicBezTo>
                        <a:pt x="20813" y="14954"/>
                        <a:pt x="20825" y="14835"/>
                        <a:pt x="20825" y="14704"/>
                      </a:cubicBezTo>
                      <a:cubicBezTo>
                        <a:pt x="20825" y="14573"/>
                        <a:pt x="20825" y="14466"/>
                        <a:pt x="20837" y="14347"/>
                      </a:cubicBezTo>
                      <a:lnTo>
                        <a:pt x="20837" y="14323"/>
                      </a:lnTo>
                      <a:cubicBezTo>
                        <a:pt x="20837" y="14216"/>
                        <a:pt x="20837" y="14097"/>
                        <a:pt x="20837" y="139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9"/>
                <p:cNvSpPr/>
                <p:nvPr/>
              </p:nvSpPr>
              <p:spPr>
                <a:xfrm>
                  <a:off x="4735969" y="2732819"/>
                  <a:ext cx="486100" cy="56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4" h="22468" extrusionOk="0">
                      <a:moveTo>
                        <a:pt x="19443" y="11668"/>
                      </a:moveTo>
                      <a:cubicBezTo>
                        <a:pt x="19443" y="11573"/>
                        <a:pt x="19443" y="11466"/>
                        <a:pt x="19432" y="11359"/>
                      </a:cubicBezTo>
                      <a:cubicBezTo>
                        <a:pt x="19432" y="11311"/>
                        <a:pt x="19432" y="11264"/>
                        <a:pt x="19420" y="11204"/>
                      </a:cubicBezTo>
                      <a:lnTo>
                        <a:pt x="19420" y="11145"/>
                      </a:lnTo>
                      <a:cubicBezTo>
                        <a:pt x="19420" y="11133"/>
                        <a:pt x="19420" y="11073"/>
                        <a:pt x="19408" y="11037"/>
                      </a:cubicBezTo>
                      <a:cubicBezTo>
                        <a:pt x="19396" y="10930"/>
                        <a:pt x="19384" y="10823"/>
                        <a:pt x="19372" y="10716"/>
                      </a:cubicBezTo>
                      <a:cubicBezTo>
                        <a:pt x="19360" y="10609"/>
                        <a:pt x="19348" y="10502"/>
                        <a:pt x="19324" y="10394"/>
                      </a:cubicBezTo>
                      <a:cubicBezTo>
                        <a:pt x="19324" y="10394"/>
                        <a:pt x="19324" y="10383"/>
                        <a:pt x="19324" y="10383"/>
                      </a:cubicBezTo>
                      <a:lnTo>
                        <a:pt x="19324" y="10371"/>
                      </a:lnTo>
                      <a:cubicBezTo>
                        <a:pt x="19312" y="10275"/>
                        <a:pt x="19289" y="10168"/>
                        <a:pt x="19277" y="10073"/>
                      </a:cubicBezTo>
                      <a:cubicBezTo>
                        <a:pt x="19253" y="9966"/>
                        <a:pt x="19229" y="9847"/>
                        <a:pt x="19205" y="9728"/>
                      </a:cubicBezTo>
                      <a:cubicBezTo>
                        <a:pt x="19193" y="9692"/>
                        <a:pt x="19182" y="9644"/>
                        <a:pt x="19182" y="9609"/>
                      </a:cubicBezTo>
                      <a:cubicBezTo>
                        <a:pt x="19170" y="9573"/>
                        <a:pt x="19170" y="9561"/>
                        <a:pt x="19158" y="9537"/>
                      </a:cubicBezTo>
                      <a:cubicBezTo>
                        <a:pt x="19146" y="9490"/>
                        <a:pt x="19134" y="9442"/>
                        <a:pt x="19122" y="9394"/>
                      </a:cubicBezTo>
                      <a:cubicBezTo>
                        <a:pt x="19098" y="9275"/>
                        <a:pt x="19062" y="9156"/>
                        <a:pt x="19039" y="9049"/>
                      </a:cubicBezTo>
                      <a:cubicBezTo>
                        <a:pt x="19015" y="8966"/>
                        <a:pt x="18991" y="8882"/>
                        <a:pt x="18967" y="8799"/>
                      </a:cubicBezTo>
                      <a:lnTo>
                        <a:pt x="18943" y="8751"/>
                      </a:lnTo>
                      <a:lnTo>
                        <a:pt x="18931" y="8704"/>
                      </a:lnTo>
                      <a:cubicBezTo>
                        <a:pt x="18896" y="8585"/>
                        <a:pt x="18860" y="8478"/>
                        <a:pt x="18824" y="8370"/>
                      </a:cubicBezTo>
                      <a:cubicBezTo>
                        <a:pt x="18789" y="8251"/>
                        <a:pt x="18753" y="8144"/>
                        <a:pt x="18717" y="8037"/>
                      </a:cubicBezTo>
                      <a:lnTo>
                        <a:pt x="18693" y="7989"/>
                      </a:lnTo>
                      <a:cubicBezTo>
                        <a:pt x="18693" y="7966"/>
                        <a:pt x="18670" y="7954"/>
                        <a:pt x="18670" y="7930"/>
                      </a:cubicBezTo>
                      <a:cubicBezTo>
                        <a:pt x="18646" y="7870"/>
                        <a:pt x="18622" y="7799"/>
                        <a:pt x="18586" y="7727"/>
                      </a:cubicBezTo>
                      <a:cubicBezTo>
                        <a:pt x="18550" y="7620"/>
                        <a:pt x="18503" y="7513"/>
                        <a:pt x="18467" y="7418"/>
                      </a:cubicBezTo>
                      <a:cubicBezTo>
                        <a:pt x="18431" y="7335"/>
                        <a:pt x="18396" y="7263"/>
                        <a:pt x="18372" y="7192"/>
                      </a:cubicBezTo>
                      <a:cubicBezTo>
                        <a:pt x="18372" y="7168"/>
                        <a:pt x="18360" y="7156"/>
                        <a:pt x="18348" y="7144"/>
                      </a:cubicBezTo>
                      <a:lnTo>
                        <a:pt x="18336" y="7108"/>
                      </a:lnTo>
                      <a:cubicBezTo>
                        <a:pt x="18289" y="7001"/>
                        <a:pt x="18241" y="6894"/>
                        <a:pt x="18181" y="6787"/>
                      </a:cubicBezTo>
                      <a:cubicBezTo>
                        <a:pt x="18134" y="6692"/>
                        <a:pt x="18074" y="6561"/>
                        <a:pt x="18015" y="6454"/>
                      </a:cubicBezTo>
                      <a:cubicBezTo>
                        <a:pt x="18015" y="6430"/>
                        <a:pt x="18003" y="6418"/>
                        <a:pt x="17991" y="6394"/>
                      </a:cubicBezTo>
                      <a:cubicBezTo>
                        <a:pt x="17979" y="6382"/>
                        <a:pt x="17967" y="6346"/>
                        <a:pt x="17955" y="6334"/>
                      </a:cubicBezTo>
                      <a:cubicBezTo>
                        <a:pt x="17908" y="6239"/>
                        <a:pt x="17860" y="6144"/>
                        <a:pt x="17812" y="6061"/>
                      </a:cubicBezTo>
                      <a:cubicBezTo>
                        <a:pt x="17765" y="5965"/>
                        <a:pt x="17693" y="5834"/>
                        <a:pt x="17634" y="5727"/>
                      </a:cubicBezTo>
                      <a:cubicBezTo>
                        <a:pt x="17598" y="5668"/>
                        <a:pt x="17562" y="5608"/>
                        <a:pt x="17538" y="5549"/>
                      </a:cubicBezTo>
                      <a:lnTo>
                        <a:pt x="17491" y="5489"/>
                      </a:lnTo>
                      <a:cubicBezTo>
                        <a:pt x="17443" y="5394"/>
                        <a:pt x="17372" y="5299"/>
                        <a:pt x="17312" y="5203"/>
                      </a:cubicBezTo>
                      <a:cubicBezTo>
                        <a:pt x="17229" y="5060"/>
                        <a:pt x="17146" y="4918"/>
                        <a:pt x="17062" y="4787"/>
                      </a:cubicBezTo>
                      <a:cubicBezTo>
                        <a:pt x="17038" y="4763"/>
                        <a:pt x="17026" y="4739"/>
                        <a:pt x="17015" y="4715"/>
                      </a:cubicBezTo>
                      <a:cubicBezTo>
                        <a:pt x="16884" y="4525"/>
                        <a:pt x="16741" y="4322"/>
                        <a:pt x="16610" y="4144"/>
                      </a:cubicBezTo>
                      <a:lnTo>
                        <a:pt x="16610" y="4144"/>
                      </a:lnTo>
                      <a:lnTo>
                        <a:pt x="16610" y="4144"/>
                      </a:lnTo>
                      <a:cubicBezTo>
                        <a:pt x="16515" y="4013"/>
                        <a:pt x="16419" y="3882"/>
                        <a:pt x="16312" y="3763"/>
                      </a:cubicBezTo>
                      <a:cubicBezTo>
                        <a:pt x="16241" y="3656"/>
                        <a:pt x="16157" y="3560"/>
                        <a:pt x="16074" y="3465"/>
                      </a:cubicBezTo>
                      <a:lnTo>
                        <a:pt x="16074" y="3465"/>
                      </a:lnTo>
                      <a:lnTo>
                        <a:pt x="16074" y="3465"/>
                      </a:lnTo>
                      <a:cubicBezTo>
                        <a:pt x="15991" y="3358"/>
                        <a:pt x="15907" y="3263"/>
                        <a:pt x="15824" y="3167"/>
                      </a:cubicBezTo>
                      <a:cubicBezTo>
                        <a:pt x="15741" y="3060"/>
                        <a:pt x="15657" y="2977"/>
                        <a:pt x="15574" y="2882"/>
                      </a:cubicBezTo>
                      <a:lnTo>
                        <a:pt x="15526" y="2846"/>
                      </a:lnTo>
                      <a:lnTo>
                        <a:pt x="15491" y="2798"/>
                      </a:lnTo>
                      <a:cubicBezTo>
                        <a:pt x="15431" y="2727"/>
                        <a:pt x="15372" y="2667"/>
                        <a:pt x="15312" y="2608"/>
                      </a:cubicBezTo>
                      <a:cubicBezTo>
                        <a:pt x="15217" y="2513"/>
                        <a:pt x="15121" y="2429"/>
                        <a:pt x="15038" y="2334"/>
                      </a:cubicBezTo>
                      <a:lnTo>
                        <a:pt x="14943" y="2263"/>
                      </a:lnTo>
                      <a:lnTo>
                        <a:pt x="14883" y="2191"/>
                      </a:lnTo>
                      <a:lnTo>
                        <a:pt x="14752" y="2072"/>
                      </a:lnTo>
                      <a:cubicBezTo>
                        <a:pt x="14657" y="1989"/>
                        <a:pt x="14562" y="1905"/>
                        <a:pt x="14455" y="1822"/>
                      </a:cubicBezTo>
                      <a:lnTo>
                        <a:pt x="14336" y="1715"/>
                      </a:lnTo>
                      <a:lnTo>
                        <a:pt x="14264" y="1667"/>
                      </a:lnTo>
                      <a:lnTo>
                        <a:pt x="14169" y="1584"/>
                      </a:lnTo>
                      <a:cubicBezTo>
                        <a:pt x="14074" y="1512"/>
                        <a:pt x="13978" y="1429"/>
                        <a:pt x="13883" y="1370"/>
                      </a:cubicBezTo>
                      <a:lnTo>
                        <a:pt x="13681" y="1215"/>
                      </a:lnTo>
                      <a:lnTo>
                        <a:pt x="13633" y="1191"/>
                      </a:lnTo>
                      <a:lnTo>
                        <a:pt x="13597" y="1167"/>
                      </a:lnTo>
                      <a:cubicBezTo>
                        <a:pt x="13514" y="1096"/>
                        <a:pt x="13419" y="1036"/>
                        <a:pt x="13324" y="977"/>
                      </a:cubicBezTo>
                      <a:cubicBezTo>
                        <a:pt x="13240" y="917"/>
                        <a:pt x="13145" y="870"/>
                        <a:pt x="13050" y="810"/>
                      </a:cubicBezTo>
                      <a:lnTo>
                        <a:pt x="12990" y="774"/>
                      </a:lnTo>
                      <a:lnTo>
                        <a:pt x="12788" y="667"/>
                      </a:lnTo>
                      <a:cubicBezTo>
                        <a:pt x="12705" y="619"/>
                        <a:pt x="12609" y="572"/>
                        <a:pt x="12526" y="524"/>
                      </a:cubicBezTo>
                      <a:lnTo>
                        <a:pt x="12490" y="512"/>
                      </a:lnTo>
                      <a:lnTo>
                        <a:pt x="12443" y="489"/>
                      </a:lnTo>
                      <a:cubicBezTo>
                        <a:pt x="12383" y="465"/>
                        <a:pt x="12324" y="429"/>
                        <a:pt x="12264" y="405"/>
                      </a:cubicBezTo>
                      <a:cubicBezTo>
                        <a:pt x="12181" y="369"/>
                        <a:pt x="12097" y="334"/>
                        <a:pt x="12014" y="298"/>
                      </a:cubicBezTo>
                      <a:lnTo>
                        <a:pt x="11978" y="286"/>
                      </a:lnTo>
                      <a:lnTo>
                        <a:pt x="11931" y="262"/>
                      </a:lnTo>
                      <a:lnTo>
                        <a:pt x="11752" y="203"/>
                      </a:lnTo>
                      <a:cubicBezTo>
                        <a:pt x="11657" y="167"/>
                        <a:pt x="11573" y="143"/>
                        <a:pt x="11490" y="108"/>
                      </a:cubicBezTo>
                      <a:lnTo>
                        <a:pt x="11478" y="108"/>
                      </a:lnTo>
                      <a:lnTo>
                        <a:pt x="11454" y="108"/>
                      </a:lnTo>
                      <a:cubicBezTo>
                        <a:pt x="11371" y="84"/>
                        <a:pt x="11300" y="72"/>
                        <a:pt x="11216" y="48"/>
                      </a:cubicBezTo>
                      <a:cubicBezTo>
                        <a:pt x="11133" y="24"/>
                        <a:pt x="11073" y="12"/>
                        <a:pt x="10990" y="0"/>
                      </a:cubicBezTo>
                      <a:lnTo>
                        <a:pt x="1" y="6346"/>
                      </a:lnTo>
                      <a:cubicBezTo>
                        <a:pt x="155" y="6382"/>
                        <a:pt x="310" y="6418"/>
                        <a:pt x="465" y="6465"/>
                      </a:cubicBezTo>
                      <a:lnTo>
                        <a:pt x="489" y="6465"/>
                      </a:lnTo>
                      <a:cubicBezTo>
                        <a:pt x="643" y="6513"/>
                        <a:pt x="786" y="6561"/>
                        <a:pt x="953" y="6620"/>
                      </a:cubicBezTo>
                      <a:lnTo>
                        <a:pt x="989" y="6644"/>
                      </a:lnTo>
                      <a:cubicBezTo>
                        <a:pt x="1144" y="6704"/>
                        <a:pt x="1298" y="6763"/>
                        <a:pt x="1453" y="6846"/>
                      </a:cubicBezTo>
                      <a:lnTo>
                        <a:pt x="1501" y="6870"/>
                      </a:lnTo>
                      <a:cubicBezTo>
                        <a:pt x="1667" y="6942"/>
                        <a:pt x="1834" y="7037"/>
                        <a:pt x="2001" y="7132"/>
                      </a:cubicBezTo>
                      <a:cubicBezTo>
                        <a:pt x="2227" y="7263"/>
                        <a:pt x="2441" y="7394"/>
                        <a:pt x="2656" y="7549"/>
                      </a:cubicBezTo>
                      <a:lnTo>
                        <a:pt x="2691" y="7573"/>
                      </a:lnTo>
                      <a:cubicBezTo>
                        <a:pt x="2894" y="7716"/>
                        <a:pt x="3084" y="7858"/>
                        <a:pt x="3287" y="8025"/>
                      </a:cubicBezTo>
                      <a:lnTo>
                        <a:pt x="3358" y="8073"/>
                      </a:lnTo>
                      <a:cubicBezTo>
                        <a:pt x="3537" y="8216"/>
                        <a:pt x="3727" y="8382"/>
                        <a:pt x="3906" y="8549"/>
                      </a:cubicBezTo>
                      <a:lnTo>
                        <a:pt x="3977" y="8609"/>
                      </a:lnTo>
                      <a:cubicBezTo>
                        <a:pt x="4156" y="8787"/>
                        <a:pt x="4334" y="8966"/>
                        <a:pt x="4513" y="9156"/>
                      </a:cubicBezTo>
                      <a:lnTo>
                        <a:pt x="4549" y="9204"/>
                      </a:lnTo>
                      <a:cubicBezTo>
                        <a:pt x="4739" y="9394"/>
                        <a:pt x="4918" y="9609"/>
                        <a:pt x="5096" y="9823"/>
                      </a:cubicBezTo>
                      <a:lnTo>
                        <a:pt x="5096" y="9823"/>
                      </a:lnTo>
                      <a:cubicBezTo>
                        <a:pt x="5287" y="10037"/>
                        <a:pt x="5466" y="10264"/>
                        <a:pt x="5632" y="10502"/>
                      </a:cubicBezTo>
                      <a:lnTo>
                        <a:pt x="5632" y="10502"/>
                      </a:lnTo>
                      <a:cubicBezTo>
                        <a:pt x="5775" y="10704"/>
                        <a:pt x="5942" y="10930"/>
                        <a:pt x="6073" y="11145"/>
                      </a:cubicBezTo>
                      <a:cubicBezTo>
                        <a:pt x="6168" y="11287"/>
                        <a:pt x="6251" y="11418"/>
                        <a:pt x="6335" y="11561"/>
                      </a:cubicBezTo>
                      <a:cubicBezTo>
                        <a:pt x="6430" y="11704"/>
                        <a:pt x="6489" y="11799"/>
                        <a:pt x="6561" y="11918"/>
                      </a:cubicBezTo>
                      <a:cubicBezTo>
                        <a:pt x="6585" y="11966"/>
                        <a:pt x="6620" y="12026"/>
                        <a:pt x="6656" y="12085"/>
                      </a:cubicBezTo>
                      <a:cubicBezTo>
                        <a:pt x="6763" y="12288"/>
                        <a:pt x="6870" y="12478"/>
                        <a:pt x="6978" y="12692"/>
                      </a:cubicBezTo>
                      <a:lnTo>
                        <a:pt x="7013" y="12752"/>
                      </a:lnTo>
                      <a:cubicBezTo>
                        <a:pt x="7144" y="13002"/>
                        <a:pt x="7263" y="13252"/>
                        <a:pt x="7371" y="13502"/>
                      </a:cubicBezTo>
                      <a:lnTo>
                        <a:pt x="7382" y="13538"/>
                      </a:lnTo>
                      <a:cubicBezTo>
                        <a:pt x="7490" y="13788"/>
                        <a:pt x="7597" y="14038"/>
                        <a:pt x="7680" y="14276"/>
                      </a:cubicBezTo>
                      <a:lnTo>
                        <a:pt x="7704" y="14324"/>
                      </a:lnTo>
                      <a:cubicBezTo>
                        <a:pt x="7799" y="14585"/>
                        <a:pt x="7882" y="14847"/>
                        <a:pt x="7954" y="15097"/>
                      </a:cubicBezTo>
                      <a:cubicBezTo>
                        <a:pt x="7954" y="15121"/>
                        <a:pt x="7966" y="15133"/>
                        <a:pt x="7978" y="15145"/>
                      </a:cubicBezTo>
                      <a:cubicBezTo>
                        <a:pt x="8049" y="15395"/>
                        <a:pt x="8109" y="15645"/>
                        <a:pt x="8168" y="15895"/>
                      </a:cubicBezTo>
                      <a:cubicBezTo>
                        <a:pt x="8168" y="15919"/>
                        <a:pt x="8180" y="15943"/>
                        <a:pt x="8192" y="15967"/>
                      </a:cubicBezTo>
                      <a:cubicBezTo>
                        <a:pt x="8252" y="16217"/>
                        <a:pt x="8299" y="16479"/>
                        <a:pt x="8335" y="16729"/>
                      </a:cubicBezTo>
                      <a:lnTo>
                        <a:pt x="8335" y="16740"/>
                      </a:lnTo>
                      <a:cubicBezTo>
                        <a:pt x="8371" y="17002"/>
                        <a:pt x="8406" y="17252"/>
                        <a:pt x="8430" y="17502"/>
                      </a:cubicBezTo>
                      <a:lnTo>
                        <a:pt x="8430" y="17562"/>
                      </a:lnTo>
                      <a:cubicBezTo>
                        <a:pt x="8442" y="17824"/>
                        <a:pt x="8454" y="18074"/>
                        <a:pt x="8454" y="18312"/>
                      </a:cubicBezTo>
                      <a:cubicBezTo>
                        <a:pt x="8454" y="18431"/>
                        <a:pt x="8454" y="18550"/>
                        <a:pt x="8454" y="18669"/>
                      </a:cubicBezTo>
                      <a:lnTo>
                        <a:pt x="8454" y="18765"/>
                      </a:lnTo>
                      <a:cubicBezTo>
                        <a:pt x="8454" y="18848"/>
                        <a:pt x="8442" y="18931"/>
                        <a:pt x="8430" y="19003"/>
                      </a:cubicBezTo>
                      <a:cubicBezTo>
                        <a:pt x="8430" y="19050"/>
                        <a:pt x="8418" y="19098"/>
                        <a:pt x="8418" y="19134"/>
                      </a:cubicBezTo>
                      <a:cubicBezTo>
                        <a:pt x="8418" y="19205"/>
                        <a:pt x="8406" y="19265"/>
                        <a:pt x="8394" y="19336"/>
                      </a:cubicBezTo>
                      <a:cubicBezTo>
                        <a:pt x="8383" y="19396"/>
                        <a:pt x="8383" y="19431"/>
                        <a:pt x="8371" y="19479"/>
                      </a:cubicBezTo>
                      <a:lnTo>
                        <a:pt x="8347" y="19658"/>
                      </a:lnTo>
                      <a:cubicBezTo>
                        <a:pt x="8335" y="19705"/>
                        <a:pt x="8323" y="19753"/>
                        <a:pt x="8311" y="19800"/>
                      </a:cubicBezTo>
                      <a:cubicBezTo>
                        <a:pt x="8299" y="19848"/>
                        <a:pt x="8287" y="19908"/>
                        <a:pt x="8275" y="19955"/>
                      </a:cubicBezTo>
                      <a:cubicBezTo>
                        <a:pt x="8263" y="19991"/>
                        <a:pt x="8252" y="20074"/>
                        <a:pt x="8228" y="20134"/>
                      </a:cubicBezTo>
                      <a:cubicBezTo>
                        <a:pt x="8216" y="20181"/>
                        <a:pt x="8204" y="20217"/>
                        <a:pt x="8192" y="20265"/>
                      </a:cubicBezTo>
                      <a:cubicBezTo>
                        <a:pt x="8168" y="20336"/>
                        <a:pt x="8144" y="20408"/>
                        <a:pt x="8121" y="20467"/>
                      </a:cubicBezTo>
                      <a:cubicBezTo>
                        <a:pt x="8109" y="20503"/>
                        <a:pt x="8097" y="20539"/>
                        <a:pt x="8085" y="20574"/>
                      </a:cubicBezTo>
                      <a:cubicBezTo>
                        <a:pt x="8037" y="20693"/>
                        <a:pt x="7990" y="20801"/>
                        <a:pt x="7942" y="20908"/>
                      </a:cubicBezTo>
                      <a:cubicBezTo>
                        <a:pt x="7942" y="20920"/>
                        <a:pt x="7930" y="20931"/>
                        <a:pt x="7930" y="20943"/>
                      </a:cubicBezTo>
                      <a:cubicBezTo>
                        <a:pt x="7859" y="21074"/>
                        <a:pt x="7787" y="21217"/>
                        <a:pt x="7704" y="21348"/>
                      </a:cubicBezTo>
                      <a:cubicBezTo>
                        <a:pt x="7704" y="21348"/>
                        <a:pt x="7692" y="21360"/>
                        <a:pt x="7692" y="21372"/>
                      </a:cubicBezTo>
                      <a:cubicBezTo>
                        <a:pt x="7621" y="21479"/>
                        <a:pt x="7549" y="21574"/>
                        <a:pt x="7478" y="21670"/>
                      </a:cubicBezTo>
                      <a:lnTo>
                        <a:pt x="7418" y="21741"/>
                      </a:lnTo>
                      <a:cubicBezTo>
                        <a:pt x="7359" y="21824"/>
                        <a:pt x="7275" y="21908"/>
                        <a:pt x="7204" y="21979"/>
                      </a:cubicBezTo>
                      <a:lnTo>
                        <a:pt x="7180" y="22003"/>
                      </a:lnTo>
                      <a:cubicBezTo>
                        <a:pt x="7097" y="22074"/>
                        <a:pt x="7013" y="22158"/>
                        <a:pt x="6918" y="22229"/>
                      </a:cubicBezTo>
                      <a:lnTo>
                        <a:pt x="6859" y="22277"/>
                      </a:lnTo>
                      <a:cubicBezTo>
                        <a:pt x="6763" y="22348"/>
                        <a:pt x="6668" y="22408"/>
                        <a:pt x="6573" y="22467"/>
                      </a:cubicBezTo>
                      <a:lnTo>
                        <a:pt x="17538" y="16086"/>
                      </a:lnTo>
                      <a:cubicBezTo>
                        <a:pt x="17646" y="16026"/>
                        <a:pt x="17741" y="15967"/>
                        <a:pt x="17824" y="15895"/>
                      </a:cubicBezTo>
                      <a:lnTo>
                        <a:pt x="17896" y="15848"/>
                      </a:lnTo>
                      <a:cubicBezTo>
                        <a:pt x="17979" y="15776"/>
                        <a:pt x="18074" y="15705"/>
                        <a:pt x="18158" y="15621"/>
                      </a:cubicBezTo>
                      <a:lnTo>
                        <a:pt x="18169" y="15609"/>
                      </a:lnTo>
                      <a:cubicBezTo>
                        <a:pt x="18253" y="15526"/>
                        <a:pt x="18324" y="15443"/>
                        <a:pt x="18396" y="15359"/>
                      </a:cubicBezTo>
                      <a:lnTo>
                        <a:pt x="18443" y="15300"/>
                      </a:lnTo>
                      <a:cubicBezTo>
                        <a:pt x="18527" y="15205"/>
                        <a:pt x="18598" y="15097"/>
                        <a:pt x="18658" y="15002"/>
                      </a:cubicBezTo>
                      <a:lnTo>
                        <a:pt x="18658" y="15002"/>
                      </a:lnTo>
                      <a:cubicBezTo>
                        <a:pt x="18658" y="14990"/>
                        <a:pt x="18658" y="14978"/>
                        <a:pt x="18670" y="14978"/>
                      </a:cubicBezTo>
                      <a:cubicBezTo>
                        <a:pt x="18753" y="14847"/>
                        <a:pt x="18824" y="14716"/>
                        <a:pt x="18896" y="14574"/>
                      </a:cubicBezTo>
                      <a:cubicBezTo>
                        <a:pt x="18896" y="14574"/>
                        <a:pt x="18896" y="14562"/>
                        <a:pt x="18908" y="14550"/>
                      </a:cubicBezTo>
                      <a:cubicBezTo>
                        <a:pt x="18908" y="14550"/>
                        <a:pt x="18908" y="14550"/>
                        <a:pt x="18908" y="14538"/>
                      </a:cubicBezTo>
                      <a:cubicBezTo>
                        <a:pt x="18955" y="14443"/>
                        <a:pt x="19003" y="14324"/>
                        <a:pt x="19039" y="14216"/>
                      </a:cubicBezTo>
                      <a:cubicBezTo>
                        <a:pt x="19051" y="14204"/>
                        <a:pt x="19051" y="14193"/>
                        <a:pt x="19051" y="14181"/>
                      </a:cubicBezTo>
                      <a:cubicBezTo>
                        <a:pt x="19062" y="14157"/>
                        <a:pt x="19074" y="14133"/>
                        <a:pt x="19086" y="14109"/>
                      </a:cubicBezTo>
                      <a:cubicBezTo>
                        <a:pt x="19110" y="14038"/>
                        <a:pt x="19134" y="13966"/>
                        <a:pt x="19146" y="13895"/>
                      </a:cubicBezTo>
                      <a:cubicBezTo>
                        <a:pt x="19146" y="13883"/>
                        <a:pt x="19158" y="13859"/>
                        <a:pt x="19170" y="13847"/>
                      </a:cubicBezTo>
                      <a:cubicBezTo>
                        <a:pt x="19170" y="13823"/>
                        <a:pt x="19182" y="13788"/>
                        <a:pt x="19193" y="13764"/>
                      </a:cubicBezTo>
                      <a:cubicBezTo>
                        <a:pt x="19205" y="13704"/>
                        <a:pt x="19217" y="13645"/>
                        <a:pt x="19241" y="13585"/>
                      </a:cubicBezTo>
                      <a:cubicBezTo>
                        <a:pt x="19241" y="13562"/>
                        <a:pt x="19253" y="13538"/>
                        <a:pt x="19253" y="13514"/>
                      </a:cubicBezTo>
                      <a:cubicBezTo>
                        <a:pt x="19253" y="13490"/>
                        <a:pt x="19265" y="13454"/>
                        <a:pt x="19277" y="13431"/>
                      </a:cubicBezTo>
                      <a:cubicBezTo>
                        <a:pt x="19277" y="13395"/>
                        <a:pt x="19289" y="13323"/>
                        <a:pt x="19301" y="13276"/>
                      </a:cubicBezTo>
                      <a:cubicBezTo>
                        <a:pt x="19301" y="13252"/>
                        <a:pt x="19312" y="13228"/>
                        <a:pt x="19312" y="13204"/>
                      </a:cubicBezTo>
                      <a:cubicBezTo>
                        <a:pt x="19324" y="13169"/>
                        <a:pt x="19324" y="13133"/>
                        <a:pt x="19336" y="13109"/>
                      </a:cubicBezTo>
                      <a:cubicBezTo>
                        <a:pt x="19336" y="13073"/>
                        <a:pt x="19348" y="13014"/>
                        <a:pt x="19348" y="12954"/>
                      </a:cubicBezTo>
                      <a:cubicBezTo>
                        <a:pt x="19348" y="12931"/>
                        <a:pt x="19348" y="12907"/>
                        <a:pt x="19360" y="12883"/>
                      </a:cubicBezTo>
                      <a:cubicBezTo>
                        <a:pt x="19372" y="12859"/>
                        <a:pt x="19372" y="12800"/>
                        <a:pt x="19372" y="12764"/>
                      </a:cubicBezTo>
                      <a:cubicBezTo>
                        <a:pt x="19384" y="12716"/>
                        <a:pt x="19384" y="12669"/>
                        <a:pt x="19396" y="12621"/>
                      </a:cubicBezTo>
                      <a:lnTo>
                        <a:pt x="19396" y="12573"/>
                      </a:lnTo>
                      <a:cubicBezTo>
                        <a:pt x="19396" y="12514"/>
                        <a:pt x="19396" y="12442"/>
                        <a:pt x="19408" y="12383"/>
                      </a:cubicBezTo>
                      <a:lnTo>
                        <a:pt x="19408" y="12288"/>
                      </a:lnTo>
                      <a:lnTo>
                        <a:pt x="19408" y="12264"/>
                      </a:lnTo>
                      <a:lnTo>
                        <a:pt x="19408" y="11954"/>
                      </a:lnTo>
                      <a:lnTo>
                        <a:pt x="19408" y="11930"/>
                      </a:lnTo>
                      <a:cubicBezTo>
                        <a:pt x="19443" y="11871"/>
                        <a:pt x="19443" y="11776"/>
                        <a:pt x="19443" y="116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9"/>
                <p:cNvSpPr/>
                <p:nvPr/>
              </p:nvSpPr>
              <p:spPr>
                <a:xfrm>
                  <a:off x="3789481" y="2138095"/>
                  <a:ext cx="1175750" cy="11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30" h="46819" extrusionOk="0">
                      <a:moveTo>
                        <a:pt x="14659" y="1"/>
                      </a:moveTo>
                      <a:cubicBezTo>
                        <a:pt x="11364" y="1"/>
                        <a:pt x="9093" y="2615"/>
                        <a:pt x="9084" y="7134"/>
                      </a:cubicBezTo>
                      <a:cubicBezTo>
                        <a:pt x="9084" y="8134"/>
                        <a:pt x="9180" y="9123"/>
                        <a:pt x="9382" y="10111"/>
                      </a:cubicBezTo>
                      <a:cubicBezTo>
                        <a:pt x="8942" y="9754"/>
                        <a:pt x="8465" y="9444"/>
                        <a:pt x="7977" y="9158"/>
                      </a:cubicBezTo>
                      <a:cubicBezTo>
                        <a:pt x="6698" y="8418"/>
                        <a:pt x="5487" y="8067"/>
                        <a:pt x="4415" y="8067"/>
                      </a:cubicBezTo>
                      <a:cubicBezTo>
                        <a:pt x="1813" y="8067"/>
                        <a:pt x="20" y="10129"/>
                        <a:pt x="12" y="13695"/>
                      </a:cubicBezTo>
                      <a:cubicBezTo>
                        <a:pt x="0" y="18588"/>
                        <a:pt x="3322" y="24505"/>
                        <a:pt x="7525" y="27184"/>
                      </a:cubicBezTo>
                      <a:lnTo>
                        <a:pt x="40541" y="45948"/>
                      </a:lnTo>
                      <a:cubicBezTo>
                        <a:pt x="41576" y="46538"/>
                        <a:pt x="42554" y="46818"/>
                        <a:pt x="43421" y="46818"/>
                      </a:cubicBezTo>
                      <a:cubicBezTo>
                        <a:pt x="45547" y="46818"/>
                        <a:pt x="47009" y="45136"/>
                        <a:pt x="47018" y="42210"/>
                      </a:cubicBezTo>
                      <a:cubicBezTo>
                        <a:pt x="47030" y="38090"/>
                        <a:pt x="44136" y="33078"/>
                        <a:pt x="40553" y="31006"/>
                      </a:cubicBezTo>
                      <a:cubicBezTo>
                        <a:pt x="39922" y="30637"/>
                        <a:pt x="39243" y="30375"/>
                        <a:pt x="38529" y="30220"/>
                      </a:cubicBezTo>
                      <a:cubicBezTo>
                        <a:pt x="38564" y="29899"/>
                        <a:pt x="38588" y="29566"/>
                        <a:pt x="38588" y="29244"/>
                      </a:cubicBezTo>
                      <a:cubicBezTo>
                        <a:pt x="38600" y="24303"/>
                        <a:pt x="35123" y="18278"/>
                        <a:pt x="30825" y="15790"/>
                      </a:cubicBezTo>
                      <a:cubicBezTo>
                        <a:pt x="30159" y="15397"/>
                        <a:pt x="29456" y="15099"/>
                        <a:pt x="28718" y="14909"/>
                      </a:cubicBezTo>
                      <a:cubicBezTo>
                        <a:pt x="27432" y="9515"/>
                        <a:pt x="23646" y="3967"/>
                        <a:pt x="19169" y="1383"/>
                      </a:cubicBezTo>
                      <a:cubicBezTo>
                        <a:pt x="17549" y="445"/>
                        <a:pt x="16017" y="1"/>
                        <a:pt x="146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9"/>
                <p:cNvSpPr/>
                <p:nvPr/>
              </p:nvSpPr>
              <p:spPr>
                <a:xfrm>
                  <a:off x="5165950" y="1601000"/>
                  <a:ext cx="11950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489" extrusionOk="0">
                      <a:moveTo>
                        <a:pt x="239" y="1"/>
                      </a:moveTo>
                      <a:cubicBezTo>
                        <a:pt x="108" y="1"/>
                        <a:pt x="1" y="120"/>
                        <a:pt x="1" y="251"/>
                      </a:cubicBezTo>
                      <a:cubicBezTo>
                        <a:pt x="1" y="382"/>
                        <a:pt x="108" y="489"/>
                        <a:pt x="239" y="489"/>
                      </a:cubicBezTo>
                      <a:cubicBezTo>
                        <a:pt x="370" y="489"/>
                        <a:pt x="477" y="382"/>
                        <a:pt x="477" y="251"/>
                      </a:cubicBezTo>
                      <a:cubicBezTo>
                        <a:pt x="477" y="120"/>
                        <a:pt x="370" y="1"/>
                        <a:pt x="2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9"/>
                <p:cNvSpPr/>
                <p:nvPr/>
              </p:nvSpPr>
              <p:spPr>
                <a:xfrm>
                  <a:off x="5496650" y="1579275"/>
                  <a:ext cx="1222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89" extrusionOk="0">
                      <a:moveTo>
                        <a:pt x="251" y="0"/>
                      </a:moveTo>
                      <a:cubicBezTo>
                        <a:pt x="120" y="0"/>
                        <a:pt x="1" y="108"/>
                        <a:pt x="1" y="239"/>
                      </a:cubicBezTo>
                      <a:cubicBezTo>
                        <a:pt x="1" y="381"/>
                        <a:pt x="120" y="489"/>
                        <a:pt x="251" y="489"/>
                      </a:cubicBezTo>
                      <a:cubicBezTo>
                        <a:pt x="382" y="489"/>
                        <a:pt x="489" y="381"/>
                        <a:pt x="489" y="239"/>
                      </a:cubicBezTo>
                      <a:cubicBezTo>
                        <a:pt x="489" y="108"/>
                        <a:pt x="382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9"/>
                <p:cNvSpPr/>
                <p:nvPr/>
              </p:nvSpPr>
              <p:spPr>
                <a:xfrm>
                  <a:off x="5450525" y="1579275"/>
                  <a:ext cx="1430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483" extrusionOk="0">
                      <a:moveTo>
                        <a:pt x="322" y="0"/>
                      </a:moveTo>
                      <a:cubicBezTo>
                        <a:pt x="107" y="0"/>
                        <a:pt x="0" y="262"/>
                        <a:pt x="155" y="417"/>
                      </a:cubicBezTo>
                      <a:cubicBezTo>
                        <a:pt x="204" y="462"/>
                        <a:pt x="264" y="483"/>
                        <a:pt x="323" y="483"/>
                      </a:cubicBezTo>
                      <a:cubicBezTo>
                        <a:pt x="449" y="483"/>
                        <a:pt x="572" y="389"/>
                        <a:pt x="572" y="250"/>
                      </a:cubicBezTo>
                      <a:cubicBezTo>
                        <a:pt x="572" y="108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9"/>
                <p:cNvSpPr/>
                <p:nvPr/>
              </p:nvSpPr>
              <p:spPr>
                <a:xfrm>
                  <a:off x="3138325" y="3465225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43" y="72"/>
                      </a:move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42" y="327"/>
                        <a:pt x="14943" y="325"/>
                        <a:pt x="14943" y="322"/>
                      </a:cubicBezTo>
                      <a:lnTo>
                        <a:pt x="14943" y="262"/>
                      </a:lnTo>
                      <a:cubicBezTo>
                        <a:pt x="14955" y="191"/>
                        <a:pt x="14955" y="119"/>
                        <a:pt x="14943" y="72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5"/>
                      </a:cubicBezTo>
                      <a:cubicBezTo>
                        <a:pt x="3060" y="8394"/>
                        <a:pt x="3167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18" y="8704"/>
                      </a:cubicBezTo>
                      <a:cubicBezTo>
                        <a:pt x="3977" y="8728"/>
                        <a:pt x="4025" y="8739"/>
                        <a:pt x="4084" y="8751"/>
                      </a:cubicBezTo>
                      <a:cubicBezTo>
                        <a:pt x="4132" y="8775"/>
                        <a:pt x="4156" y="8775"/>
                        <a:pt x="4191" y="8787"/>
                      </a:cubicBez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0"/>
                        <a:pt x="4691" y="8918"/>
                        <a:pt x="4846" y="8954"/>
                      </a:cubicBezTo>
                      <a:cubicBezTo>
                        <a:pt x="4882" y="8954"/>
                        <a:pt x="4930" y="8966"/>
                        <a:pt x="4965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49" y="9085"/>
                      </a:cubicBezTo>
                      <a:lnTo>
                        <a:pt x="5704" y="9109"/>
                      </a:lnTo>
                      <a:lnTo>
                        <a:pt x="5882" y="9132"/>
                      </a:lnTo>
                      <a:cubicBezTo>
                        <a:pt x="6013" y="9144"/>
                        <a:pt x="6132" y="9156"/>
                        <a:pt x="6263" y="9168"/>
                      </a:cubicBezTo>
                      <a:cubicBezTo>
                        <a:pt x="6323" y="9168"/>
                        <a:pt x="6370" y="9192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28"/>
                        <a:pt x="8394" y="9216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56"/>
                        <a:pt x="9013" y="9156"/>
                      </a:cubicBezTo>
                      <a:cubicBezTo>
                        <a:pt x="9180" y="9132"/>
                        <a:pt x="9359" y="9109"/>
                        <a:pt x="9525" y="9085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37"/>
                        <a:pt x="9871" y="9013"/>
                        <a:pt x="9954" y="9001"/>
                      </a:cubicBezTo>
                      <a:cubicBezTo>
                        <a:pt x="10097" y="8966"/>
                        <a:pt x="10228" y="8942"/>
                        <a:pt x="10371" y="8906"/>
                      </a:cubicBezTo>
                      <a:cubicBezTo>
                        <a:pt x="10466" y="8882"/>
                        <a:pt x="10561" y="8859"/>
                        <a:pt x="10668" y="8835"/>
                      </a:cubicBezTo>
                      <a:cubicBezTo>
                        <a:pt x="10799" y="8799"/>
                        <a:pt x="10930" y="8763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8" y="8644"/>
                        <a:pt x="11430" y="8597"/>
                        <a:pt x="11585" y="8537"/>
                      </a:cubicBezTo>
                      <a:lnTo>
                        <a:pt x="11645" y="8513"/>
                      </a:lnTo>
                      <a:cubicBezTo>
                        <a:pt x="11811" y="8442"/>
                        <a:pt x="11966" y="8382"/>
                        <a:pt x="12121" y="8311"/>
                      </a:cubicBezTo>
                      <a:lnTo>
                        <a:pt x="12264" y="8239"/>
                      </a:lnTo>
                      <a:cubicBezTo>
                        <a:pt x="12431" y="8156"/>
                        <a:pt x="12609" y="8073"/>
                        <a:pt x="12764" y="7977"/>
                      </a:cubicBezTo>
                      <a:lnTo>
                        <a:pt x="12859" y="7918"/>
                      </a:lnTo>
                      <a:cubicBezTo>
                        <a:pt x="12990" y="7846"/>
                        <a:pt x="13121" y="7751"/>
                        <a:pt x="13240" y="7668"/>
                      </a:cubicBezTo>
                      <a:lnTo>
                        <a:pt x="13300" y="7632"/>
                      </a:lnTo>
                      <a:cubicBezTo>
                        <a:pt x="13443" y="7537"/>
                        <a:pt x="13562" y="7430"/>
                        <a:pt x="13693" y="7335"/>
                      </a:cubicBezTo>
                      <a:lnTo>
                        <a:pt x="13740" y="7287"/>
                      </a:lnTo>
                      <a:lnTo>
                        <a:pt x="13812" y="7227"/>
                      </a:lnTo>
                      <a:cubicBezTo>
                        <a:pt x="13907" y="7144"/>
                        <a:pt x="13990" y="7049"/>
                        <a:pt x="14074" y="6954"/>
                      </a:cubicBezTo>
                      <a:cubicBezTo>
                        <a:pt x="14097" y="6942"/>
                        <a:pt x="14109" y="6918"/>
                        <a:pt x="14121" y="6894"/>
                      </a:cubicBezTo>
                      <a:cubicBezTo>
                        <a:pt x="14181" y="6846"/>
                        <a:pt x="14228" y="6787"/>
                        <a:pt x="14276" y="6727"/>
                      </a:cubicBezTo>
                      <a:cubicBezTo>
                        <a:pt x="14383" y="6584"/>
                        <a:pt x="14478" y="6442"/>
                        <a:pt x="14574" y="6287"/>
                      </a:cubicBezTo>
                      <a:cubicBezTo>
                        <a:pt x="14645" y="6144"/>
                        <a:pt x="14717" y="6001"/>
                        <a:pt x="14776" y="5858"/>
                      </a:cubicBezTo>
                      <a:cubicBezTo>
                        <a:pt x="14824" y="5715"/>
                        <a:pt x="14859" y="5584"/>
                        <a:pt x="14895" y="5441"/>
                      </a:cubicBezTo>
                      <a:lnTo>
                        <a:pt x="14895" y="5394"/>
                      </a:lnTo>
                      <a:cubicBezTo>
                        <a:pt x="14907" y="5334"/>
                        <a:pt x="14919" y="5263"/>
                        <a:pt x="14919" y="5191"/>
                      </a:cubicBezTo>
                      <a:lnTo>
                        <a:pt x="14919" y="5120"/>
                      </a:lnTo>
                      <a:cubicBezTo>
                        <a:pt x="14919" y="5084"/>
                        <a:pt x="14931" y="5049"/>
                        <a:pt x="14931" y="5013"/>
                      </a:cubicBezTo>
                      <a:lnTo>
                        <a:pt x="14931" y="4953"/>
                      </a:ln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30" y="494"/>
                        <a:pt x="14894" y="646"/>
                        <a:pt x="14848" y="798"/>
                      </a:cubicBezTo>
                      <a:cubicBezTo>
                        <a:pt x="14848" y="810"/>
                        <a:pt x="14848" y="822"/>
                        <a:pt x="14848" y="822"/>
                      </a:cubicBezTo>
                      <a:cubicBezTo>
                        <a:pt x="14824" y="905"/>
                        <a:pt x="14800" y="977"/>
                        <a:pt x="14764" y="1048"/>
                      </a:cubicBezTo>
                      <a:lnTo>
                        <a:pt x="14752" y="1072"/>
                      </a:lnTo>
                      <a:cubicBezTo>
                        <a:pt x="14609" y="1417"/>
                        <a:pt x="14407" y="1739"/>
                        <a:pt x="14145" y="2012"/>
                      </a:cubicBezTo>
                      <a:cubicBezTo>
                        <a:pt x="14133" y="2036"/>
                        <a:pt x="14121" y="2048"/>
                        <a:pt x="14097" y="2072"/>
                      </a:cubicBezTo>
                      <a:cubicBezTo>
                        <a:pt x="14002" y="2179"/>
                        <a:pt x="13883" y="2298"/>
                        <a:pt x="13764" y="2405"/>
                      </a:cubicBezTo>
                      <a:lnTo>
                        <a:pt x="13716" y="2441"/>
                      </a:lnTo>
                      <a:cubicBezTo>
                        <a:pt x="13585" y="2548"/>
                        <a:pt x="13454" y="2655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4"/>
                        <a:pt x="12966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2002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5"/>
                        <a:pt x="11252" y="3775"/>
                        <a:pt x="11073" y="3834"/>
                      </a:cubicBezTo>
                      <a:cubicBezTo>
                        <a:pt x="10942" y="3870"/>
                        <a:pt x="10811" y="3906"/>
                        <a:pt x="10680" y="3941"/>
                      </a:cubicBezTo>
                      <a:cubicBezTo>
                        <a:pt x="10585" y="3965"/>
                        <a:pt x="10490" y="4001"/>
                        <a:pt x="10383" y="4025"/>
                      </a:cubicBezTo>
                      <a:cubicBezTo>
                        <a:pt x="10252" y="4048"/>
                        <a:pt x="10109" y="4084"/>
                        <a:pt x="9978" y="4108"/>
                      </a:cubicBezTo>
                      <a:cubicBezTo>
                        <a:pt x="9871" y="4132"/>
                        <a:pt x="9775" y="4156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8"/>
                        <a:pt x="8585" y="4310"/>
                      </a:cubicBezTo>
                      <a:cubicBezTo>
                        <a:pt x="8418" y="4322"/>
                        <a:pt x="8251" y="4334"/>
                        <a:pt x="8085" y="4334"/>
                      </a:cubicBezTo>
                      <a:lnTo>
                        <a:pt x="7751" y="4346"/>
                      </a:lnTo>
                      <a:lnTo>
                        <a:pt x="7347" y="4346"/>
                      </a:lnTo>
                      <a:cubicBezTo>
                        <a:pt x="7216" y="4346"/>
                        <a:pt x="7120" y="4346"/>
                        <a:pt x="7001" y="4334"/>
                      </a:cubicBezTo>
                      <a:cubicBezTo>
                        <a:pt x="6894" y="4334"/>
                        <a:pt x="6751" y="4322"/>
                        <a:pt x="6620" y="4322"/>
                      </a:cubicBezTo>
                      <a:cubicBezTo>
                        <a:pt x="6501" y="4310"/>
                        <a:pt x="6394" y="4298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39"/>
                        <a:pt x="5680" y="4215"/>
                        <a:pt x="5573" y="4203"/>
                      </a:cubicBezTo>
                      <a:cubicBezTo>
                        <a:pt x="5453" y="4179"/>
                        <a:pt x="5311" y="4156"/>
                        <a:pt x="5180" y="4132"/>
                      </a:cubicBezTo>
                      <a:cubicBezTo>
                        <a:pt x="5072" y="4108"/>
                        <a:pt x="4965" y="4096"/>
                        <a:pt x="4870" y="4072"/>
                      </a:cubicBezTo>
                      <a:cubicBezTo>
                        <a:pt x="4703" y="4036"/>
                        <a:pt x="4549" y="4001"/>
                        <a:pt x="4394" y="3953"/>
                      </a:cubicBezTo>
                      <a:cubicBezTo>
                        <a:pt x="4299" y="3929"/>
                        <a:pt x="4203" y="3906"/>
                        <a:pt x="4096" y="3870"/>
                      </a:cubicBezTo>
                      <a:lnTo>
                        <a:pt x="3941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9"/>
                <p:cNvSpPr/>
                <p:nvPr/>
              </p:nvSpPr>
              <p:spPr>
                <a:xfrm>
                  <a:off x="3119875" y="3347050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5" y="1703"/>
                      </a:cubicBezTo>
                      <a:cubicBezTo>
                        <a:pt x="5822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29"/>
                <p:cNvSpPr/>
                <p:nvPr/>
              </p:nvSpPr>
              <p:spPr>
                <a:xfrm>
                  <a:off x="3218700" y="3404500"/>
                  <a:ext cx="213125" cy="1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30" extrusionOk="0">
                      <a:moveTo>
                        <a:pt x="6989" y="870"/>
                      </a:moveTo>
                      <a:cubicBezTo>
                        <a:pt x="8513" y="1751"/>
                        <a:pt x="8525" y="3179"/>
                        <a:pt x="7013" y="4049"/>
                      </a:cubicBezTo>
                      <a:cubicBezTo>
                        <a:pt x="5501" y="4930"/>
                        <a:pt x="3048" y="4930"/>
                        <a:pt x="1524" y="4049"/>
                      </a:cubicBezTo>
                      <a:cubicBezTo>
                        <a:pt x="0" y="3179"/>
                        <a:pt x="0" y="1751"/>
                        <a:pt x="1500" y="870"/>
                      </a:cubicBezTo>
                      <a:cubicBezTo>
                        <a:pt x="3012" y="0"/>
                        <a:pt x="5477" y="0"/>
                        <a:pt x="6989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3" name="Google Shape;1843;p29"/>
                <p:cNvSpPr/>
                <p:nvPr/>
              </p:nvSpPr>
              <p:spPr>
                <a:xfrm>
                  <a:off x="3243100" y="3422850"/>
                  <a:ext cx="164025" cy="8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5" extrusionOk="0">
                      <a:moveTo>
                        <a:pt x="3265" y="0"/>
                      </a:moveTo>
                      <a:cubicBezTo>
                        <a:pt x="2506" y="0"/>
                        <a:pt x="1748" y="167"/>
                        <a:pt x="1167" y="505"/>
                      </a:cubicBezTo>
                      <a:cubicBezTo>
                        <a:pt x="0" y="1183"/>
                        <a:pt x="12" y="2279"/>
                        <a:pt x="1179" y="2945"/>
                      </a:cubicBezTo>
                      <a:cubicBezTo>
                        <a:pt x="1763" y="3285"/>
                        <a:pt x="2528" y="3454"/>
                        <a:pt x="3292" y="3454"/>
                      </a:cubicBezTo>
                      <a:cubicBezTo>
                        <a:pt x="4057" y="3454"/>
                        <a:pt x="4822" y="3285"/>
                        <a:pt x="5406" y="2945"/>
                      </a:cubicBezTo>
                      <a:cubicBezTo>
                        <a:pt x="6561" y="2279"/>
                        <a:pt x="6561" y="1183"/>
                        <a:pt x="5382" y="505"/>
                      </a:cubicBezTo>
                      <a:cubicBezTo>
                        <a:pt x="4796" y="170"/>
                        <a:pt x="4030" y="0"/>
                        <a:pt x="326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9"/>
                <p:cNvSpPr/>
                <p:nvPr/>
              </p:nvSpPr>
              <p:spPr>
                <a:xfrm>
                  <a:off x="3102600" y="3444975"/>
                  <a:ext cx="445325" cy="27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79" extrusionOk="0">
                      <a:moveTo>
                        <a:pt x="17812" y="48"/>
                      </a:move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83"/>
                        <a:pt x="17812" y="66"/>
                        <a:pt x="17812" y="48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04"/>
                        <a:pt x="3287" y="9811"/>
                      </a:cubicBezTo>
                      <a:cubicBezTo>
                        <a:pt x="3358" y="9847"/>
                        <a:pt x="3442" y="9883"/>
                        <a:pt x="3513" y="9919"/>
                      </a:cubicBezTo>
                      <a:cubicBezTo>
                        <a:pt x="3656" y="9978"/>
                        <a:pt x="3787" y="10038"/>
                        <a:pt x="3918" y="10085"/>
                      </a:cubicBezTo>
                      <a:lnTo>
                        <a:pt x="3989" y="10121"/>
                      </a:lnTo>
                      <a:lnTo>
                        <a:pt x="4144" y="10169"/>
                      </a:lnTo>
                      <a:cubicBezTo>
                        <a:pt x="4323" y="10240"/>
                        <a:pt x="4501" y="10300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4"/>
                      </a:cubicBezTo>
                      <a:cubicBezTo>
                        <a:pt x="5406" y="10561"/>
                        <a:pt x="5597" y="10609"/>
                        <a:pt x="5775" y="10645"/>
                      </a:cubicBezTo>
                      <a:cubicBezTo>
                        <a:pt x="5823" y="10657"/>
                        <a:pt x="5870" y="10669"/>
                        <a:pt x="5930" y="10681"/>
                      </a:cubicBezTo>
                      <a:cubicBezTo>
                        <a:pt x="6001" y="10692"/>
                        <a:pt x="6073" y="10704"/>
                        <a:pt x="6144" y="10716"/>
                      </a:cubicBezTo>
                      <a:cubicBezTo>
                        <a:pt x="6299" y="10752"/>
                        <a:pt x="6466" y="10776"/>
                        <a:pt x="6621" y="10800"/>
                      </a:cubicBezTo>
                      <a:cubicBezTo>
                        <a:pt x="6680" y="10812"/>
                        <a:pt x="6740" y="10823"/>
                        <a:pt x="6811" y="10835"/>
                      </a:cubicBezTo>
                      <a:cubicBezTo>
                        <a:pt x="6871" y="10847"/>
                        <a:pt x="6954" y="10847"/>
                        <a:pt x="7013" y="10859"/>
                      </a:cubicBezTo>
                      <a:cubicBezTo>
                        <a:pt x="7168" y="10883"/>
                        <a:pt x="7311" y="10895"/>
                        <a:pt x="7466" y="10907"/>
                      </a:cubicBezTo>
                      <a:cubicBezTo>
                        <a:pt x="7537" y="10907"/>
                        <a:pt x="7609" y="10931"/>
                        <a:pt x="7680" y="10931"/>
                      </a:cubicBezTo>
                      <a:cubicBezTo>
                        <a:pt x="7716" y="10937"/>
                        <a:pt x="7749" y="10937"/>
                        <a:pt x="7781" y="10937"/>
                      </a:cubicBezTo>
                      <a:cubicBezTo>
                        <a:pt x="7814" y="10937"/>
                        <a:pt x="7847" y="10937"/>
                        <a:pt x="7883" y="10942"/>
                      </a:cubicBez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1"/>
                      </a:cubicBezTo>
                      <a:cubicBezTo>
                        <a:pt x="10288" y="10931"/>
                        <a:pt x="10371" y="10919"/>
                        <a:pt x="10454" y="10919"/>
                      </a:cubicBezTo>
                      <a:lnTo>
                        <a:pt x="10562" y="10895"/>
                      </a:ln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88"/>
                      </a:cubicBezTo>
                      <a:lnTo>
                        <a:pt x="11514" y="10764"/>
                      </a:lnTo>
                      <a:lnTo>
                        <a:pt x="11585" y="10752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57"/>
                        <a:pt x="12205" y="10633"/>
                        <a:pt x="12359" y="10585"/>
                      </a:cubicBezTo>
                      <a:cubicBezTo>
                        <a:pt x="12478" y="10561"/>
                        <a:pt x="12597" y="10526"/>
                        <a:pt x="12717" y="10490"/>
                      </a:cubicBezTo>
                      <a:cubicBezTo>
                        <a:pt x="12859" y="10454"/>
                        <a:pt x="13026" y="10419"/>
                        <a:pt x="13169" y="10359"/>
                      </a:cubicBezTo>
                      <a:lnTo>
                        <a:pt x="13276" y="10335"/>
                      </a:lnTo>
                      <a:cubicBezTo>
                        <a:pt x="13455" y="10276"/>
                        <a:pt x="13633" y="10216"/>
                        <a:pt x="13812" y="10145"/>
                      </a:cubicBezTo>
                      <a:lnTo>
                        <a:pt x="13895" y="10109"/>
                      </a:lnTo>
                      <a:cubicBezTo>
                        <a:pt x="14086" y="10038"/>
                        <a:pt x="14276" y="9954"/>
                        <a:pt x="14455" y="9871"/>
                      </a:cubicBezTo>
                      <a:lnTo>
                        <a:pt x="14622" y="9788"/>
                      </a:lnTo>
                      <a:cubicBezTo>
                        <a:pt x="14836" y="9692"/>
                        <a:pt x="15038" y="9585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1"/>
                      </a:cubicBezTo>
                      <a:lnTo>
                        <a:pt x="15860" y="9061"/>
                      </a:lnTo>
                      <a:cubicBezTo>
                        <a:pt x="16015" y="8942"/>
                        <a:pt x="16169" y="8823"/>
                        <a:pt x="16312" y="8704"/>
                      </a:cubicBezTo>
                      <a:lnTo>
                        <a:pt x="16384" y="8645"/>
                      </a:lnTo>
                      <a:lnTo>
                        <a:pt x="16455" y="8573"/>
                      </a:lnTo>
                      <a:cubicBezTo>
                        <a:pt x="16574" y="8466"/>
                        <a:pt x="16681" y="8359"/>
                        <a:pt x="16777" y="8252"/>
                      </a:cubicBezTo>
                      <a:lnTo>
                        <a:pt x="16836" y="8180"/>
                      </a:lnTo>
                      <a:cubicBezTo>
                        <a:pt x="16896" y="8121"/>
                        <a:pt x="16955" y="8049"/>
                        <a:pt x="17015" y="7978"/>
                      </a:cubicBezTo>
                      <a:cubicBezTo>
                        <a:pt x="17146" y="7811"/>
                        <a:pt x="17265" y="7633"/>
                        <a:pt x="17372" y="7454"/>
                      </a:cubicBezTo>
                      <a:cubicBezTo>
                        <a:pt x="17455" y="7287"/>
                        <a:pt x="17539" y="7121"/>
                        <a:pt x="17610" y="6942"/>
                      </a:cubicBezTo>
                      <a:cubicBezTo>
                        <a:pt x="17670" y="6787"/>
                        <a:pt x="17717" y="6609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65" y="6394"/>
                        <a:pt x="17765" y="6394"/>
                        <a:pt x="17765" y="6382"/>
                      </a:cubicBezTo>
                      <a:cubicBezTo>
                        <a:pt x="17777" y="6311"/>
                        <a:pt x="17789" y="6228"/>
                        <a:pt x="17801" y="6144"/>
                      </a:cubicBezTo>
                      <a:lnTo>
                        <a:pt x="17801" y="6049"/>
                      </a:lnTo>
                      <a:lnTo>
                        <a:pt x="17801" y="5930"/>
                      </a:lnTo>
                      <a:lnTo>
                        <a:pt x="17801" y="5859"/>
                      </a:ln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166"/>
                        <a:pt x="17810" y="230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4" y="1227"/>
                      </a:cubicBezTo>
                      <a:lnTo>
                        <a:pt x="17562" y="1251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cubicBezTo>
                        <a:pt x="16824" y="2406"/>
                        <a:pt x="16812" y="2430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6" y="3787"/>
                        <a:pt x="14836" y="3882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cubicBezTo>
                        <a:pt x="13871" y="4311"/>
                        <a:pt x="13848" y="4335"/>
                        <a:pt x="13824" y="4335"/>
                      </a:cubicBezTo>
                      <a:cubicBezTo>
                        <a:pt x="13621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8" y="4692"/>
                      </a:cubicBezTo>
                      <a:cubicBezTo>
                        <a:pt x="12609" y="4727"/>
                        <a:pt x="12490" y="4751"/>
                        <a:pt x="12371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3"/>
                      </a:cubicBezTo>
                      <a:lnTo>
                        <a:pt x="10573" y="5097"/>
                      </a:lnTo>
                      <a:cubicBezTo>
                        <a:pt x="10454" y="5108"/>
                        <a:pt x="10335" y="5120"/>
                        <a:pt x="10216" y="5120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799"/>
                        <a:pt x="5430" y="4751"/>
                        <a:pt x="5239" y="4704"/>
                      </a:cubicBezTo>
                      <a:cubicBezTo>
                        <a:pt x="5120" y="4680"/>
                        <a:pt x="5001" y="4644"/>
                        <a:pt x="4882" y="4608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08"/>
                      </a:cubicBezTo>
                      <a:cubicBezTo>
                        <a:pt x="3453" y="4073"/>
                        <a:pt x="3382" y="4049"/>
                        <a:pt x="3299" y="4013"/>
                      </a:cubicBezTo>
                      <a:cubicBezTo>
                        <a:pt x="3072" y="3906"/>
                        <a:pt x="2858" y="3787"/>
                        <a:pt x="2644" y="3668"/>
                      </a:cubicBezTo>
                      <a:cubicBezTo>
                        <a:pt x="1548" y="3037"/>
                        <a:pt x="798" y="2275"/>
                        <a:pt x="382" y="1477"/>
                      </a:cubicBezTo>
                      <a:cubicBezTo>
                        <a:pt x="144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9"/>
                <p:cNvSpPr/>
                <p:nvPr/>
              </p:nvSpPr>
              <p:spPr>
                <a:xfrm>
                  <a:off x="3080575" y="3303900"/>
                  <a:ext cx="489375" cy="28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3" extrusionOk="0">
                      <a:moveTo>
                        <a:pt x="16062" y="2012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87"/>
                        <a:pt x="1" y="4024"/>
                        <a:pt x="3465" y="2012"/>
                      </a:cubicBezTo>
                      <a:cubicBezTo>
                        <a:pt x="6930" y="12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9"/>
                <p:cNvSpPr/>
                <p:nvPr/>
              </p:nvSpPr>
              <p:spPr>
                <a:xfrm>
                  <a:off x="3237450" y="3394675"/>
                  <a:ext cx="1756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73" extrusionOk="0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20"/>
                        <a:pt x="0" y="1453"/>
                        <a:pt x="1238" y="727"/>
                      </a:cubicBezTo>
                      <a:cubicBezTo>
                        <a:pt x="2489" y="1"/>
                        <a:pt x="4513" y="12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9"/>
                <p:cNvSpPr/>
                <p:nvPr/>
              </p:nvSpPr>
              <p:spPr>
                <a:xfrm>
                  <a:off x="3138325" y="3260425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31" y="60"/>
                      </a:move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36" y="392"/>
                        <a:pt x="14940" y="351"/>
                        <a:pt x="14943" y="310"/>
                      </a:cubicBezTo>
                      <a:lnTo>
                        <a:pt x="14943" y="251"/>
                      </a:lnTo>
                      <a:cubicBezTo>
                        <a:pt x="14955" y="179"/>
                        <a:pt x="14955" y="120"/>
                        <a:pt x="14931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2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8"/>
                        <a:pt x="2882" y="8311"/>
                        <a:pt x="2953" y="8335"/>
                      </a:cubicBezTo>
                      <a:cubicBezTo>
                        <a:pt x="3060" y="8383"/>
                        <a:pt x="3167" y="8442"/>
                        <a:pt x="3287" y="8490"/>
                      </a:cubicBezTo>
                      <a:cubicBezTo>
                        <a:pt x="3310" y="8502"/>
                        <a:pt x="3322" y="8502"/>
                        <a:pt x="3346" y="8514"/>
                      </a:cubicBezTo>
                      <a:lnTo>
                        <a:pt x="3477" y="8561"/>
                      </a:lnTo>
                      <a:cubicBezTo>
                        <a:pt x="3620" y="8609"/>
                        <a:pt x="3775" y="8669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2"/>
                        <a:pt x="5156" y="9014"/>
                      </a:cubicBez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lnTo>
                        <a:pt x="5882" y="9133"/>
                      </a:lnTo>
                      <a:cubicBezTo>
                        <a:pt x="6013" y="9145"/>
                        <a:pt x="6132" y="9157"/>
                        <a:pt x="6263" y="9169"/>
                      </a:cubicBezTo>
                      <a:cubicBezTo>
                        <a:pt x="6323" y="9169"/>
                        <a:pt x="6370" y="9181"/>
                        <a:pt x="6430" y="9192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204"/>
                        <a:pt x="8549" y="9181"/>
                      </a:cubicBezTo>
                      <a:cubicBezTo>
                        <a:pt x="8621" y="9181"/>
                        <a:pt x="8692" y="9181"/>
                        <a:pt x="8752" y="9169"/>
                      </a:cubicBezTo>
                      <a:lnTo>
                        <a:pt x="8847" y="9157"/>
                      </a:lnTo>
                      <a:lnTo>
                        <a:pt x="9002" y="9145"/>
                      </a:lnTo>
                      <a:cubicBezTo>
                        <a:pt x="9180" y="9121"/>
                        <a:pt x="9347" y="9097"/>
                        <a:pt x="9525" y="9073"/>
                      </a:cubicBezTo>
                      <a:lnTo>
                        <a:pt x="9644" y="9050"/>
                      </a:lnTo>
                      <a:lnTo>
                        <a:pt x="9704" y="9038"/>
                      </a:lnTo>
                      <a:cubicBezTo>
                        <a:pt x="9787" y="9026"/>
                        <a:pt x="9871" y="9002"/>
                        <a:pt x="9942" y="8990"/>
                      </a:cubicBezTo>
                      <a:cubicBezTo>
                        <a:pt x="10085" y="8966"/>
                        <a:pt x="10228" y="8930"/>
                        <a:pt x="10359" y="8895"/>
                      </a:cubicBezTo>
                      <a:cubicBezTo>
                        <a:pt x="10466" y="8871"/>
                        <a:pt x="10561" y="8847"/>
                        <a:pt x="10657" y="8823"/>
                      </a:cubicBezTo>
                      <a:cubicBezTo>
                        <a:pt x="10787" y="8788"/>
                        <a:pt x="10918" y="8752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76" y="8633"/>
                        <a:pt x="11430" y="8585"/>
                        <a:pt x="11573" y="8526"/>
                      </a:cubicBezTo>
                      <a:lnTo>
                        <a:pt x="11645" y="8502"/>
                      </a:lnTo>
                      <a:cubicBezTo>
                        <a:pt x="11800" y="8430"/>
                        <a:pt x="11966" y="8371"/>
                        <a:pt x="12121" y="8299"/>
                      </a:cubicBezTo>
                      <a:lnTo>
                        <a:pt x="12252" y="8228"/>
                      </a:lnTo>
                      <a:cubicBezTo>
                        <a:pt x="12431" y="8145"/>
                        <a:pt x="12597" y="8061"/>
                        <a:pt x="12764" y="7966"/>
                      </a:cubicBezTo>
                      <a:lnTo>
                        <a:pt x="12847" y="7907"/>
                      </a:lnTo>
                      <a:cubicBezTo>
                        <a:pt x="12990" y="7835"/>
                        <a:pt x="13109" y="7752"/>
                        <a:pt x="13228" y="7657"/>
                      </a:cubicBezTo>
                      <a:lnTo>
                        <a:pt x="13288" y="7621"/>
                      </a:lnTo>
                      <a:cubicBezTo>
                        <a:pt x="13431" y="7526"/>
                        <a:pt x="13562" y="7418"/>
                        <a:pt x="13681" y="7311"/>
                      </a:cubicBezTo>
                      <a:lnTo>
                        <a:pt x="13728" y="7276"/>
                      </a:lnTo>
                      <a:lnTo>
                        <a:pt x="13800" y="7216"/>
                      </a:lnTo>
                      <a:cubicBezTo>
                        <a:pt x="13895" y="7121"/>
                        <a:pt x="13978" y="7037"/>
                        <a:pt x="14062" y="6942"/>
                      </a:cubicBezTo>
                      <a:cubicBezTo>
                        <a:pt x="14086" y="6918"/>
                        <a:pt x="14097" y="6906"/>
                        <a:pt x="14109" y="6883"/>
                      </a:cubicBezTo>
                      <a:cubicBezTo>
                        <a:pt x="14169" y="6823"/>
                        <a:pt x="14216" y="6775"/>
                        <a:pt x="14264" y="6716"/>
                      </a:cubicBezTo>
                      <a:cubicBezTo>
                        <a:pt x="14371" y="6573"/>
                        <a:pt x="14478" y="6418"/>
                        <a:pt x="14562" y="6263"/>
                      </a:cubicBezTo>
                      <a:cubicBezTo>
                        <a:pt x="14633" y="6133"/>
                        <a:pt x="14705" y="5990"/>
                        <a:pt x="14764" y="5847"/>
                      </a:cubicBezTo>
                      <a:cubicBezTo>
                        <a:pt x="14812" y="5704"/>
                        <a:pt x="14848" y="5561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1"/>
                        <a:pt x="14907" y="5251"/>
                        <a:pt x="14907" y="5180"/>
                      </a:cubicBezTo>
                      <a:lnTo>
                        <a:pt x="14907" y="5097"/>
                      </a:lnTo>
                      <a:cubicBezTo>
                        <a:pt x="14907" y="5061"/>
                        <a:pt x="14919" y="5037"/>
                        <a:pt x="14919" y="5001"/>
                      </a:cubicBezTo>
                      <a:lnTo>
                        <a:pt x="14919" y="4930"/>
                      </a:ln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13" y="558"/>
                        <a:pt x="14883" y="682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09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7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6" y="2442"/>
                      </a:lnTo>
                      <a:cubicBezTo>
                        <a:pt x="13597" y="2549"/>
                        <a:pt x="13466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94"/>
                        <a:pt x="12966" y="2989"/>
                        <a:pt x="12800" y="3085"/>
                      </a:cubicBezTo>
                      <a:cubicBezTo>
                        <a:pt x="12621" y="3180"/>
                        <a:pt x="12466" y="3263"/>
                        <a:pt x="12288" y="3346"/>
                      </a:cubicBezTo>
                      <a:lnTo>
                        <a:pt x="12157" y="3418"/>
                      </a:lnTo>
                      <a:cubicBezTo>
                        <a:pt x="12002" y="3489"/>
                        <a:pt x="11835" y="3549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6"/>
                        <a:pt x="11252" y="3775"/>
                        <a:pt x="11073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85"/>
                        <a:pt x="9978" y="4108"/>
                      </a:cubicBezTo>
                      <a:cubicBezTo>
                        <a:pt x="9871" y="4132"/>
                        <a:pt x="9775" y="4144"/>
                        <a:pt x="9680" y="4168"/>
                      </a:cubicBezTo>
                      <a:lnTo>
                        <a:pt x="9549" y="4192"/>
                      </a:lnTo>
                      <a:cubicBezTo>
                        <a:pt x="9383" y="4216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9"/>
                        <a:pt x="8585" y="4299"/>
                      </a:cubicBezTo>
                      <a:cubicBezTo>
                        <a:pt x="8418" y="4323"/>
                        <a:pt x="8251" y="4335"/>
                        <a:pt x="8085" y="4335"/>
                      </a:cubicBezTo>
                      <a:lnTo>
                        <a:pt x="7751" y="4347"/>
                      </a:lnTo>
                      <a:lnTo>
                        <a:pt x="7347" y="4347"/>
                      </a:lnTo>
                      <a:lnTo>
                        <a:pt x="7001" y="4335"/>
                      </a:lnTo>
                      <a:cubicBezTo>
                        <a:pt x="6882" y="4335"/>
                        <a:pt x="6751" y="4323"/>
                        <a:pt x="6620" y="4323"/>
                      </a:cubicBezTo>
                      <a:cubicBezTo>
                        <a:pt x="6501" y="4311"/>
                        <a:pt x="6394" y="4299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8"/>
                        <a:pt x="5680" y="4216"/>
                        <a:pt x="5573" y="4204"/>
                      </a:cubicBezTo>
                      <a:cubicBezTo>
                        <a:pt x="5453" y="4180"/>
                        <a:pt x="5311" y="4156"/>
                        <a:pt x="5180" y="4132"/>
                      </a:cubicBezTo>
                      <a:cubicBezTo>
                        <a:pt x="5072" y="4108"/>
                        <a:pt x="4965" y="4097"/>
                        <a:pt x="4870" y="4073"/>
                      </a:cubicBezTo>
                      <a:cubicBezTo>
                        <a:pt x="4703" y="4037"/>
                        <a:pt x="4549" y="3989"/>
                        <a:pt x="4394" y="3954"/>
                      </a:cubicBezTo>
                      <a:cubicBezTo>
                        <a:pt x="4299" y="3930"/>
                        <a:pt x="4203" y="3906"/>
                        <a:pt x="4096" y="3870"/>
                      </a:cubicBezTo>
                      <a:lnTo>
                        <a:pt x="3941" y="3823"/>
                      </a:lnTo>
                      <a:cubicBezTo>
                        <a:pt x="3799" y="3775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6"/>
                      </a:cubicBezTo>
                      <a:cubicBezTo>
                        <a:pt x="2894" y="3430"/>
                        <a:pt x="2834" y="3406"/>
                        <a:pt x="2763" y="3370"/>
                      </a:cubicBezTo>
                      <a:cubicBezTo>
                        <a:pt x="2584" y="3287"/>
                        <a:pt x="2394" y="3192"/>
                        <a:pt x="2215" y="3085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9"/>
                <p:cNvSpPr/>
                <p:nvPr/>
              </p:nvSpPr>
              <p:spPr>
                <a:xfrm>
                  <a:off x="3119875" y="31422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22"/>
                      </a:cubicBezTo>
                      <a:cubicBezTo>
                        <a:pt x="10609" y="9513"/>
                        <a:pt x="5870" y="9513"/>
                        <a:pt x="2941" y="7822"/>
                      </a:cubicBezTo>
                      <a:cubicBezTo>
                        <a:pt x="0" y="6120"/>
                        <a:pt x="0" y="3381"/>
                        <a:pt x="2905" y="1691"/>
                      </a:cubicBezTo>
                      <a:cubicBezTo>
                        <a:pt x="5822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9"/>
                <p:cNvSpPr/>
                <p:nvPr/>
              </p:nvSpPr>
              <p:spPr>
                <a:xfrm>
                  <a:off x="3218700" y="31994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6989" y="881"/>
                      </a:moveTo>
                      <a:cubicBezTo>
                        <a:pt x="8513" y="1762"/>
                        <a:pt x="8525" y="3179"/>
                        <a:pt x="7013" y="4060"/>
                      </a:cubicBezTo>
                      <a:cubicBezTo>
                        <a:pt x="5501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00" y="881"/>
                      </a:cubicBezTo>
                      <a:cubicBezTo>
                        <a:pt x="3012" y="0"/>
                        <a:pt x="5477" y="0"/>
                        <a:pt x="6989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9"/>
                <p:cNvSpPr/>
                <p:nvPr/>
              </p:nvSpPr>
              <p:spPr>
                <a:xfrm>
                  <a:off x="3243100" y="3217950"/>
                  <a:ext cx="164025" cy="8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5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0" y="1176"/>
                        <a:pt x="12" y="2271"/>
                        <a:pt x="1179" y="2950"/>
                      </a:cubicBezTo>
                      <a:cubicBezTo>
                        <a:pt x="1760" y="3288"/>
                        <a:pt x="2521" y="3454"/>
                        <a:pt x="3282" y="3454"/>
                      </a:cubicBezTo>
                      <a:cubicBezTo>
                        <a:pt x="4051" y="3454"/>
                        <a:pt x="4820" y="3285"/>
                        <a:pt x="5406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9"/>
                <p:cNvSpPr/>
                <p:nvPr/>
              </p:nvSpPr>
              <p:spPr>
                <a:xfrm>
                  <a:off x="3102600" y="3239900"/>
                  <a:ext cx="445325" cy="27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78" extrusionOk="0">
                      <a:moveTo>
                        <a:pt x="17812" y="60"/>
                      </a:move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88"/>
                        <a:pt x="17812" y="74"/>
                        <a:pt x="17812" y="60"/>
                      </a:cubicBezTo>
                      <a:close/>
                      <a:moveTo>
                        <a:pt x="24" y="0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42" y="9882"/>
                        <a:pt x="3513" y="9918"/>
                      </a:cubicBezTo>
                      <a:cubicBezTo>
                        <a:pt x="3656" y="9978"/>
                        <a:pt x="3787" y="10037"/>
                        <a:pt x="3918" y="10097"/>
                      </a:cubicBezTo>
                      <a:lnTo>
                        <a:pt x="3989" y="10121"/>
                      </a:lnTo>
                      <a:cubicBezTo>
                        <a:pt x="4037" y="10144"/>
                        <a:pt x="4096" y="10156"/>
                        <a:pt x="4144" y="10180"/>
                      </a:cubicBezTo>
                      <a:cubicBezTo>
                        <a:pt x="4323" y="10240"/>
                        <a:pt x="4501" y="10299"/>
                        <a:pt x="4680" y="10359"/>
                      </a:cubicBezTo>
                      <a:lnTo>
                        <a:pt x="4870" y="10418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3"/>
                      </a:cubicBezTo>
                      <a:cubicBezTo>
                        <a:pt x="5406" y="10561"/>
                        <a:pt x="5597" y="10609"/>
                        <a:pt x="5775" y="10644"/>
                      </a:cubicBezTo>
                      <a:cubicBezTo>
                        <a:pt x="5823" y="10656"/>
                        <a:pt x="5870" y="10680"/>
                        <a:pt x="5930" y="10680"/>
                      </a:cubicBezTo>
                      <a:cubicBezTo>
                        <a:pt x="6001" y="10704"/>
                        <a:pt x="6073" y="10716"/>
                        <a:pt x="6144" y="10728"/>
                      </a:cubicBezTo>
                      <a:cubicBezTo>
                        <a:pt x="6299" y="10752"/>
                        <a:pt x="6466" y="10787"/>
                        <a:pt x="6621" y="10811"/>
                      </a:cubicBezTo>
                      <a:lnTo>
                        <a:pt x="6811" y="10835"/>
                      </a:lnTo>
                      <a:cubicBezTo>
                        <a:pt x="6882" y="10847"/>
                        <a:pt x="6954" y="10859"/>
                        <a:pt x="7013" y="10859"/>
                      </a:cubicBezTo>
                      <a:cubicBezTo>
                        <a:pt x="7168" y="10883"/>
                        <a:pt x="7311" y="10894"/>
                        <a:pt x="7466" y="10918"/>
                      </a:cubicBezTo>
                      <a:cubicBezTo>
                        <a:pt x="7537" y="10918"/>
                        <a:pt x="7609" y="10930"/>
                        <a:pt x="7680" y="10942"/>
                      </a:cubicBezTo>
                      <a:lnTo>
                        <a:pt x="7883" y="10942"/>
                      </a:ln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0"/>
                      </a:cubicBezTo>
                      <a:cubicBezTo>
                        <a:pt x="10288" y="10930"/>
                        <a:pt x="10371" y="10930"/>
                        <a:pt x="10454" y="10918"/>
                      </a:cubicBezTo>
                      <a:cubicBezTo>
                        <a:pt x="10490" y="10918"/>
                        <a:pt x="10526" y="10906"/>
                        <a:pt x="10562" y="10906"/>
                      </a:cubicBez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68"/>
                        <a:pt x="12205" y="10633"/>
                        <a:pt x="12359" y="10597"/>
                      </a:cubicBezTo>
                      <a:cubicBezTo>
                        <a:pt x="12478" y="10561"/>
                        <a:pt x="12597" y="10525"/>
                        <a:pt x="12717" y="10502"/>
                      </a:cubicBezTo>
                      <a:cubicBezTo>
                        <a:pt x="12859" y="10454"/>
                        <a:pt x="13026" y="10418"/>
                        <a:pt x="13169" y="10371"/>
                      </a:cubicBezTo>
                      <a:lnTo>
                        <a:pt x="13276" y="10335"/>
                      </a:lnTo>
                      <a:cubicBezTo>
                        <a:pt x="13455" y="10275"/>
                        <a:pt x="13633" y="10216"/>
                        <a:pt x="13812" y="10144"/>
                      </a:cubicBezTo>
                      <a:lnTo>
                        <a:pt x="13895" y="10121"/>
                      </a:lnTo>
                      <a:cubicBezTo>
                        <a:pt x="14086" y="10037"/>
                        <a:pt x="14276" y="9966"/>
                        <a:pt x="14455" y="9871"/>
                      </a:cubicBezTo>
                      <a:lnTo>
                        <a:pt x="14622" y="9799"/>
                      </a:lnTo>
                      <a:cubicBezTo>
                        <a:pt x="14836" y="9692"/>
                        <a:pt x="15038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15" y="8954"/>
                        <a:pt x="16169" y="8823"/>
                        <a:pt x="16312" y="8704"/>
                      </a:cubicBezTo>
                      <a:lnTo>
                        <a:pt x="16384" y="8644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0"/>
                        <a:pt x="16777" y="8263"/>
                      </a:cubicBezTo>
                      <a:cubicBezTo>
                        <a:pt x="16800" y="8239"/>
                        <a:pt x="16812" y="8216"/>
                        <a:pt x="16836" y="8192"/>
                      </a:cubicBezTo>
                      <a:cubicBezTo>
                        <a:pt x="16896" y="8120"/>
                        <a:pt x="16955" y="8049"/>
                        <a:pt x="17015" y="7989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55" y="7287"/>
                        <a:pt x="17539" y="7120"/>
                        <a:pt x="17610" y="6954"/>
                      </a:cubicBezTo>
                      <a:cubicBezTo>
                        <a:pt x="17670" y="6787"/>
                        <a:pt x="17717" y="6620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77" y="6322"/>
                        <a:pt x="17789" y="6239"/>
                        <a:pt x="17801" y="6156"/>
                      </a:cubicBezTo>
                      <a:lnTo>
                        <a:pt x="17801" y="6061"/>
                      </a:lnTo>
                      <a:lnTo>
                        <a:pt x="17801" y="5941"/>
                      </a:lnTo>
                      <a:lnTo>
                        <a:pt x="17801" y="5870"/>
                      </a:ln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164"/>
                        <a:pt x="17810" y="231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4" y="1239"/>
                      </a:cubicBezTo>
                      <a:lnTo>
                        <a:pt x="17562" y="1262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24" y="2405"/>
                        <a:pt x="16812" y="2429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3"/>
                      </a:lnTo>
                      <a:cubicBezTo>
                        <a:pt x="16181" y="3024"/>
                        <a:pt x="16026" y="3144"/>
                        <a:pt x="15872" y="3263"/>
                      </a:cubicBezTo>
                      <a:lnTo>
                        <a:pt x="15800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6" y="3786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17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8" y="4691"/>
                      </a:cubicBezTo>
                      <a:cubicBezTo>
                        <a:pt x="12609" y="4727"/>
                        <a:pt x="12490" y="4763"/>
                        <a:pt x="12371" y="4787"/>
                      </a:cubicBezTo>
                      <a:cubicBezTo>
                        <a:pt x="12216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2"/>
                      </a:cubicBezTo>
                      <a:lnTo>
                        <a:pt x="10573" y="5096"/>
                      </a:lnTo>
                      <a:cubicBezTo>
                        <a:pt x="10454" y="5108"/>
                        <a:pt x="10335" y="5120"/>
                        <a:pt x="10216" y="5132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30" y="4763"/>
                        <a:pt x="5239" y="4715"/>
                      </a:cubicBezTo>
                      <a:cubicBezTo>
                        <a:pt x="5120" y="4679"/>
                        <a:pt x="5001" y="4656"/>
                        <a:pt x="4882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cubicBezTo>
                        <a:pt x="4108" y="4358"/>
                        <a:pt x="4049" y="4334"/>
                        <a:pt x="4013" y="4310"/>
                      </a:cubicBezTo>
                      <a:cubicBezTo>
                        <a:pt x="3846" y="4251"/>
                        <a:pt x="3692" y="4179"/>
                        <a:pt x="3537" y="4120"/>
                      </a:cubicBezTo>
                      <a:cubicBezTo>
                        <a:pt x="3453" y="4084"/>
                        <a:pt x="3382" y="4048"/>
                        <a:pt x="3299" y="4013"/>
                      </a:cubicBezTo>
                      <a:cubicBezTo>
                        <a:pt x="3072" y="3906"/>
                        <a:pt x="2858" y="3798"/>
                        <a:pt x="2644" y="3667"/>
                      </a:cubicBezTo>
                      <a:cubicBezTo>
                        <a:pt x="1548" y="3036"/>
                        <a:pt x="798" y="2286"/>
                        <a:pt x="382" y="1477"/>
                      </a:cubicBezTo>
                      <a:cubicBezTo>
                        <a:pt x="144" y="1024"/>
                        <a:pt x="24" y="512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9"/>
                <p:cNvSpPr/>
                <p:nvPr/>
              </p:nvSpPr>
              <p:spPr>
                <a:xfrm>
                  <a:off x="3080575" y="30988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62" y="2025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33" y="11324"/>
                        <a:pt x="7001" y="11335"/>
                        <a:pt x="3501" y="9311"/>
                      </a:cubicBezTo>
                      <a:cubicBezTo>
                        <a:pt x="13" y="7299"/>
                        <a:pt x="1" y="4025"/>
                        <a:pt x="3465" y="2025"/>
                      </a:cubicBezTo>
                      <a:cubicBezTo>
                        <a:pt x="6930" y="13"/>
                        <a:pt x="12574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3" name="Google Shape;1853;p29"/>
                <p:cNvSpPr/>
                <p:nvPr/>
              </p:nvSpPr>
              <p:spPr>
                <a:xfrm>
                  <a:off x="3237450" y="3189600"/>
                  <a:ext cx="1756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73" extrusionOk="0">
                      <a:moveTo>
                        <a:pt x="5763" y="726"/>
                      </a:moveTo>
                      <a:cubicBezTo>
                        <a:pt x="7025" y="1453"/>
                        <a:pt x="7025" y="2619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31"/>
                        <a:pt x="0" y="1453"/>
                        <a:pt x="1238" y="726"/>
                      </a:cubicBezTo>
                      <a:cubicBezTo>
                        <a:pt x="2489" y="0"/>
                        <a:pt x="4513" y="0"/>
                        <a:pt x="5763" y="726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4" name="Google Shape;1854;p29"/>
                <p:cNvSpPr/>
                <p:nvPr/>
              </p:nvSpPr>
              <p:spPr>
                <a:xfrm>
                  <a:off x="3138325" y="3055650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31" y="48"/>
                      </a:move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36" y="386"/>
                        <a:pt x="14940" y="348"/>
                        <a:pt x="14943" y="310"/>
                      </a:cubicBezTo>
                      <a:lnTo>
                        <a:pt x="14943" y="250"/>
                      </a:lnTo>
                      <a:cubicBezTo>
                        <a:pt x="14955" y="179"/>
                        <a:pt x="14955" y="107"/>
                        <a:pt x="14931" y="48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39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7" y="8478"/>
                      </a:cubicBezTo>
                      <a:lnTo>
                        <a:pt x="3346" y="8501"/>
                      </a:lnTo>
                      <a:cubicBezTo>
                        <a:pt x="3394" y="8513"/>
                        <a:pt x="3429" y="8537"/>
                        <a:pt x="3477" y="8549"/>
                      </a:cubicBezTo>
                      <a:cubicBezTo>
                        <a:pt x="3620" y="8597"/>
                        <a:pt x="3775" y="8656"/>
                        <a:pt x="3918" y="8704"/>
                      </a:cubicBezTo>
                      <a:lnTo>
                        <a:pt x="4084" y="8751"/>
                      </a:lnTo>
                      <a:lnTo>
                        <a:pt x="4191" y="8787"/>
                      </a:lnTo>
                      <a:cubicBezTo>
                        <a:pt x="4251" y="8799"/>
                        <a:pt x="4310" y="8811"/>
                        <a:pt x="4382" y="8835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73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cubicBezTo>
                        <a:pt x="5763" y="9109"/>
                        <a:pt x="5823" y="9120"/>
                        <a:pt x="5882" y="9120"/>
                      </a:cubicBezTo>
                      <a:cubicBezTo>
                        <a:pt x="6013" y="9144"/>
                        <a:pt x="6132" y="9156"/>
                        <a:pt x="6263" y="9168"/>
                      </a:cubicBezTo>
                      <a:lnTo>
                        <a:pt x="6430" y="9192"/>
                      </a:ln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192"/>
                        <a:pt x="8549" y="9180"/>
                      </a:cubicBezTo>
                      <a:lnTo>
                        <a:pt x="8752" y="9168"/>
                      </a:lnTo>
                      <a:lnTo>
                        <a:pt x="8847" y="9156"/>
                      </a:lnTo>
                      <a:lnTo>
                        <a:pt x="9002" y="9144"/>
                      </a:lnTo>
                      <a:cubicBezTo>
                        <a:pt x="9180" y="9120"/>
                        <a:pt x="9347" y="9097"/>
                        <a:pt x="9525" y="9061"/>
                      </a:cubicBezTo>
                      <a:lnTo>
                        <a:pt x="9644" y="9049"/>
                      </a:lnTo>
                      <a:lnTo>
                        <a:pt x="9704" y="9037"/>
                      </a:lnTo>
                      <a:cubicBezTo>
                        <a:pt x="9787" y="9025"/>
                        <a:pt x="9871" y="9001"/>
                        <a:pt x="9942" y="8990"/>
                      </a:cubicBezTo>
                      <a:cubicBezTo>
                        <a:pt x="10085" y="8954"/>
                        <a:pt x="10228" y="8930"/>
                        <a:pt x="10359" y="8894"/>
                      </a:cubicBezTo>
                      <a:cubicBezTo>
                        <a:pt x="10466" y="8870"/>
                        <a:pt x="10561" y="8847"/>
                        <a:pt x="10657" y="8823"/>
                      </a:cubicBezTo>
                      <a:cubicBezTo>
                        <a:pt x="10787" y="8787"/>
                        <a:pt x="10918" y="8751"/>
                        <a:pt x="11049" y="8704"/>
                      </a:cubicBezTo>
                      <a:lnTo>
                        <a:pt x="11133" y="8680"/>
                      </a:lnTo>
                      <a:cubicBezTo>
                        <a:pt x="11276" y="8632"/>
                        <a:pt x="11430" y="8585"/>
                        <a:pt x="11573" y="8525"/>
                      </a:cubicBezTo>
                      <a:cubicBezTo>
                        <a:pt x="11597" y="8513"/>
                        <a:pt x="11621" y="8501"/>
                        <a:pt x="11645" y="8501"/>
                      </a:cubicBezTo>
                      <a:cubicBezTo>
                        <a:pt x="11800" y="8430"/>
                        <a:pt x="11966" y="8370"/>
                        <a:pt x="12121" y="8287"/>
                      </a:cubicBezTo>
                      <a:lnTo>
                        <a:pt x="12252" y="8228"/>
                      </a:lnTo>
                      <a:cubicBezTo>
                        <a:pt x="12431" y="8144"/>
                        <a:pt x="12597" y="8061"/>
                        <a:pt x="12764" y="7966"/>
                      </a:cubicBezTo>
                      <a:cubicBezTo>
                        <a:pt x="12788" y="7942"/>
                        <a:pt x="12823" y="7930"/>
                        <a:pt x="12847" y="7906"/>
                      </a:cubicBezTo>
                      <a:cubicBezTo>
                        <a:pt x="12990" y="7823"/>
                        <a:pt x="13109" y="7739"/>
                        <a:pt x="13228" y="7656"/>
                      </a:cubicBezTo>
                      <a:lnTo>
                        <a:pt x="13288" y="7620"/>
                      </a:lnTo>
                      <a:cubicBezTo>
                        <a:pt x="13431" y="7513"/>
                        <a:pt x="13562" y="7418"/>
                        <a:pt x="13681" y="7323"/>
                      </a:cubicBezTo>
                      <a:lnTo>
                        <a:pt x="13728" y="7275"/>
                      </a:lnTo>
                      <a:lnTo>
                        <a:pt x="13800" y="7215"/>
                      </a:lnTo>
                      <a:cubicBezTo>
                        <a:pt x="13895" y="7132"/>
                        <a:pt x="13978" y="7037"/>
                        <a:pt x="14062" y="6942"/>
                      </a:cubicBezTo>
                      <a:cubicBezTo>
                        <a:pt x="14086" y="6930"/>
                        <a:pt x="14097" y="6906"/>
                        <a:pt x="14109" y="6882"/>
                      </a:cubicBezTo>
                      <a:cubicBezTo>
                        <a:pt x="14169" y="6834"/>
                        <a:pt x="14216" y="6775"/>
                        <a:pt x="14264" y="6715"/>
                      </a:cubicBezTo>
                      <a:cubicBezTo>
                        <a:pt x="14371" y="6573"/>
                        <a:pt x="14478" y="6430"/>
                        <a:pt x="14562" y="6275"/>
                      </a:cubicBezTo>
                      <a:cubicBezTo>
                        <a:pt x="14633" y="6132"/>
                        <a:pt x="14705" y="5989"/>
                        <a:pt x="14764" y="5846"/>
                      </a:cubicBezTo>
                      <a:cubicBezTo>
                        <a:pt x="14812" y="5703"/>
                        <a:pt x="14848" y="5572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0"/>
                        <a:pt x="14907" y="5239"/>
                        <a:pt x="14907" y="5180"/>
                      </a:cubicBezTo>
                      <a:lnTo>
                        <a:pt x="14907" y="5096"/>
                      </a:lnTo>
                      <a:cubicBezTo>
                        <a:pt x="14907" y="5060"/>
                        <a:pt x="14919" y="5025"/>
                        <a:pt x="14919" y="4989"/>
                      </a:cubicBezTo>
                      <a:lnTo>
                        <a:pt x="14919" y="4929"/>
                      </a:ln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13" y="545"/>
                        <a:pt x="14883" y="669"/>
                        <a:pt x="14848" y="786"/>
                      </a:cubicBezTo>
                      <a:cubicBezTo>
                        <a:pt x="14848" y="798"/>
                        <a:pt x="14848" y="810"/>
                        <a:pt x="14848" y="810"/>
                      </a:cubicBezTo>
                      <a:cubicBezTo>
                        <a:pt x="14824" y="881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09" y="1405"/>
                        <a:pt x="14407" y="1715"/>
                        <a:pt x="14145" y="2001"/>
                      </a:cubicBezTo>
                      <a:lnTo>
                        <a:pt x="14097" y="2060"/>
                      </a:lnTo>
                      <a:cubicBezTo>
                        <a:pt x="13990" y="2167"/>
                        <a:pt x="13883" y="2286"/>
                        <a:pt x="13764" y="2382"/>
                      </a:cubicBezTo>
                      <a:lnTo>
                        <a:pt x="13716" y="2429"/>
                      </a:lnTo>
                      <a:cubicBezTo>
                        <a:pt x="13597" y="2536"/>
                        <a:pt x="13466" y="2632"/>
                        <a:pt x="13324" y="2739"/>
                      </a:cubicBezTo>
                      <a:lnTo>
                        <a:pt x="13264" y="2774"/>
                      </a:lnTo>
                      <a:cubicBezTo>
                        <a:pt x="13121" y="2882"/>
                        <a:pt x="12966" y="2989"/>
                        <a:pt x="12800" y="3072"/>
                      </a:cubicBezTo>
                      <a:cubicBezTo>
                        <a:pt x="12621" y="3167"/>
                        <a:pt x="12466" y="3263"/>
                        <a:pt x="12288" y="3346"/>
                      </a:cubicBezTo>
                      <a:lnTo>
                        <a:pt x="12157" y="3405"/>
                      </a:lnTo>
                      <a:cubicBezTo>
                        <a:pt x="12002" y="3477"/>
                        <a:pt x="11835" y="3548"/>
                        <a:pt x="11669" y="3608"/>
                      </a:cubicBezTo>
                      <a:cubicBezTo>
                        <a:pt x="11657" y="3620"/>
                        <a:pt x="11633" y="3632"/>
                        <a:pt x="11609" y="3632"/>
                      </a:cubicBezTo>
                      <a:cubicBezTo>
                        <a:pt x="11430" y="3703"/>
                        <a:pt x="11252" y="3763"/>
                        <a:pt x="11073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52" y="4037"/>
                        <a:pt x="10109" y="4072"/>
                        <a:pt x="9978" y="4096"/>
                      </a:cubicBezTo>
                      <a:cubicBezTo>
                        <a:pt x="9871" y="4120"/>
                        <a:pt x="9775" y="4144"/>
                        <a:pt x="9680" y="4156"/>
                      </a:cubicBezTo>
                      <a:lnTo>
                        <a:pt x="9549" y="4179"/>
                      </a:lnTo>
                      <a:cubicBezTo>
                        <a:pt x="9383" y="4203"/>
                        <a:pt x="9204" y="4227"/>
                        <a:pt x="9037" y="4251"/>
                      </a:cubicBezTo>
                      <a:lnTo>
                        <a:pt x="8882" y="4275"/>
                      </a:lnTo>
                      <a:cubicBezTo>
                        <a:pt x="8787" y="4287"/>
                        <a:pt x="8680" y="4287"/>
                        <a:pt x="8585" y="4298"/>
                      </a:cubicBezTo>
                      <a:cubicBezTo>
                        <a:pt x="8418" y="4310"/>
                        <a:pt x="8251" y="4322"/>
                        <a:pt x="8085" y="4334"/>
                      </a:cubicBezTo>
                      <a:lnTo>
                        <a:pt x="7347" y="4334"/>
                      </a:lnTo>
                      <a:cubicBezTo>
                        <a:pt x="7216" y="4334"/>
                        <a:pt x="7120" y="4334"/>
                        <a:pt x="7001" y="4322"/>
                      </a:cubicBezTo>
                      <a:cubicBezTo>
                        <a:pt x="6894" y="4322"/>
                        <a:pt x="6751" y="4310"/>
                        <a:pt x="6620" y="4310"/>
                      </a:cubicBezTo>
                      <a:cubicBezTo>
                        <a:pt x="6501" y="4298"/>
                        <a:pt x="6394" y="4287"/>
                        <a:pt x="6275" y="4275"/>
                      </a:cubicBezTo>
                      <a:cubicBezTo>
                        <a:pt x="6168" y="4263"/>
                        <a:pt x="6025" y="4251"/>
                        <a:pt x="5906" y="4239"/>
                      </a:cubicBezTo>
                      <a:cubicBezTo>
                        <a:pt x="5787" y="4215"/>
                        <a:pt x="5680" y="4203"/>
                        <a:pt x="5573" y="4191"/>
                      </a:cubicBezTo>
                      <a:cubicBezTo>
                        <a:pt x="5453" y="4167"/>
                        <a:pt x="5311" y="4144"/>
                        <a:pt x="5180" y="4120"/>
                      </a:cubicBezTo>
                      <a:cubicBezTo>
                        <a:pt x="5072" y="4096"/>
                        <a:pt x="4965" y="4084"/>
                        <a:pt x="4870" y="4060"/>
                      </a:cubicBezTo>
                      <a:cubicBezTo>
                        <a:pt x="4703" y="4025"/>
                        <a:pt x="4549" y="3989"/>
                        <a:pt x="4394" y="3941"/>
                      </a:cubicBezTo>
                      <a:cubicBezTo>
                        <a:pt x="4299" y="3917"/>
                        <a:pt x="4203" y="3894"/>
                        <a:pt x="4096" y="3870"/>
                      </a:cubicBezTo>
                      <a:lnTo>
                        <a:pt x="3941" y="3810"/>
                      </a:lnTo>
                      <a:cubicBezTo>
                        <a:pt x="3799" y="3763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4"/>
                        <a:pt x="2763" y="3370"/>
                      </a:cubicBezTo>
                      <a:cubicBezTo>
                        <a:pt x="2584" y="3275"/>
                        <a:pt x="2394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9"/>
                      </a:cubicBezTo>
                      <a:cubicBezTo>
                        <a:pt x="119" y="858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5" name="Google Shape;1855;p29"/>
                <p:cNvSpPr/>
                <p:nvPr/>
              </p:nvSpPr>
              <p:spPr>
                <a:xfrm>
                  <a:off x="3119875" y="29371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691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82"/>
                        <a:pt x="2905" y="1691"/>
                      </a:cubicBezTo>
                      <a:cubicBezTo>
                        <a:pt x="5822" y="1"/>
                        <a:pt x="10549" y="1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1856;p29"/>
                <p:cNvSpPr/>
                <p:nvPr/>
              </p:nvSpPr>
              <p:spPr>
                <a:xfrm>
                  <a:off x="3218700" y="29943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6989" y="882"/>
                      </a:moveTo>
                      <a:cubicBezTo>
                        <a:pt x="8513" y="1763"/>
                        <a:pt x="8525" y="3180"/>
                        <a:pt x="7013" y="4061"/>
                      </a:cubicBezTo>
                      <a:cubicBezTo>
                        <a:pt x="5501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00" y="882"/>
                      </a:cubicBezTo>
                      <a:cubicBezTo>
                        <a:pt x="3012" y="1"/>
                        <a:pt x="5477" y="1"/>
                        <a:pt x="6989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7" name="Google Shape;1857;p29"/>
                <p:cNvSpPr/>
                <p:nvPr/>
              </p:nvSpPr>
              <p:spPr>
                <a:xfrm>
                  <a:off x="3243100" y="3012850"/>
                  <a:ext cx="1640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60" extrusionOk="0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0" y="1188"/>
                        <a:pt x="12" y="2284"/>
                        <a:pt x="1179" y="2951"/>
                      </a:cubicBezTo>
                      <a:cubicBezTo>
                        <a:pt x="1763" y="3290"/>
                        <a:pt x="2528" y="3460"/>
                        <a:pt x="3292" y="3460"/>
                      </a:cubicBezTo>
                      <a:cubicBezTo>
                        <a:pt x="4057" y="3460"/>
                        <a:pt x="4822" y="3290"/>
                        <a:pt x="5406" y="2951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8" name="Google Shape;1858;p29"/>
                <p:cNvSpPr/>
                <p:nvPr/>
              </p:nvSpPr>
              <p:spPr>
                <a:xfrm>
                  <a:off x="3102600" y="3034800"/>
                  <a:ext cx="4453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1" extrusionOk="0">
                      <a:moveTo>
                        <a:pt x="17812" y="72"/>
                      </a:move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00"/>
                        <a:pt x="17812" y="86"/>
                        <a:pt x="17812" y="72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5"/>
                        <a:pt x="882" y="8478"/>
                        <a:pt x="2632" y="9490"/>
                      </a:cubicBezTo>
                      <a:cubicBezTo>
                        <a:pt x="2846" y="9609"/>
                        <a:pt x="3061" y="9728"/>
                        <a:pt x="3287" y="9835"/>
                      </a:cubicBezTo>
                      <a:cubicBezTo>
                        <a:pt x="3358" y="9871"/>
                        <a:pt x="3442" y="9895"/>
                        <a:pt x="3513" y="9931"/>
                      </a:cubicBezTo>
                      <a:cubicBezTo>
                        <a:pt x="3656" y="9990"/>
                        <a:pt x="3787" y="10050"/>
                        <a:pt x="3918" y="10109"/>
                      </a:cubicBezTo>
                      <a:lnTo>
                        <a:pt x="3989" y="10133"/>
                      </a:lnTo>
                      <a:cubicBezTo>
                        <a:pt x="4037" y="10157"/>
                        <a:pt x="4096" y="10169"/>
                        <a:pt x="4144" y="10193"/>
                      </a:cubicBez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0" y="10431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8" y="10526"/>
                      </a:cubicBezTo>
                      <a:cubicBezTo>
                        <a:pt x="5406" y="10574"/>
                        <a:pt x="5597" y="10621"/>
                        <a:pt x="5775" y="10657"/>
                      </a:cubicBezTo>
                      <a:cubicBezTo>
                        <a:pt x="5823" y="10669"/>
                        <a:pt x="5870" y="10693"/>
                        <a:pt x="5930" y="10705"/>
                      </a:cubicBezTo>
                      <a:cubicBezTo>
                        <a:pt x="6001" y="10716"/>
                        <a:pt x="6073" y="10728"/>
                        <a:pt x="6144" y="10740"/>
                      </a:cubicBezTo>
                      <a:cubicBezTo>
                        <a:pt x="6299" y="10764"/>
                        <a:pt x="6466" y="10800"/>
                        <a:pt x="6621" y="10824"/>
                      </a:cubicBezTo>
                      <a:cubicBezTo>
                        <a:pt x="6680" y="10824"/>
                        <a:pt x="6740" y="10847"/>
                        <a:pt x="6811" y="10847"/>
                      </a:cubicBezTo>
                      <a:lnTo>
                        <a:pt x="7013" y="10871"/>
                      </a:lnTo>
                      <a:cubicBezTo>
                        <a:pt x="7168" y="10895"/>
                        <a:pt x="7311" y="10907"/>
                        <a:pt x="7466" y="10931"/>
                      </a:cubicBezTo>
                      <a:cubicBezTo>
                        <a:pt x="7537" y="10931"/>
                        <a:pt x="7609" y="10943"/>
                        <a:pt x="7680" y="10955"/>
                      </a:cubicBezTo>
                      <a:lnTo>
                        <a:pt x="7883" y="10955"/>
                      </a:lnTo>
                      <a:cubicBezTo>
                        <a:pt x="8025" y="10967"/>
                        <a:pt x="8180" y="10978"/>
                        <a:pt x="8323" y="10978"/>
                      </a:cubicBezTo>
                      <a:cubicBezTo>
                        <a:pt x="8395" y="10978"/>
                        <a:pt x="8478" y="10990"/>
                        <a:pt x="8549" y="10990"/>
                      </a:cubicBezTo>
                      <a:lnTo>
                        <a:pt x="9609" y="10990"/>
                      </a:lnTo>
                      <a:cubicBezTo>
                        <a:pt x="9811" y="10978"/>
                        <a:pt x="10014" y="10967"/>
                        <a:pt x="10204" y="10943"/>
                      </a:cubicBezTo>
                      <a:cubicBezTo>
                        <a:pt x="10288" y="10943"/>
                        <a:pt x="10371" y="10943"/>
                        <a:pt x="10454" y="10931"/>
                      </a:cubicBezTo>
                      <a:lnTo>
                        <a:pt x="10562" y="10919"/>
                      </a:lnTo>
                      <a:lnTo>
                        <a:pt x="10752" y="10895"/>
                      </a:lnTo>
                      <a:cubicBezTo>
                        <a:pt x="10954" y="10871"/>
                        <a:pt x="11157" y="10836"/>
                        <a:pt x="11359" y="10812"/>
                      </a:cubicBezTo>
                      <a:lnTo>
                        <a:pt x="11514" y="10788"/>
                      </a:lnTo>
                      <a:lnTo>
                        <a:pt x="11585" y="10776"/>
                      </a:lnTo>
                      <a:cubicBezTo>
                        <a:pt x="11681" y="10752"/>
                        <a:pt x="11776" y="10728"/>
                        <a:pt x="11871" y="10716"/>
                      </a:cubicBezTo>
                      <a:cubicBezTo>
                        <a:pt x="12038" y="10681"/>
                        <a:pt x="12205" y="10645"/>
                        <a:pt x="12359" y="10609"/>
                      </a:cubicBezTo>
                      <a:cubicBezTo>
                        <a:pt x="12478" y="10574"/>
                        <a:pt x="12597" y="10538"/>
                        <a:pt x="12717" y="10514"/>
                      </a:cubicBezTo>
                      <a:cubicBezTo>
                        <a:pt x="12859" y="10466"/>
                        <a:pt x="13026" y="10431"/>
                        <a:pt x="13169" y="10383"/>
                      </a:cubicBezTo>
                      <a:lnTo>
                        <a:pt x="13276" y="10347"/>
                      </a:lnTo>
                      <a:cubicBezTo>
                        <a:pt x="13455" y="10300"/>
                        <a:pt x="13633" y="10228"/>
                        <a:pt x="13812" y="10157"/>
                      </a:cubicBezTo>
                      <a:lnTo>
                        <a:pt x="13895" y="10133"/>
                      </a:lnTo>
                      <a:cubicBezTo>
                        <a:pt x="14086" y="10050"/>
                        <a:pt x="14276" y="9978"/>
                        <a:pt x="14455" y="9883"/>
                      </a:cubicBezTo>
                      <a:lnTo>
                        <a:pt x="14622" y="9812"/>
                      </a:lnTo>
                      <a:cubicBezTo>
                        <a:pt x="14836" y="9716"/>
                        <a:pt x="15038" y="9609"/>
                        <a:pt x="15217" y="9490"/>
                      </a:cubicBezTo>
                      <a:lnTo>
                        <a:pt x="15324" y="9431"/>
                      </a:lnTo>
                      <a:cubicBezTo>
                        <a:pt x="15491" y="9335"/>
                        <a:pt x="15634" y="9228"/>
                        <a:pt x="15788" y="9133"/>
                      </a:cubicBezTo>
                      <a:lnTo>
                        <a:pt x="15860" y="9085"/>
                      </a:lnTo>
                      <a:cubicBezTo>
                        <a:pt x="16015" y="8966"/>
                        <a:pt x="16169" y="8847"/>
                        <a:pt x="16312" y="8716"/>
                      </a:cubicBezTo>
                      <a:lnTo>
                        <a:pt x="16384" y="8657"/>
                      </a:lnTo>
                      <a:lnTo>
                        <a:pt x="16455" y="8597"/>
                      </a:lnTo>
                      <a:cubicBezTo>
                        <a:pt x="16574" y="8490"/>
                        <a:pt x="16681" y="8383"/>
                        <a:pt x="16777" y="8276"/>
                      </a:cubicBezTo>
                      <a:cubicBezTo>
                        <a:pt x="16800" y="8252"/>
                        <a:pt x="16812" y="8228"/>
                        <a:pt x="16836" y="8204"/>
                      </a:cubicBezTo>
                      <a:cubicBezTo>
                        <a:pt x="16896" y="8133"/>
                        <a:pt x="16955" y="8073"/>
                        <a:pt x="17015" y="8002"/>
                      </a:cubicBezTo>
                      <a:cubicBezTo>
                        <a:pt x="17146" y="7835"/>
                        <a:pt x="17265" y="7657"/>
                        <a:pt x="17372" y="7466"/>
                      </a:cubicBezTo>
                      <a:cubicBezTo>
                        <a:pt x="17455" y="7299"/>
                        <a:pt x="17539" y="7133"/>
                        <a:pt x="17610" y="6966"/>
                      </a:cubicBezTo>
                      <a:cubicBezTo>
                        <a:pt x="17670" y="6799"/>
                        <a:pt x="17717" y="6633"/>
                        <a:pt x="17753" y="6454"/>
                      </a:cubicBezTo>
                      <a:cubicBezTo>
                        <a:pt x="17753" y="6442"/>
                        <a:pt x="17753" y="6430"/>
                        <a:pt x="17765" y="6418"/>
                      </a:cubicBezTo>
                      <a:cubicBezTo>
                        <a:pt x="17765" y="6406"/>
                        <a:pt x="17765" y="6406"/>
                        <a:pt x="17765" y="6406"/>
                      </a:cubicBezTo>
                      <a:cubicBezTo>
                        <a:pt x="17777" y="6323"/>
                        <a:pt x="17789" y="6240"/>
                        <a:pt x="17801" y="6168"/>
                      </a:cubicBezTo>
                      <a:lnTo>
                        <a:pt x="17801" y="6073"/>
                      </a:lnTo>
                      <a:lnTo>
                        <a:pt x="17801" y="5954"/>
                      </a:lnTo>
                      <a:lnTo>
                        <a:pt x="17801" y="5871"/>
                      </a:ln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72"/>
                        <a:pt x="17810" y="231"/>
                        <a:pt x="17801" y="299"/>
                      </a:cubicBezTo>
                      <a:lnTo>
                        <a:pt x="17801" y="370"/>
                      </a:lnTo>
                      <a:cubicBezTo>
                        <a:pt x="17777" y="572"/>
                        <a:pt x="17741" y="763"/>
                        <a:pt x="17681" y="953"/>
                      </a:cubicBezTo>
                      <a:lnTo>
                        <a:pt x="17670" y="977"/>
                      </a:lnTo>
                      <a:cubicBezTo>
                        <a:pt x="17646" y="1061"/>
                        <a:pt x="17610" y="1156"/>
                        <a:pt x="17574" y="1239"/>
                      </a:cubicBezTo>
                      <a:lnTo>
                        <a:pt x="17562" y="1263"/>
                      </a:lnTo>
                      <a:cubicBezTo>
                        <a:pt x="17384" y="1680"/>
                        <a:pt x="17146" y="2061"/>
                        <a:pt x="16848" y="2394"/>
                      </a:cubicBezTo>
                      <a:cubicBezTo>
                        <a:pt x="16824" y="2406"/>
                        <a:pt x="16812" y="2430"/>
                        <a:pt x="16788" y="2454"/>
                      </a:cubicBezTo>
                      <a:cubicBezTo>
                        <a:pt x="16658" y="2596"/>
                        <a:pt x="16527" y="2727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23"/>
                      </a:cubicBez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26" y="3799"/>
                        <a:pt x="14836" y="3894"/>
                        <a:pt x="14633" y="4001"/>
                      </a:cubicBezTo>
                      <a:lnTo>
                        <a:pt x="14479" y="4073"/>
                      </a:lnTo>
                      <a:cubicBezTo>
                        <a:pt x="14288" y="4156"/>
                        <a:pt x="14098" y="4239"/>
                        <a:pt x="13907" y="4323"/>
                      </a:cubicBezTo>
                      <a:lnTo>
                        <a:pt x="13824" y="4347"/>
                      </a:lnTo>
                      <a:cubicBezTo>
                        <a:pt x="13621" y="4430"/>
                        <a:pt x="13407" y="4501"/>
                        <a:pt x="13181" y="4573"/>
                      </a:cubicBezTo>
                      <a:cubicBezTo>
                        <a:pt x="13038" y="4620"/>
                        <a:pt x="12883" y="4656"/>
                        <a:pt x="12728" y="4704"/>
                      </a:cubicBezTo>
                      <a:cubicBezTo>
                        <a:pt x="12609" y="4728"/>
                        <a:pt x="12490" y="4763"/>
                        <a:pt x="12371" y="4799"/>
                      </a:cubicBezTo>
                      <a:cubicBezTo>
                        <a:pt x="12216" y="4835"/>
                        <a:pt x="12050" y="4871"/>
                        <a:pt x="11883" y="4894"/>
                      </a:cubicBezTo>
                      <a:cubicBezTo>
                        <a:pt x="11764" y="4918"/>
                        <a:pt x="11645" y="4954"/>
                        <a:pt x="11526" y="4978"/>
                      </a:cubicBezTo>
                      <a:lnTo>
                        <a:pt x="11371" y="5001"/>
                      </a:lnTo>
                      <a:cubicBezTo>
                        <a:pt x="11169" y="5025"/>
                        <a:pt x="10966" y="5061"/>
                        <a:pt x="10764" y="5085"/>
                      </a:cubicBezTo>
                      <a:lnTo>
                        <a:pt x="10573" y="5109"/>
                      </a:lnTo>
                      <a:cubicBezTo>
                        <a:pt x="10454" y="5121"/>
                        <a:pt x="10335" y="5121"/>
                        <a:pt x="10216" y="5132"/>
                      </a:cubicBezTo>
                      <a:cubicBezTo>
                        <a:pt x="10014" y="5156"/>
                        <a:pt x="9823" y="5168"/>
                        <a:pt x="9621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44"/>
                        <a:pt x="7621" y="5132"/>
                        <a:pt x="7478" y="5121"/>
                      </a:cubicBezTo>
                      <a:cubicBezTo>
                        <a:pt x="7347" y="5097"/>
                        <a:pt x="7180" y="5085"/>
                        <a:pt x="7037" y="5061"/>
                      </a:cubicBezTo>
                      <a:cubicBezTo>
                        <a:pt x="6882" y="5049"/>
                        <a:pt x="6763" y="5025"/>
                        <a:pt x="6632" y="5013"/>
                      </a:cubicBezTo>
                      <a:cubicBezTo>
                        <a:pt x="6478" y="4990"/>
                        <a:pt x="6323" y="4954"/>
                        <a:pt x="6168" y="4930"/>
                      </a:cubicBezTo>
                      <a:cubicBezTo>
                        <a:pt x="6037" y="4906"/>
                        <a:pt x="5918" y="4882"/>
                        <a:pt x="5799" y="4847"/>
                      </a:cubicBezTo>
                      <a:cubicBezTo>
                        <a:pt x="5609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82" y="4620"/>
                      </a:cubicBezTo>
                      <a:cubicBezTo>
                        <a:pt x="4823" y="4609"/>
                        <a:pt x="4763" y="4585"/>
                        <a:pt x="4704" y="4561"/>
                      </a:cubicBezTo>
                      <a:cubicBezTo>
                        <a:pt x="4513" y="4501"/>
                        <a:pt x="4335" y="4442"/>
                        <a:pt x="4156" y="4382"/>
                      </a:cubicBezTo>
                      <a:lnTo>
                        <a:pt x="4013" y="4323"/>
                      </a:lnTo>
                      <a:cubicBezTo>
                        <a:pt x="3846" y="4263"/>
                        <a:pt x="3692" y="4192"/>
                        <a:pt x="3537" y="4120"/>
                      </a:cubicBezTo>
                      <a:cubicBezTo>
                        <a:pt x="3453" y="4085"/>
                        <a:pt x="3382" y="4061"/>
                        <a:pt x="3299" y="4025"/>
                      </a:cubicBezTo>
                      <a:cubicBezTo>
                        <a:pt x="3072" y="3918"/>
                        <a:pt x="2858" y="3799"/>
                        <a:pt x="2644" y="3680"/>
                      </a:cubicBezTo>
                      <a:cubicBezTo>
                        <a:pt x="1548" y="3049"/>
                        <a:pt x="798" y="2287"/>
                        <a:pt x="382" y="1489"/>
                      </a:cubicBezTo>
                      <a:cubicBezTo>
                        <a:pt x="144" y="1025"/>
                        <a:pt x="24" y="525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1859;p29"/>
                <p:cNvSpPr/>
                <p:nvPr/>
              </p:nvSpPr>
              <p:spPr>
                <a:xfrm>
                  <a:off x="3080575" y="289402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62" y="2012"/>
                      </a:moveTo>
                      <a:cubicBezTo>
                        <a:pt x="19563" y="4025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99"/>
                        <a:pt x="1" y="4025"/>
                        <a:pt x="3465" y="2012"/>
                      </a:cubicBezTo>
                      <a:cubicBezTo>
                        <a:pt x="6930" y="0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29"/>
                <p:cNvSpPr/>
                <p:nvPr/>
              </p:nvSpPr>
              <p:spPr>
                <a:xfrm>
                  <a:off x="3237450" y="2984800"/>
                  <a:ext cx="175625" cy="10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61" extrusionOk="0">
                      <a:moveTo>
                        <a:pt x="5763" y="727"/>
                      </a:moveTo>
                      <a:cubicBezTo>
                        <a:pt x="7025" y="1441"/>
                        <a:pt x="7025" y="2620"/>
                        <a:pt x="5787" y="3346"/>
                      </a:cubicBezTo>
                      <a:cubicBezTo>
                        <a:pt x="4536" y="4061"/>
                        <a:pt x="2512" y="4061"/>
                        <a:pt x="1250" y="3346"/>
                      </a:cubicBezTo>
                      <a:cubicBezTo>
                        <a:pt x="0" y="2620"/>
                        <a:pt x="0" y="1441"/>
                        <a:pt x="1238" y="727"/>
                      </a:cubicBezTo>
                      <a:cubicBezTo>
                        <a:pt x="2489" y="1"/>
                        <a:pt x="4513" y="1"/>
                        <a:pt x="5763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1" name="Google Shape;1861;p29"/>
                <p:cNvSpPr/>
                <p:nvPr/>
              </p:nvSpPr>
              <p:spPr>
                <a:xfrm>
                  <a:off x="3263050" y="2997900"/>
                  <a:ext cx="124425" cy="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3049" extrusionOk="0">
                      <a:moveTo>
                        <a:pt x="4965" y="24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24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8" y="2656"/>
                      </a:cubicBezTo>
                      <a:cubicBezTo>
                        <a:pt x="798" y="2691"/>
                        <a:pt x="857" y="2727"/>
                        <a:pt x="917" y="2751"/>
                      </a:cubicBezTo>
                      <a:lnTo>
                        <a:pt x="988" y="2787"/>
                      </a:lnTo>
                      <a:lnTo>
                        <a:pt x="1096" y="2834"/>
                      </a:lnTo>
                      <a:lnTo>
                        <a:pt x="1119" y="2834"/>
                      </a:lnTo>
                      <a:lnTo>
                        <a:pt x="1167" y="2846"/>
                      </a:lnTo>
                      <a:lnTo>
                        <a:pt x="1310" y="2894"/>
                      </a:lnTo>
                      <a:lnTo>
                        <a:pt x="1357" y="2918"/>
                      </a:lnTo>
                      <a:lnTo>
                        <a:pt x="1393" y="2929"/>
                      </a:lnTo>
                      <a:lnTo>
                        <a:pt x="1465" y="2941"/>
                      </a:lnTo>
                      <a:cubicBezTo>
                        <a:pt x="1512" y="2953"/>
                        <a:pt x="1572" y="2965"/>
                        <a:pt x="1607" y="2977"/>
                      </a:cubicBezTo>
                      <a:lnTo>
                        <a:pt x="1655" y="2989"/>
                      </a:lnTo>
                      <a:lnTo>
                        <a:pt x="1715" y="3001"/>
                      </a:lnTo>
                      <a:lnTo>
                        <a:pt x="1846" y="3025"/>
                      </a:lnTo>
                      <a:lnTo>
                        <a:pt x="1905" y="3037"/>
                      </a:lnTo>
                      <a:lnTo>
                        <a:pt x="1965" y="3037"/>
                      </a:lnTo>
                      <a:lnTo>
                        <a:pt x="2084" y="3049"/>
                      </a:lnTo>
                      <a:lnTo>
                        <a:pt x="2679" y="3049"/>
                      </a:lnTo>
                      <a:cubicBezTo>
                        <a:pt x="2739" y="3049"/>
                        <a:pt x="2786" y="3049"/>
                        <a:pt x="2846" y="3037"/>
                      </a:cubicBezTo>
                      <a:lnTo>
                        <a:pt x="3001" y="3037"/>
                      </a:lnTo>
                      <a:lnTo>
                        <a:pt x="3167" y="3013"/>
                      </a:lnTo>
                      <a:lnTo>
                        <a:pt x="3227" y="3013"/>
                      </a:lnTo>
                      <a:lnTo>
                        <a:pt x="3310" y="3001"/>
                      </a:lnTo>
                      <a:lnTo>
                        <a:pt x="3453" y="2965"/>
                      </a:lnTo>
                      <a:lnTo>
                        <a:pt x="3548" y="2941"/>
                      </a:lnTo>
                      <a:lnTo>
                        <a:pt x="3679" y="2906"/>
                      </a:lnTo>
                      <a:lnTo>
                        <a:pt x="3703" y="2906"/>
                      </a:lnTo>
                      <a:cubicBezTo>
                        <a:pt x="3751" y="2882"/>
                        <a:pt x="3810" y="2870"/>
                        <a:pt x="3858" y="2846"/>
                      </a:cubicBezTo>
                      <a:lnTo>
                        <a:pt x="3870" y="2846"/>
                      </a:lnTo>
                      <a:cubicBezTo>
                        <a:pt x="3929" y="2822"/>
                        <a:pt x="3977" y="2798"/>
                        <a:pt x="4036" y="2775"/>
                      </a:cubicBezTo>
                      <a:lnTo>
                        <a:pt x="4084" y="2751"/>
                      </a:lnTo>
                      <a:cubicBezTo>
                        <a:pt x="4132" y="2727"/>
                        <a:pt x="4191" y="2691"/>
                        <a:pt x="4251" y="2668"/>
                      </a:cubicBezTo>
                      <a:lnTo>
                        <a:pt x="4274" y="2644"/>
                      </a:lnTo>
                      <a:cubicBezTo>
                        <a:pt x="4322" y="2620"/>
                        <a:pt x="4370" y="2596"/>
                        <a:pt x="4405" y="2560"/>
                      </a:cubicBezTo>
                      <a:lnTo>
                        <a:pt x="4429" y="2548"/>
                      </a:lnTo>
                      <a:cubicBezTo>
                        <a:pt x="4477" y="2513"/>
                        <a:pt x="4513" y="2477"/>
                        <a:pt x="4548" y="2441"/>
                      </a:cubicBezTo>
                      <a:lnTo>
                        <a:pt x="4572" y="2429"/>
                      </a:lnTo>
                      <a:lnTo>
                        <a:pt x="4596" y="2417"/>
                      </a:lnTo>
                      <a:cubicBezTo>
                        <a:pt x="4632" y="2382"/>
                        <a:pt x="4655" y="2346"/>
                        <a:pt x="4679" y="2322"/>
                      </a:cubicBezTo>
                      <a:lnTo>
                        <a:pt x="4703" y="2298"/>
                      </a:lnTo>
                      <a:cubicBezTo>
                        <a:pt x="4715" y="2287"/>
                        <a:pt x="4739" y="2263"/>
                        <a:pt x="4751" y="2251"/>
                      </a:cubicBezTo>
                      <a:cubicBezTo>
                        <a:pt x="4786" y="2203"/>
                        <a:pt x="4822" y="2144"/>
                        <a:pt x="4846" y="2096"/>
                      </a:cubicBezTo>
                      <a:cubicBezTo>
                        <a:pt x="4870" y="2048"/>
                        <a:pt x="4894" y="2001"/>
                        <a:pt x="4917" y="1953"/>
                      </a:cubicBezTo>
                      <a:cubicBezTo>
                        <a:pt x="4929" y="1906"/>
                        <a:pt x="4941" y="1858"/>
                        <a:pt x="4953" y="1810"/>
                      </a:cubicBezTo>
                      <a:cubicBezTo>
                        <a:pt x="4953" y="1810"/>
                        <a:pt x="4953" y="1810"/>
                        <a:pt x="4953" y="1798"/>
                      </a:cubicBezTo>
                      <a:cubicBezTo>
                        <a:pt x="4953" y="1775"/>
                        <a:pt x="4953" y="1763"/>
                        <a:pt x="4965" y="1739"/>
                      </a:cubicBezTo>
                      <a:cubicBezTo>
                        <a:pt x="4965" y="1727"/>
                        <a:pt x="4965" y="1715"/>
                        <a:pt x="4965" y="1703"/>
                      </a:cubicBezTo>
                      <a:cubicBezTo>
                        <a:pt x="4965" y="1691"/>
                        <a:pt x="4965" y="1679"/>
                        <a:pt x="4965" y="1679"/>
                      </a:cubicBezTo>
                      <a:lnTo>
                        <a:pt x="4965" y="1655"/>
                      </a:lnTo>
                      <a:lnTo>
                        <a:pt x="4965" y="131"/>
                      </a:lnTo>
                      <a:cubicBezTo>
                        <a:pt x="4965" y="179"/>
                        <a:pt x="4953" y="239"/>
                        <a:pt x="4941" y="286"/>
                      </a:cubicBezTo>
                      <a:lnTo>
                        <a:pt x="4941" y="298"/>
                      </a:lnTo>
                      <a:cubicBezTo>
                        <a:pt x="4929" y="322"/>
                        <a:pt x="4917" y="346"/>
                        <a:pt x="4906" y="370"/>
                      </a:cubicBezTo>
                      <a:cubicBezTo>
                        <a:pt x="4858" y="489"/>
                        <a:pt x="4786" y="596"/>
                        <a:pt x="4703" y="691"/>
                      </a:cubicBezTo>
                      <a:lnTo>
                        <a:pt x="4691" y="703"/>
                      </a:lnTo>
                      <a:cubicBezTo>
                        <a:pt x="4655" y="739"/>
                        <a:pt x="4620" y="774"/>
                        <a:pt x="4584" y="810"/>
                      </a:cubicBezTo>
                      <a:lnTo>
                        <a:pt x="4560" y="834"/>
                      </a:lnTo>
                      <a:cubicBezTo>
                        <a:pt x="4525" y="870"/>
                        <a:pt x="4477" y="905"/>
                        <a:pt x="4429" y="929"/>
                      </a:cubicBezTo>
                      <a:lnTo>
                        <a:pt x="4417" y="941"/>
                      </a:lnTo>
                      <a:cubicBezTo>
                        <a:pt x="4370" y="977"/>
                        <a:pt x="4310" y="1013"/>
                        <a:pt x="4263" y="1048"/>
                      </a:cubicBezTo>
                      <a:cubicBezTo>
                        <a:pt x="4203" y="1084"/>
                        <a:pt x="4144" y="1108"/>
                        <a:pt x="4084" y="1132"/>
                      </a:cubicBezTo>
                      <a:lnTo>
                        <a:pt x="4048" y="1155"/>
                      </a:lnTo>
                      <a:cubicBezTo>
                        <a:pt x="3989" y="1179"/>
                        <a:pt x="3941" y="1203"/>
                        <a:pt x="3882" y="1227"/>
                      </a:cubicBezTo>
                      <a:lnTo>
                        <a:pt x="3858" y="1239"/>
                      </a:lnTo>
                      <a:cubicBezTo>
                        <a:pt x="3798" y="1263"/>
                        <a:pt x="3739" y="1274"/>
                        <a:pt x="3679" y="1298"/>
                      </a:cubicBezTo>
                      <a:lnTo>
                        <a:pt x="3560" y="1334"/>
                      </a:lnTo>
                      <a:lnTo>
                        <a:pt x="3453" y="1358"/>
                      </a:lnTo>
                      <a:lnTo>
                        <a:pt x="3322" y="1394"/>
                      </a:lnTo>
                      <a:lnTo>
                        <a:pt x="3215" y="1405"/>
                      </a:lnTo>
                      <a:lnTo>
                        <a:pt x="3179" y="1405"/>
                      </a:lnTo>
                      <a:lnTo>
                        <a:pt x="3001" y="1429"/>
                      </a:lnTo>
                      <a:lnTo>
                        <a:pt x="2953" y="1429"/>
                      </a:lnTo>
                      <a:lnTo>
                        <a:pt x="2858" y="1441"/>
                      </a:lnTo>
                      <a:cubicBezTo>
                        <a:pt x="2798" y="1441"/>
                        <a:pt x="2739" y="1453"/>
                        <a:pt x="2679" y="1453"/>
                      </a:cubicBezTo>
                      <a:lnTo>
                        <a:pt x="2322" y="1453"/>
                      </a:lnTo>
                      <a:lnTo>
                        <a:pt x="2203" y="1441"/>
                      </a:lnTo>
                      <a:lnTo>
                        <a:pt x="2084" y="1441"/>
                      </a:lnTo>
                      <a:lnTo>
                        <a:pt x="1965" y="1417"/>
                      </a:lnTo>
                      <a:lnTo>
                        <a:pt x="1846" y="1405"/>
                      </a:lnTo>
                      <a:lnTo>
                        <a:pt x="1715" y="1382"/>
                      </a:lnTo>
                      <a:lnTo>
                        <a:pt x="1607" y="1358"/>
                      </a:lnTo>
                      <a:lnTo>
                        <a:pt x="1465" y="1322"/>
                      </a:lnTo>
                      <a:lnTo>
                        <a:pt x="1369" y="1298"/>
                      </a:lnTo>
                      <a:lnTo>
                        <a:pt x="1310" y="1286"/>
                      </a:lnTo>
                      <a:lnTo>
                        <a:pt x="1167" y="1227"/>
                      </a:lnTo>
                      <a:lnTo>
                        <a:pt x="1119" y="1215"/>
                      </a:lnTo>
                      <a:cubicBezTo>
                        <a:pt x="1072" y="1191"/>
                        <a:pt x="1036" y="1179"/>
                        <a:pt x="988" y="1155"/>
                      </a:cubicBezTo>
                      <a:lnTo>
                        <a:pt x="917" y="1132"/>
                      </a:lnTo>
                      <a:cubicBezTo>
                        <a:pt x="857" y="1096"/>
                        <a:pt x="798" y="1072"/>
                        <a:pt x="738" y="1036"/>
                      </a:cubicBezTo>
                      <a:cubicBezTo>
                        <a:pt x="476" y="893"/>
                        <a:pt x="250" y="679"/>
                        <a:pt x="107" y="417"/>
                      </a:cubicBezTo>
                      <a:cubicBezTo>
                        <a:pt x="36" y="286"/>
                        <a:pt x="0" y="143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2" name="Google Shape;1862;p29"/>
                <p:cNvSpPr/>
                <p:nvPr/>
              </p:nvSpPr>
              <p:spPr>
                <a:xfrm>
                  <a:off x="3256500" y="2959200"/>
                  <a:ext cx="136950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8" h="3168" extrusionOk="0">
                      <a:moveTo>
                        <a:pt x="4501" y="560"/>
                      </a:moveTo>
                      <a:cubicBezTo>
                        <a:pt x="5477" y="1132"/>
                        <a:pt x="5477" y="2037"/>
                        <a:pt x="4513" y="2608"/>
                      </a:cubicBezTo>
                      <a:cubicBezTo>
                        <a:pt x="3536" y="3168"/>
                        <a:pt x="1965" y="3168"/>
                        <a:pt x="988" y="2608"/>
                      </a:cubicBezTo>
                      <a:cubicBezTo>
                        <a:pt x="12" y="2037"/>
                        <a:pt x="0" y="1132"/>
                        <a:pt x="977" y="560"/>
                      </a:cubicBezTo>
                      <a:cubicBezTo>
                        <a:pt x="1941" y="1"/>
                        <a:pt x="3524" y="1"/>
                        <a:pt x="4501" y="56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3" name="Google Shape;1863;p29"/>
                <p:cNvSpPr/>
                <p:nvPr/>
              </p:nvSpPr>
              <p:spPr>
                <a:xfrm>
                  <a:off x="3271675" y="2967825"/>
                  <a:ext cx="106875" cy="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8" extrusionOk="0">
                      <a:moveTo>
                        <a:pt x="3501" y="442"/>
                      </a:moveTo>
                      <a:cubicBezTo>
                        <a:pt x="4263" y="882"/>
                        <a:pt x="4275" y="1596"/>
                        <a:pt x="3513" y="2037"/>
                      </a:cubicBezTo>
                      <a:cubicBezTo>
                        <a:pt x="2763" y="2477"/>
                        <a:pt x="1524" y="2477"/>
                        <a:pt x="762" y="2037"/>
                      </a:cubicBezTo>
                      <a:cubicBezTo>
                        <a:pt x="0" y="1585"/>
                        <a:pt x="0" y="882"/>
                        <a:pt x="762" y="442"/>
                      </a:cubicBezTo>
                      <a:cubicBezTo>
                        <a:pt x="1524" y="1"/>
                        <a:pt x="2739" y="1"/>
                        <a:pt x="3501" y="4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4" name="Google Shape;1864;p29"/>
                <p:cNvSpPr/>
                <p:nvPr/>
              </p:nvSpPr>
              <p:spPr>
                <a:xfrm>
                  <a:off x="3283875" y="2977150"/>
                  <a:ext cx="82475" cy="4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33" extrusionOk="0">
                      <a:moveTo>
                        <a:pt x="1644" y="0"/>
                      </a:moveTo>
                      <a:cubicBezTo>
                        <a:pt x="1280" y="0"/>
                        <a:pt x="917" y="86"/>
                        <a:pt x="584" y="259"/>
                      </a:cubicBezTo>
                      <a:cubicBezTo>
                        <a:pt x="1" y="592"/>
                        <a:pt x="1" y="1140"/>
                        <a:pt x="584" y="1473"/>
                      </a:cubicBezTo>
                      <a:cubicBezTo>
                        <a:pt x="917" y="1646"/>
                        <a:pt x="1280" y="1732"/>
                        <a:pt x="1644" y="1732"/>
                      </a:cubicBezTo>
                      <a:cubicBezTo>
                        <a:pt x="2007" y="1732"/>
                        <a:pt x="2370" y="1646"/>
                        <a:pt x="2703" y="1473"/>
                      </a:cubicBezTo>
                      <a:cubicBezTo>
                        <a:pt x="3299" y="1140"/>
                        <a:pt x="3287" y="592"/>
                        <a:pt x="2703" y="259"/>
                      </a:cubicBezTo>
                      <a:cubicBezTo>
                        <a:pt x="2370" y="86"/>
                        <a:pt x="2007" y="0"/>
                        <a:pt x="164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5" name="Google Shape;1865;p29"/>
                <p:cNvSpPr/>
                <p:nvPr/>
              </p:nvSpPr>
              <p:spPr>
                <a:xfrm>
                  <a:off x="3287750" y="2592800"/>
                  <a:ext cx="74725" cy="42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17110" extrusionOk="0">
                      <a:moveTo>
                        <a:pt x="2989" y="16240"/>
                      </a:moveTo>
                      <a:cubicBezTo>
                        <a:pt x="2929" y="16407"/>
                        <a:pt x="2834" y="17109"/>
                        <a:pt x="1453" y="17109"/>
                      </a:cubicBezTo>
                      <a:cubicBezTo>
                        <a:pt x="619" y="17109"/>
                        <a:pt x="48" y="16681"/>
                        <a:pt x="0" y="16193"/>
                      </a:cubicBezTo>
                      <a:lnTo>
                        <a:pt x="0" y="0"/>
                      </a:lnTo>
                      <a:lnTo>
                        <a:pt x="298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66" name="Google Shape;1866;p29"/>
                <p:cNvGrpSpPr/>
                <p:nvPr/>
              </p:nvGrpSpPr>
              <p:grpSpPr>
                <a:xfrm>
                  <a:off x="3291025" y="270887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867" name="Google Shape;1867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8" name="Google Shape;1868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9" name="Google Shape;1869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0" name="Google Shape;1870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1" name="Google Shape;1871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2" name="Google Shape;1872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3" name="Google Shape;1873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74" name="Google Shape;1874;p29"/>
                <p:cNvSpPr/>
                <p:nvPr/>
              </p:nvSpPr>
              <p:spPr>
                <a:xfrm>
                  <a:off x="3446700" y="3640550"/>
                  <a:ext cx="373575" cy="2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240" extrusionOk="0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2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91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5"/>
                      </a:cubicBezTo>
                      <a:cubicBezTo>
                        <a:pt x="2382" y="8072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4"/>
                      </a:cubicBezTo>
                      <a:cubicBezTo>
                        <a:pt x="3060" y="8382"/>
                        <a:pt x="3167" y="8442"/>
                        <a:pt x="3286" y="8489"/>
                      </a:cubicBezTo>
                      <a:lnTo>
                        <a:pt x="3346" y="8513"/>
                      </a:lnTo>
                      <a:cubicBezTo>
                        <a:pt x="3394" y="8525"/>
                        <a:pt x="3429" y="8537"/>
                        <a:pt x="3477" y="8561"/>
                      </a:cubicBezTo>
                      <a:cubicBezTo>
                        <a:pt x="3620" y="8608"/>
                        <a:pt x="3775" y="8668"/>
                        <a:pt x="3917" y="8715"/>
                      </a:cubicBezTo>
                      <a:lnTo>
                        <a:pt x="4084" y="8763"/>
                      </a:lnTo>
                      <a:lnTo>
                        <a:pt x="4191" y="8799"/>
                      </a:lnTo>
                      <a:cubicBezTo>
                        <a:pt x="4251" y="8811"/>
                        <a:pt x="4310" y="8823"/>
                        <a:pt x="4382" y="8846"/>
                      </a:cubicBezTo>
                      <a:cubicBezTo>
                        <a:pt x="4525" y="8882"/>
                        <a:pt x="4691" y="8918"/>
                        <a:pt x="4846" y="8954"/>
                      </a:cubicBezTo>
                      <a:cubicBezTo>
                        <a:pt x="4882" y="8965"/>
                        <a:pt x="4929" y="8977"/>
                        <a:pt x="4965" y="8989"/>
                      </a:cubicBezTo>
                      <a:cubicBezTo>
                        <a:pt x="5013" y="8989"/>
                        <a:pt x="5084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85"/>
                      </a:cubicBezTo>
                      <a:cubicBezTo>
                        <a:pt x="5608" y="9096"/>
                        <a:pt x="5656" y="9108"/>
                        <a:pt x="5703" y="9108"/>
                      </a:cubicBezTo>
                      <a:cubicBezTo>
                        <a:pt x="5763" y="9120"/>
                        <a:pt x="5822" y="9120"/>
                        <a:pt x="5882" y="9132"/>
                      </a:cubicBezTo>
                      <a:cubicBezTo>
                        <a:pt x="6013" y="9144"/>
                        <a:pt x="6132" y="9168"/>
                        <a:pt x="6263" y="9180"/>
                      </a:cubicBezTo>
                      <a:lnTo>
                        <a:pt x="6430" y="9192"/>
                      </a:lnTo>
                      <a:lnTo>
                        <a:pt x="6608" y="9204"/>
                      </a:lnTo>
                      <a:cubicBezTo>
                        <a:pt x="6727" y="9215"/>
                        <a:pt x="6858" y="9215"/>
                        <a:pt x="6977" y="9227"/>
                      </a:cubicBezTo>
                      <a:cubicBezTo>
                        <a:pt x="7049" y="9227"/>
                        <a:pt x="7108" y="9227"/>
                        <a:pt x="7168" y="9239"/>
                      </a:cubicBezTo>
                      <a:lnTo>
                        <a:pt x="7930" y="9239"/>
                      </a:lnTo>
                      <a:lnTo>
                        <a:pt x="8049" y="9227"/>
                      </a:lnTo>
                      <a:cubicBezTo>
                        <a:pt x="8228" y="9227"/>
                        <a:pt x="8394" y="9204"/>
                        <a:pt x="8561" y="9192"/>
                      </a:cubicBezTo>
                      <a:lnTo>
                        <a:pt x="8763" y="9180"/>
                      </a:lnTo>
                      <a:lnTo>
                        <a:pt x="8859" y="9168"/>
                      </a:lnTo>
                      <a:lnTo>
                        <a:pt x="9013" y="9144"/>
                      </a:lnTo>
                      <a:cubicBezTo>
                        <a:pt x="9180" y="9132"/>
                        <a:pt x="9359" y="9108"/>
                        <a:pt x="9525" y="9073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25"/>
                        <a:pt x="9871" y="9013"/>
                        <a:pt x="9954" y="8989"/>
                      </a:cubicBezTo>
                      <a:cubicBezTo>
                        <a:pt x="10097" y="8965"/>
                        <a:pt x="10228" y="8942"/>
                        <a:pt x="10371" y="8906"/>
                      </a:cubicBezTo>
                      <a:cubicBezTo>
                        <a:pt x="10466" y="8882"/>
                        <a:pt x="10561" y="8858"/>
                        <a:pt x="10668" y="8823"/>
                      </a:cubicBezTo>
                      <a:cubicBezTo>
                        <a:pt x="10799" y="8787"/>
                        <a:pt x="10930" y="8751"/>
                        <a:pt x="11049" y="8715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4"/>
                        <a:pt x="11585" y="8537"/>
                      </a:cubicBezTo>
                      <a:cubicBezTo>
                        <a:pt x="11609" y="8525"/>
                        <a:pt x="11633" y="8513"/>
                        <a:pt x="11657" y="8501"/>
                      </a:cubicBez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39"/>
                      </a:lnTo>
                      <a:cubicBezTo>
                        <a:pt x="12442" y="8156"/>
                        <a:pt x="12609" y="8061"/>
                        <a:pt x="12776" y="7977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30"/>
                        <a:pt x="13692" y="7322"/>
                      </a:cubicBezTo>
                      <a:lnTo>
                        <a:pt x="13752" y="7287"/>
                      </a:lnTo>
                      <a:lnTo>
                        <a:pt x="13812" y="7227"/>
                      </a:lnTo>
                      <a:cubicBezTo>
                        <a:pt x="13907" y="7132"/>
                        <a:pt x="14002" y="7049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87"/>
                        <a:pt x="14276" y="6727"/>
                      </a:cubicBezTo>
                      <a:cubicBezTo>
                        <a:pt x="14395" y="6584"/>
                        <a:pt x="14490" y="6441"/>
                        <a:pt x="14574" y="6275"/>
                      </a:cubicBezTo>
                      <a:cubicBezTo>
                        <a:pt x="14657" y="6144"/>
                        <a:pt x="14716" y="6001"/>
                        <a:pt x="14776" y="5858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cubicBezTo>
                        <a:pt x="14895" y="5417"/>
                        <a:pt x="14895" y="5405"/>
                        <a:pt x="14895" y="5394"/>
                      </a:cubicBezTo>
                      <a:cubicBezTo>
                        <a:pt x="14895" y="5394"/>
                        <a:pt x="14895" y="5394"/>
                        <a:pt x="14895" y="5382"/>
                      </a:cubicBezTo>
                      <a:cubicBezTo>
                        <a:pt x="14907" y="5322"/>
                        <a:pt x="14919" y="5251"/>
                        <a:pt x="14931" y="5179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44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4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6"/>
                        <a:pt x="14145" y="2012"/>
                      </a:cubicBezTo>
                      <a:lnTo>
                        <a:pt x="14097" y="2060"/>
                      </a:ln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8"/>
                      </a:cubicBezTo>
                      <a:lnTo>
                        <a:pt x="13264" y="2786"/>
                      </a:lnTo>
                      <a:cubicBezTo>
                        <a:pt x="13109" y="2893"/>
                        <a:pt x="12966" y="2989"/>
                        <a:pt x="12788" y="3084"/>
                      </a:cubicBezTo>
                      <a:cubicBezTo>
                        <a:pt x="12609" y="3179"/>
                        <a:pt x="12454" y="3262"/>
                        <a:pt x="12276" y="3346"/>
                      </a:cubicBezTo>
                      <a:lnTo>
                        <a:pt x="12145" y="3417"/>
                      </a:lnTo>
                      <a:cubicBezTo>
                        <a:pt x="11990" y="3489"/>
                        <a:pt x="11835" y="3560"/>
                        <a:pt x="11668" y="3620"/>
                      </a:cubicBezTo>
                      <a:lnTo>
                        <a:pt x="11597" y="3643"/>
                      </a:lnTo>
                      <a:cubicBezTo>
                        <a:pt x="11430" y="3715"/>
                        <a:pt x="11240" y="3774"/>
                        <a:pt x="11061" y="3834"/>
                      </a:cubicBezTo>
                      <a:cubicBezTo>
                        <a:pt x="10942" y="3870"/>
                        <a:pt x="10811" y="3905"/>
                        <a:pt x="10680" y="3941"/>
                      </a:cubicBezTo>
                      <a:cubicBezTo>
                        <a:pt x="10585" y="3965"/>
                        <a:pt x="10490" y="3989"/>
                        <a:pt x="10383" y="4012"/>
                      </a:cubicBezTo>
                      <a:cubicBezTo>
                        <a:pt x="10240" y="4048"/>
                        <a:pt x="10109" y="4084"/>
                        <a:pt x="9966" y="4108"/>
                      </a:cubicBezTo>
                      <a:cubicBezTo>
                        <a:pt x="9871" y="4132"/>
                        <a:pt x="9763" y="4155"/>
                        <a:pt x="9668" y="4167"/>
                      </a:cubicBezTo>
                      <a:lnTo>
                        <a:pt x="9537" y="4191"/>
                      </a:lnTo>
                      <a:cubicBezTo>
                        <a:pt x="9371" y="4215"/>
                        <a:pt x="9204" y="4239"/>
                        <a:pt x="9025" y="4262"/>
                      </a:cubicBezTo>
                      <a:lnTo>
                        <a:pt x="8870" y="4274"/>
                      </a:lnTo>
                      <a:cubicBezTo>
                        <a:pt x="8775" y="4286"/>
                        <a:pt x="8680" y="4298"/>
                        <a:pt x="8573" y="4310"/>
                      </a:cubicBezTo>
                      <a:cubicBezTo>
                        <a:pt x="8406" y="4322"/>
                        <a:pt x="8239" y="4334"/>
                        <a:pt x="8073" y="4334"/>
                      </a:cubicBezTo>
                      <a:lnTo>
                        <a:pt x="7751" y="4346"/>
                      </a:lnTo>
                      <a:lnTo>
                        <a:pt x="7335" y="4346"/>
                      </a:lnTo>
                      <a:cubicBezTo>
                        <a:pt x="7204" y="4346"/>
                        <a:pt x="7108" y="4346"/>
                        <a:pt x="7001" y="4334"/>
                      </a:cubicBezTo>
                      <a:cubicBezTo>
                        <a:pt x="6882" y="4322"/>
                        <a:pt x="6739" y="4322"/>
                        <a:pt x="6620" y="4322"/>
                      </a:cubicBezTo>
                      <a:cubicBezTo>
                        <a:pt x="6489" y="4310"/>
                        <a:pt x="6382" y="4298"/>
                        <a:pt x="6275" y="4286"/>
                      </a:cubicBezTo>
                      <a:cubicBezTo>
                        <a:pt x="6156" y="4274"/>
                        <a:pt x="6025" y="4262"/>
                        <a:pt x="5894" y="4251"/>
                      </a:cubicBezTo>
                      <a:cubicBezTo>
                        <a:pt x="5775" y="4227"/>
                        <a:pt x="5680" y="4215"/>
                        <a:pt x="5561" y="4203"/>
                      </a:cubicBezTo>
                      <a:cubicBezTo>
                        <a:pt x="5453" y="4179"/>
                        <a:pt x="5299" y="4155"/>
                        <a:pt x="5168" y="4132"/>
                      </a:cubicBezTo>
                      <a:cubicBezTo>
                        <a:pt x="5060" y="4108"/>
                        <a:pt x="4965" y="4084"/>
                        <a:pt x="4858" y="4072"/>
                      </a:cubicBezTo>
                      <a:cubicBezTo>
                        <a:pt x="4703" y="4036"/>
                        <a:pt x="4548" y="3989"/>
                        <a:pt x="4394" y="3953"/>
                      </a:cubicBezTo>
                      <a:cubicBezTo>
                        <a:pt x="4287" y="3929"/>
                        <a:pt x="4191" y="3905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27"/>
                        <a:pt x="3489" y="3679"/>
                      </a:cubicBezTo>
                      <a:cubicBezTo>
                        <a:pt x="3441" y="3655"/>
                        <a:pt x="3405" y="3643"/>
                        <a:pt x="3358" y="3631"/>
                      </a:cubicBezTo>
                      <a:cubicBezTo>
                        <a:pt x="3227" y="3572"/>
                        <a:pt x="3096" y="3512"/>
                        <a:pt x="2965" y="3465"/>
                      </a:cubicBezTo>
                      <a:cubicBezTo>
                        <a:pt x="2894" y="3429"/>
                        <a:pt x="2834" y="3405"/>
                        <a:pt x="2763" y="3370"/>
                      </a:cubicBezTo>
                      <a:cubicBezTo>
                        <a:pt x="2584" y="3286"/>
                        <a:pt x="2393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29"/>
                <p:cNvSpPr/>
                <p:nvPr/>
              </p:nvSpPr>
              <p:spPr>
                <a:xfrm>
                  <a:off x="3427950" y="35223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1"/>
                      </a:moveTo>
                      <a:cubicBezTo>
                        <a:pt x="16419" y="3382"/>
                        <a:pt x="16431" y="6132"/>
                        <a:pt x="13526" y="7823"/>
                      </a:cubicBezTo>
                      <a:cubicBezTo>
                        <a:pt x="10609" y="9513"/>
                        <a:pt x="5870" y="9513"/>
                        <a:pt x="2941" y="7823"/>
                      </a:cubicBezTo>
                      <a:cubicBezTo>
                        <a:pt x="12" y="6132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1876;p29"/>
                <p:cNvSpPr/>
                <p:nvPr/>
              </p:nvSpPr>
              <p:spPr>
                <a:xfrm>
                  <a:off x="3526775" y="35795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1"/>
                      </a:moveTo>
                      <a:cubicBezTo>
                        <a:pt x="8525" y="1762"/>
                        <a:pt x="8525" y="3179"/>
                        <a:pt x="7013" y="4060"/>
                      </a:cubicBezTo>
                      <a:cubicBezTo>
                        <a:pt x="5513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29"/>
                <p:cNvSpPr/>
                <p:nvPr/>
              </p:nvSpPr>
              <p:spPr>
                <a:xfrm>
                  <a:off x="3551475" y="3598050"/>
                  <a:ext cx="1637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60" extrusionOk="0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76"/>
                        <a:pt x="0" y="2272"/>
                        <a:pt x="1167" y="2950"/>
                      </a:cubicBezTo>
                      <a:cubicBezTo>
                        <a:pt x="1756" y="3290"/>
                        <a:pt x="2521" y="3459"/>
                        <a:pt x="3285" y="3459"/>
                      </a:cubicBezTo>
                      <a:cubicBezTo>
                        <a:pt x="4048" y="3459"/>
                        <a:pt x="4810" y="3290"/>
                        <a:pt x="5394" y="2950"/>
                      </a:cubicBezTo>
                      <a:cubicBezTo>
                        <a:pt x="6549" y="2272"/>
                        <a:pt x="6549" y="1176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29"/>
                <p:cNvSpPr/>
                <p:nvPr/>
              </p:nvSpPr>
              <p:spPr>
                <a:xfrm>
                  <a:off x="3410675" y="3620000"/>
                  <a:ext cx="4455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0" extrusionOk="0">
                      <a:moveTo>
                        <a:pt x="17812" y="60"/>
                      </a:move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18" y="162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4"/>
                        <a:pt x="882" y="8466"/>
                        <a:pt x="2632" y="9490"/>
                      </a:cubicBezTo>
                      <a:cubicBezTo>
                        <a:pt x="2846" y="9609"/>
                        <a:pt x="3061" y="9716"/>
                        <a:pt x="3287" y="9823"/>
                      </a:cubicBezTo>
                      <a:cubicBezTo>
                        <a:pt x="3370" y="9859"/>
                        <a:pt x="3442" y="9895"/>
                        <a:pt x="3525" y="9930"/>
                      </a:cubicBezTo>
                      <a:cubicBezTo>
                        <a:pt x="3656" y="9990"/>
                        <a:pt x="3787" y="10049"/>
                        <a:pt x="3918" y="10097"/>
                      </a:cubicBezTo>
                      <a:lnTo>
                        <a:pt x="3989" y="10133"/>
                      </a:lnTo>
                      <a:cubicBezTo>
                        <a:pt x="4049" y="10145"/>
                        <a:pt x="4096" y="10168"/>
                        <a:pt x="4144" y="10180"/>
                      </a:cubicBezTo>
                      <a:cubicBezTo>
                        <a:pt x="4323" y="10252"/>
                        <a:pt x="4501" y="10311"/>
                        <a:pt x="4680" y="10371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7" y="10526"/>
                      </a:cubicBezTo>
                      <a:cubicBezTo>
                        <a:pt x="5406" y="10573"/>
                        <a:pt x="5597" y="10621"/>
                        <a:pt x="5775" y="10657"/>
                      </a:cubicBezTo>
                      <a:cubicBezTo>
                        <a:pt x="5835" y="10669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4"/>
                        <a:pt x="6466" y="10788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lnTo>
                        <a:pt x="7025" y="10871"/>
                      </a:lnTo>
                      <a:cubicBezTo>
                        <a:pt x="7168" y="10895"/>
                        <a:pt x="7323" y="10907"/>
                        <a:pt x="7466" y="10919"/>
                      </a:cubicBezTo>
                      <a:cubicBezTo>
                        <a:pt x="7537" y="10919"/>
                        <a:pt x="7609" y="10942"/>
                        <a:pt x="7680" y="10942"/>
                      </a:cubicBezTo>
                      <a:lnTo>
                        <a:pt x="7883" y="10954"/>
                      </a:lnTo>
                      <a:cubicBezTo>
                        <a:pt x="8025" y="10966"/>
                        <a:pt x="8180" y="10978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42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52"/>
                        <a:pt x="11776" y="10728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73"/>
                        <a:pt x="12597" y="10538"/>
                        <a:pt x="12717" y="10502"/>
                      </a:cubicBezTo>
                      <a:cubicBezTo>
                        <a:pt x="12871" y="10466"/>
                        <a:pt x="13026" y="10418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57"/>
                      </a:cubicBezTo>
                      <a:lnTo>
                        <a:pt x="13895" y="10121"/>
                      </a:lnTo>
                      <a:cubicBezTo>
                        <a:pt x="14086" y="10049"/>
                        <a:pt x="14276" y="9966"/>
                        <a:pt x="14467" y="9883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90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6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3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32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66"/>
                      </a:cubicBezTo>
                      <a:cubicBezTo>
                        <a:pt x="17467" y="7299"/>
                        <a:pt x="17539" y="7132"/>
                        <a:pt x="17610" y="6954"/>
                      </a:cubicBezTo>
                      <a:cubicBezTo>
                        <a:pt x="17670" y="6787"/>
                        <a:pt x="17717" y="6620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3"/>
                        <a:pt x="17777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0" y="5942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09" y="245"/>
                        <a:pt x="17805" y="273"/>
                        <a:pt x="17800" y="298"/>
                      </a:cubicBezTo>
                      <a:lnTo>
                        <a:pt x="17800" y="370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77"/>
                      </a:lnTo>
                      <a:cubicBezTo>
                        <a:pt x="17646" y="1060"/>
                        <a:pt x="17622" y="1144"/>
                        <a:pt x="17586" y="1239"/>
                      </a:cubicBezTo>
                      <a:lnTo>
                        <a:pt x="17574" y="1263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36" y="2406"/>
                        <a:pt x="16812" y="2429"/>
                        <a:pt x="16788" y="2453"/>
                      </a:cubicBezTo>
                      <a:cubicBezTo>
                        <a:pt x="16669" y="2596"/>
                        <a:pt x="16527" y="2715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10"/>
                      </a:cubicBezTo>
                      <a:cubicBezTo>
                        <a:pt x="15622" y="3441"/>
                        <a:pt x="15431" y="3560"/>
                        <a:pt x="15229" y="3680"/>
                      </a:cubicBezTo>
                      <a:cubicBezTo>
                        <a:pt x="15038" y="3799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30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5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84"/>
                      </a:cubicBezTo>
                      <a:lnTo>
                        <a:pt x="10585" y="5096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cubicBezTo>
                        <a:pt x="9502" y="5168"/>
                        <a:pt x="9371" y="5180"/>
                        <a:pt x="9240" y="5180"/>
                      </a:cubicBez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cubicBezTo>
                        <a:pt x="7752" y="5132"/>
                        <a:pt x="7621" y="5120"/>
                        <a:pt x="7490" y="5108"/>
                      </a:cubicBezTo>
                      <a:cubicBezTo>
                        <a:pt x="7347" y="5096"/>
                        <a:pt x="7192" y="5084"/>
                        <a:pt x="7037" y="5061"/>
                      </a:cubicBezTo>
                      <a:cubicBezTo>
                        <a:pt x="6894" y="5049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5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cubicBezTo>
                        <a:pt x="4823" y="4596"/>
                        <a:pt x="4763" y="4573"/>
                        <a:pt x="4704" y="4561"/>
                      </a:cubicBez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22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80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4"/>
                        <a:pt x="24" y="512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29"/>
                <p:cNvSpPr/>
                <p:nvPr/>
              </p:nvSpPr>
              <p:spPr>
                <a:xfrm>
                  <a:off x="3388650" y="34789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74" y="2025"/>
                      </a:moveTo>
                      <a:cubicBezTo>
                        <a:pt x="19563" y="4037"/>
                        <a:pt x="19574" y="7299"/>
                        <a:pt x="16110" y="9324"/>
                      </a:cubicBezTo>
                      <a:cubicBezTo>
                        <a:pt x="12645" y="11336"/>
                        <a:pt x="7001" y="11336"/>
                        <a:pt x="3513" y="9324"/>
                      </a:cubicBezTo>
                      <a:cubicBezTo>
                        <a:pt x="12" y="7299"/>
                        <a:pt x="1" y="4037"/>
                        <a:pt x="3465" y="2025"/>
                      </a:cubicBezTo>
                      <a:cubicBezTo>
                        <a:pt x="6942" y="1"/>
                        <a:pt x="12574" y="1"/>
                        <a:pt x="16074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29"/>
                <p:cNvSpPr/>
                <p:nvPr/>
              </p:nvSpPr>
              <p:spPr>
                <a:xfrm>
                  <a:off x="3545525" y="3569700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53"/>
                        <a:pt x="7037" y="2632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29"/>
                <p:cNvSpPr/>
                <p:nvPr/>
              </p:nvSpPr>
              <p:spPr>
                <a:xfrm>
                  <a:off x="3446400" y="3435150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43" y="60"/>
                      </a:move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46" y="386"/>
                        <a:pt x="14951" y="360"/>
                        <a:pt x="14955" y="334"/>
                      </a:cubicBezTo>
                      <a:lnTo>
                        <a:pt x="14955" y="275"/>
                      </a:lnTo>
                      <a:cubicBezTo>
                        <a:pt x="14955" y="203"/>
                        <a:pt x="14955" y="132"/>
                        <a:pt x="14943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1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0" y="8395"/>
                        <a:pt x="3167" y="8442"/>
                        <a:pt x="3287" y="8490"/>
                      </a:cubicBezTo>
                      <a:lnTo>
                        <a:pt x="3346" y="8514"/>
                      </a:lnTo>
                      <a:lnTo>
                        <a:pt x="3477" y="8561"/>
                      </a:lnTo>
                      <a:cubicBezTo>
                        <a:pt x="3620" y="8609"/>
                        <a:pt x="3775" y="8668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cubicBezTo>
                        <a:pt x="4882" y="8954"/>
                        <a:pt x="4918" y="8966"/>
                        <a:pt x="4965" y="8978"/>
                      </a:cubicBezTo>
                      <a:lnTo>
                        <a:pt x="5156" y="9014"/>
                      </a:ln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596" y="9085"/>
                        <a:pt x="5656" y="9097"/>
                        <a:pt x="5703" y="9109"/>
                      </a:cubicBezTo>
                      <a:cubicBezTo>
                        <a:pt x="5763" y="9121"/>
                        <a:pt x="5823" y="9121"/>
                        <a:pt x="5882" y="9133"/>
                      </a:cubicBezTo>
                      <a:lnTo>
                        <a:pt x="6251" y="9169"/>
                      </a:lnTo>
                      <a:cubicBezTo>
                        <a:pt x="6323" y="9169"/>
                        <a:pt x="6370" y="9180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lnTo>
                        <a:pt x="7168" y="9228"/>
                      </a:ln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80"/>
                        <a:pt x="8763" y="9169"/>
                      </a:cubicBezTo>
                      <a:lnTo>
                        <a:pt x="8859" y="9157"/>
                      </a:lnTo>
                      <a:lnTo>
                        <a:pt x="9013" y="9145"/>
                      </a:lnTo>
                      <a:cubicBezTo>
                        <a:pt x="9180" y="9121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8"/>
                      </a:lnTo>
                      <a:cubicBezTo>
                        <a:pt x="9799" y="9026"/>
                        <a:pt x="9871" y="9002"/>
                        <a:pt x="9954" y="8990"/>
                      </a:cubicBezTo>
                      <a:cubicBezTo>
                        <a:pt x="10097" y="8954"/>
                        <a:pt x="10228" y="8930"/>
                        <a:pt x="10371" y="8895"/>
                      </a:cubicBezTo>
                      <a:cubicBezTo>
                        <a:pt x="10466" y="8871"/>
                        <a:pt x="10561" y="8847"/>
                        <a:pt x="10668" y="8823"/>
                      </a:cubicBezTo>
                      <a:cubicBezTo>
                        <a:pt x="10799" y="8788"/>
                        <a:pt x="10930" y="8752"/>
                        <a:pt x="11049" y="8704"/>
                      </a:cubicBezTo>
                      <a:lnTo>
                        <a:pt x="11133" y="8692"/>
                      </a:lnTo>
                      <a:cubicBezTo>
                        <a:pt x="11288" y="8633"/>
                        <a:pt x="11442" y="8585"/>
                        <a:pt x="11585" y="8526"/>
                      </a:cubicBezTo>
                      <a:cubicBezTo>
                        <a:pt x="11609" y="8514"/>
                        <a:pt x="11633" y="8502"/>
                        <a:pt x="11657" y="8502"/>
                      </a:cubicBezTo>
                      <a:cubicBezTo>
                        <a:pt x="11811" y="8442"/>
                        <a:pt x="11978" y="8371"/>
                        <a:pt x="12133" y="8299"/>
                      </a:cubicBezTo>
                      <a:lnTo>
                        <a:pt x="12276" y="8228"/>
                      </a:lnTo>
                      <a:cubicBezTo>
                        <a:pt x="12442" y="8145"/>
                        <a:pt x="12609" y="8061"/>
                        <a:pt x="12776" y="7966"/>
                      </a:cubicBezTo>
                      <a:lnTo>
                        <a:pt x="12871" y="7906"/>
                      </a:lnTo>
                      <a:cubicBezTo>
                        <a:pt x="13002" y="7835"/>
                        <a:pt x="13133" y="7752"/>
                        <a:pt x="13252" y="7668"/>
                      </a:cubicBezTo>
                      <a:lnTo>
                        <a:pt x="13312" y="7621"/>
                      </a:lnTo>
                      <a:cubicBezTo>
                        <a:pt x="13443" y="7525"/>
                        <a:pt x="13574" y="7418"/>
                        <a:pt x="13693" y="7323"/>
                      </a:cubicBezTo>
                      <a:lnTo>
                        <a:pt x="13752" y="7275"/>
                      </a:lnTo>
                      <a:cubicBezTo>
                        <a:pt x="13764" y="7252"/>
                        <a:pt x="13788" y="7240"/>
                        <a:pt x="13812" y="7216"/>
                      </a:cubicBezTo>
                      <a:cubicBezTo>
                        <a:pt x="13907" y="7133"/>
                        <a:pt x="14002" y="7037"/>
                        <a:pt x="14085" y="6942"/>
                      </a:cubicBezTo>
                      <a:lnTo>
                        <a:pt x="14133" y="6883"/>
                      </a:lnTo>
                      <a:cubicBezTo>
                        <a:pt x="14181" y="6835"/>
                        <a:pt x="14228" y="6775"/>
                        <a:pt x="14276" y="6716"/>
                      </a:cubicBezTo>
                      <a:cubicBezTo>
                        <a:pt x="14395" y="6573"/>
                        <a:pt x="14490" y="6430"/>
                        <a:pt x="14574" y="6275"/>
                      </a:cubicBezTo>
                      <a:cubicBezTo>
                        <a:pt x="14657" y="6132"/>
                        <a:pt x="14717" y="5990"/>
                        <a:pt x="14776" y="5847"/>
                      </a:cubicBezTo>
                      <a:cubicBezTo>
                        <a:pt x="14824" y="5704"/>
                        <a:pt x="14871" y="5573"/>
                        <a:pt x="14895" y="5430"/>
                      </a:cubicBezTo>
                      <a:cubicBezTo>
                        <a:pt x="14895" y="5418"/>
                        <a:pt x="14895" y="5394"/>
                        <a:pt x="14895" y="5382"/>
                      </a:cubicBezTo>
                      <a:cubicBezTo>
                        <a:pt x="14907" y="5311"/>
                        <a:pt x="14919" y="5251"/>
                        <a:pt x="14931" y="5180"/>
                      </a:cubicBezTo>
                      <a:lnTo>
                        <a:pt x="14931" y="5097"/>
                      </a:lnTo>
                      <a:lnTo>
                        <a:pt x="14931" y="5001"/>
                      </a:lnTo>
                      <a:lnTo>
                        <a:pt x="14931" y="4942"/>
                      </a:ln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19" y="544"/>
                        <a:pt x="14887" y="681"/>
                        <a:pt x="14847" y="810"/>
                      </a:cubicBezTo>
                      <a:cubicBezTo>
                        <a:pt x="14847" y="822"/>
                        <a:pt x="14847" y="834"/>
                        <a:pt x="14847" y="834"/>
                      </a:cubicBezTo>
                      <a:cubicBezTo>
                        <a:pt x="14824" y="906"/>
                        <a:pt x="14800" y="989"/>
                        <a:pt x="14764" y="1060"/>
                      </a:cubicBezTo>
                      <a:lnTo>
                        <a:pt x="14764" y="1084"/>
                      </a:lnTo>
                      <a:cubicBezTo>
                        <a:pt x="14609" y="1430"/>
                        <a:pt x="14407" y="1739"/>
                        <a:pt x="14157" y="2025"/>
                      </a:cubicBezTo>
                      <a:cubicBezTo>
                        <a:pt x="14133" y="2049"/>
                        <a:pt x="14121" y="2061"/>
                        <a:pt x="14109" y="2084"/>
                      </a:cubicBezTo>
                      <a:cubicBezTo>
                        <a:pt x="13990" y="2192"/>
                        <a:pt x="13883" y="2299"/>
                        <a:pt x="13764" y="2406"/>
                      </a:cubicBezTo>
                      <a:lnTo>
                        <a:pt x="13704" y="2453"/>
                      </a:lnTo>
                      <a:cubicBezTo>
                        <a:pt x="13585" y="2561"/>
                        <a:pt x="13454" y="2656"/>
                        <a:pt x="13323" y="2751"/>
                      </a:cubicBezTo>
                      <a:lnTo>
                        <a:pt x="13264" y="2787"/>
                      </a:lnTo>
                      <a:cubicBezTo>
                        <a:pt x="13109" y="2894"/>
                        <a:pt x="12966" y="3001"/>
                        <a:pt x="12788" y="3084"/>
                      </a:cubicBezTo>
                      <a:cubicBezTo>
                        <a:pt x="12609" y="3180"/>
                        <a:pt x="12454" y="3275"/>
                        <a:pt x="12276" y="3358"/>
                      </a:cubicBezTo>
                      <a:lnTo>
                        <a:pt x="12145" y="3418"/>
                      </a:lnTo>
                      <a:cubicBezTo>
                        <a:pt x="11990" y="3489"/>
                        <a:pt x="11835" y="3561"/>
                        <a:pt x="11669" y="3620"/>
                      </a:cubicBezTo>
                      <a:lnTo>
                        <a:pt x="11597" y="3644"/>
                      </a:lnTo>
                      <a:cubicBezTo>
                        <a:pt x="11430" y="3716"/>
                        <a:pt x="11240" y="3775"/>
                        <a:pt x="11061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4001"/>
                        <a:pt x="10383" y="4025"/>
                      </a:cubicBezTo>
                      <a:cubicBezTo>
                        <a:pt x="10240" y="4061"/>
                        <a:pt x="10109" y="4085"/>
                        <a:pt x="9966" y="4108"/>
                      </a:cubicBezTo>
                      <a:cubicBezTo>
                        <a:pt x="9859" y="4132"/>
                        <a:pt x="9764" y="4156"/>
                        <a:pt x="9668" y="4168"/>
                      </a:cubicBezTo>
                      <a:lnTo>
                        <a:pt x="9537" y="4192"/>
                      </a:lnTo>
                      <a:cubicBezTo>
                        <a:pt x="9371" y="4216"/>
                        <a:pt x="9204" y="4251"/>
                        <a:pt x="9025" y="4263"/>
                      </a:cubicBezTo>
                      <a:lnTo>
                        <a:pt x="8871" y="4287"/>
                      </a:lnTo>
                      <a:cubicBezTo>
                        <a:pt x="8775" y="4299"/>
                        <a:pt x="8680" y="4299"/>
                        <a:pt x="8573" y="4311"/>
                      </a:cubicBezTo>
                      <a:cubicBezTo>
                        <a:pt x="8406" y="4323"/>
                        <a:pt x="8240" y="4335"/>
                        <a:pt x="8073" y="4347"/>
                      </a:cubicBezTo>
                      <a:cubicBezTo>
                        <a:pt x="7966" y="4347"/>
                        <a:pt x="7859" y="4347"/>
                        <a:pt x="7751" y="4358"/>
                      </a:cubicBezTo>
                      <a:lnTo>
                        <a:pt x="7335" y="4358"/>
                      </a:lnTo>
                      <a:cubicBezTo>
                        <a:pt x="7204" y="4358"/>
                        <a:pt x="7108" y="4358"/>
                        <a:pt x="7001" y="4347"/>
                      </a:cubicBezTo>
                      <a:cubicBezTo>
                        <a:pt x="6882" y="4335"/>
                        <a:pt x="6739" y="4335"/>
                        <a:pt x="6620" y="4323"/>
                      </a:cubicBezTo>
                      <a:cubicBezTo>
                        <a:pt x="6489" y="4311"/>
                        <a:pt x="6382" y="4311"/>
                        <a:pt x="6275" y="4299"/>
                      </a:cubicBezTo>
                      <a:cubicBezTo>
                        <a:pt x="6156" y="4287"/>
                        <a:pt x="6025" y="4263"/>
                        <a:pt x="5894" y="4251"/>
                      </a:cubicBezTo>
                      <a:cubicBezTo>
                        <a:pt x="5775" y="4239"/>
                        <a:pt x="5680" y="4227"/>
                        <a:pt x="5561" y="4204"/>
                      </a:cubicBezTo>
                      <a:cubicBezTo>
                        <a:pt x="5453" y="4192"/>
                        <a:pt x="5299" y="4156"/>
                        <a:pt x="5168" y="4132"/>
                      </a:cubicBezTo>
                      <a:cubicBezTo>
                        <a:pt x="5061" y="4120"/>
                        <a:pt x="4953" y="4097"/>
                        <a:pt x="4858" y="4073"/>
                      </a:cubicBezTo>
                      <a:cubicBezTo>
                        <a:pt x="4703" y="4037"/>
                        <a:pt x="4549" y="4001"/>
                        <a:pt x="4394" y="3966"/>
                      </a:cubicBezTo>
                      <a:cubicBezTo>
                        <a:pt x="4287" y="3930"/>
                        <a:pt x="4191" y="3906"/>
                        <a:pt x="4096" y="3882"/>
                      </a:cubicBezTo>
                      <a:lnTo>
                        <a:pt x="3941" y="3835"/>
                      </a:lnTo>
                      <a:cubicBezTo>
                        <a:pt x="3787" y="3787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5"/>
                      </a:cubicBezTo>
                      <a:cubicBezTo>
                        <a:pt x="2894" y="3430"/>
                        <a:pt x="2834" y="3406"/>
                        <a:pt x="2763" y="3382"/>
                      </a:cubicBezTo>
                      <a:cubicBezTo>
                        <a:pt x="2572" y="3287"/>
                        <a:pt x="2394" y="3192"/>
                        <a:pt x="2215" y="3084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29"/>
                <p:cNvSpPr/>
                <p:nvPr/>
              </p:nvSpPr>
              <p:spPr>
                <a:xfrm>
                  <a:off x="3427950" y="33172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2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12" y="6133"/>
                        <a:pt x="0" y="3394"/>
                        <a:pt x="2905" y="1692"/>
                      </a:cubicBezTo>
                      <a:cubicBezTo>
                        <a:pt x="5822" y="1"/>
                        <a:pt x="10561" y="1"/>
                        <a:pt x="13490" y="169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29"/>
                <p:cNvSpPr/>
                <p:nvPr/>
              </p:nvSpPr>
              <p:spPr>
                <a:xfrm>
                  <a:off x="3526775" y="33744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2"/>
                      </a:moveTo>
                      <a:cubicBezTo>
                        <a:pt x="8525" y="1763"/>
                        <a:pt x="8525" y="3192"/>
                        <a:pt x="7013" y="4061"/>
                      </a:cubicBezTo>
                      <a:cubicBezTo>
                        <a:pt x="5513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12" y="882"/>
                      </a:cubicBezTo>
                      <a:cubicBezTo>
                        <a:pt x="3024" y="1"/>
                        <a:pt x="5489" y="1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29"/>
                <p:cNvSpPr/>
                <p:nvPr/>
              </p:nvSpPr>
              <p:spPr>
                <a:xfrm>
                  <a:off x="3551475" y="3392975"/>
                  <a:ext cx="1637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59" extrusionOk="0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88"/>
                        <a:pt x="0" y="2283"/>
                        <a:pt x="1167" y="2950"/>
                      </a:cubicBezTo>
                      <a:cubicBezTo>
                        <a:pt x="1756" y="3289"/>
                        <a:pt x="2521" y="3459"/>
                        <a:pt x="3285" y="3459"/>
                      </a:cubicBezTo>
                      <a:cubicBezTo>
                        <a:pt x="4048" y="3459"/>
                        <a:pt x="4810" y="3289"/>
                        <a:pt x="5394" y="2950"/>
                      </a:cubicBezTo>
                      <a:cubicBezTo>
                        <a:pt x="6549" y="2283"/>
                        <a:pt x="6549" y="1188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29"/>
                <p:cNvSpPr/>
                <p:nvPr/>
              </p:nvSpPr>
              <p:spPr>
                <a:xfrm>
                  <a:off x="3410675" y="3414925"/>
                  <a:ext cx="4455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0" extrusionOk="0">
                      <a:moveTo>
                        <a:pt x="17812" y="48"/>
                      </a:move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18" y="161"/>
                        <a:pt x="17820" y="109"/>
                        <a:pt x="17812" y="48"/>
                      </a:cubicBezTo>
                      <a:close/>
                      <a:moveTo>
                        <a:pt x="24" y="0"/>
                      </a:moveTo>
                      <a:lnTo>
                        <a:pt x="1" y="5810"/>
                      </a:lnTo>
                      <a:cubicBezTo>
                        <a:pt x="1" y="7144"/>
                        <a:pt x="882" y="8465"/>
                        <a:pt x="2632" y="9489"/>
                      </a:cubicBezTo>
                      <a:cubicBezTo>
                        <a:pt x="2846" y="9608"/>
                        <a:pt x="3061" y="9716"/>
                        <a:pt x="3287" y="9823"/>
                      </a:cubicBezTo>
                      <a:cubicBezTo>
                        <a:pt x="3370" y="9858"/>
                        <a:pt x="3442" y="9894"/>
                        <a:pt x="3525" y="9930"/>
                      </a:cubicBezTo>
                      <a:cubicBezTo>
                        <a:pt x="3656" y="9989"/>
                        <a:pt x="3787" y="10049"/>
                        <a:pt x="3918" y="10097"/>
                      </a:cubicBezTo>
                      <a:lnTo>
                        <a:pt x="3989" y="10132"/>
                      </a:lnTo>
                      <a:lnTo>
                        <a:pt x="4144" y="10180"/>
                      </a:lnTo>
                      <a:cubicBezTo>
                        <a:pt x="4323" y="10251"/>
                        <a:pt x="4501" y="10311"/>
                        <a:pt x="4680" y="10370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1"/>
                        <a:pt x="5227" y="10525"/>
                      </a:cubicBezTo>
                      <a:cubicBezTo>
                        <a:pt x="5406" y="10573"/>
                        <a:pt x="5597" y="10620"/>
                        <a:pt x="5775" y="10656"/>
                      </a:cubicBezTo>
                      <a:cubicBezTo>
                        <a:pt x="5835" y="10668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3"/>
                        <a:pt x="6466" y="10787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59"/>
                        <a:pt x="6966" y="10859"/>
                        <a:pt x="7025" y="10871"/>
                      </a:cubicBezTo>
                      <a:cubicBezTo>
                        <a:pt x="7168" y="10882"/>
                        <a:pt x="7323" y="10906"/>
                        <a:pt x="7466" y="10918"/>
                      </a:cubicBezTo>
                      <a:cubicBezTo>
                        <a:pt x="7537" y="10918"/>
                        <a:pt x="7609" y="10942"/>
                        <a:pt x="7680" y="10942"/>
                      </a:cubicBezTo>
                      <a:cubicBezTo>
                        <a:pt x="7716" y="10948"/>
                        <a:pt x="7749" y="10948"/>
                        <a:pt x="7781" y="10948"/>
                      </a:cubicBezTo>
                      <a:cubicBezTo>
                        <a:pt x="7814" y="10948"/>
                        <a:pt x="7847" y="10948"/>
                        <a:pt x="7883" y="10954"/>
                      </a:cubicBezTo>
                      <a:cubicBezTo>
                        <a:pt x="8025" y="10966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90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30"/>
                        <a:pt x="10454" y="10930"/>
                      </a:cubicBezTo>
                      <a:lnTo>
                        <a:pt x="10573" y="10906"/>
                      </a:lnTo>
                      <a:lnTo>
                        <a:pt x="10752" y="10894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5"/>
                      </a:lnTo>
                      <a:lnTo>
                        <a:pt x="11585" y="10763"/>
                      </a:lnTo>
                      <a:cubicBezTo>
                        <a:pt x="11681" y="10751"/>
                        <a:pt x="11776" y="10728"/>
                        <a:pt x="11871" y="10704"/>
                      </a:cubicBezTo>
                      <a:cubicBezTo>
                        <a:pt x="12038" y="10668"/>
                        <a:pt x="12205" y="10632"/>
                        <a:pt x="12371" y="10597"/>
                      </a:cubicBezTo>
                      <a:cubicBezTo>
                        <a:pt x="12490" y="10573"/>
                        <a:pt x="12597" y="10537"/>
                        <a:pt x="12717" y="10501"/>
                      </a:cubicBezTo>
                      <a:cubicBezTo>
                        <a:pt x="12871" y="10466"/>
                        <a:pt x="13026" y="10418"/>
                        <a:pt x="13181" y="10370"/>
                      </a:cubicBezTo>
                      <a:lnTo>
                        <a:pt x="13276" y="10347"/>
                      </a:lnTo>
                      <a:cubicBezTo>
                        <a:pt x="13455" y="10287"/>
                        <a:pt x="13633" y="10228"/>
                        <a:pt x="13812" y="10156"/>
                      </a:cubicBezTo>
                      <a:lnTo>
                        <a:pt x="13895" y="10120"/>
                      </a:lnTo>
                      <a:cubicBezTo>
                        <a:pt x="14086" y="10049"/>
                        <a:pt x="14276" y="9966"/>
                        <a:pt x="14467" y="9882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89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7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5"/>
                      </a:cubicBezTo>
                      <a:lnTo>
                        <a:pt x="16384" y="8656"/>
                      </a:lnTo>
                      <a:cubicBezTo>
                        <a:pt x="16407" y="8632"/>
                        <a:pt x="16431" y="8608"/>
                        <a:pt x="16455" y="8585"/>
                      </a:cubicBezTo>
                      <a:cubicBezTo>
                        <a:pt x="16574" y="8477"/>
                        <a:pt x="16681" y="8370"/>
                        <a:pt x="16777" y="8263"/>
                      </a:cubicBezTo>
                      <a:cubicBezTo>
                        <a:pt x="16800" y="8239"/>
                        <a:pt x="16824" y="8215"/>
                        <a:pt x="16836" y="8192"/>
                      </a:cubicBezTo>
                      <a:cubicBezTo>
                        <a:pt x="16896" y="8132"/>
                        <a:pt x="16955" y="8061"/>
                        <a:pt x="17015" y="7989"/>
                      </a:cubicBezTo>
                      <a:cubicBezTo>
                        <a:pt x="17146" y="7823"/>
                        <a:pt x="17265" y="7644"/>
                        <a:pt x="17372" y="7465"/>
                      </a:cubicBezTo>
                      <a:cubicBezTo>
                        <a:pt x="17467" y="7299"/>
                        <a:pt x="17539" y="7132"/>
                        <a:pt x="17610" y="6953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2"/>
                        <a:pt x="17777" y="6239"/>
                        <a:pt x="17789" y="6156"/>
                      </a:cubicBezTo>
                      <a:lnTo>
                        <a:pt x="17789" y="6060"/>
                      </a:lnTo>
                      <a:cubicBezTo>
                        <a:pt x="17789" y="6025"/>
                        <a:pt x="17789" y="5977"/>
                        <a:pt x="17800" y="5941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09" y="240"/>
                        <a:pt x="17805" y="268"/>
                        <a:pt x="17800" y="298"/>
                      </a:cubicBezTo>
                      <a:lnTo>
                        <a:pt x="17800" y="369"/>
                      </a:lnTo>
                      <a:cubicBezTo>
                        <a:pt x="17789" y="572"/>
                        <a:pt x="17741" y="762"/>
                        <a:pt x="17681" y="953"/>
                      </a:cubicBezTo>
                      <a:lnTo>
                        <a:pt x="17681" y="976"/>
                      </a:lnTo>
                      <a:cubicBezTo>
                        <a:pt x="17646" y="1060"/>
                        <a:pt x="17622" y="1155"/>
                        <a:pt x="17586" y="1238"/>
                      </a:cubicBezTo>
                      <a:lnTo>
                        <a:pt x="17574" y="1262"/>
                      </a:lnTo>
                      <a:cubicBezTo>
                        <a:pt x="17396" y="1679"/>
                        <a:pt x="17146" y="2060"/>
                        <a:pt x="16848" y="2393"/>
                      </a:cubicBezTo>
                      <a:cubicBezTo>
                        <a:pt x="16836" y="2417"/>
                        <a:pt x="16812" y="2429"/>
                        <a:pt x="16788" y="2453"/>
                      </a:cubicBezTo>
                      <a:cubicBezTo>
                        <a:pt x="16669" y="2596"/>
                        <a:pt x="16527" y="2727"/>
                        <a:pt x="16396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6" y="3155"/>
                        <a:pt x="15872" y="3262"/>
                      </a:cubicBezTo>
                      <a:cubicBezTo>
                        <a:pt x="15848" y="3286"/>
                        <a:pt x="15824" y="3298"/>
                        <a:pt x="15800" y="3322"/>
                      </a:cubicBez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38" y="3798"/>
                        <a:pt x="14836" y="3893"/>
                        <a:pt x="14633" y="4001"/>
                      </a:cubicBezTo>
                      <a:lnTo>
                        <a:pt x="14479" y="4072"/>
                      </a:lnTo>
                      <a:cubicBezTo>
                        <a:pt x="14288" y="4155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29"/>
                        <a:pt x="13407" y="4501"/>
                        <a:pt x="13193" y="4572"/>
                      </a:cubicBezTo>
                      <a:cubicBezTo>
                        <a:pt x="13038" y="4620"/>
                        <a:pt x="12895" y="4655"/>
                        <a:pt x="12728" y="4703"/>
                      </a:cubicBezTo>
                      <a:cubicBezTo>
                        <a:pt x="12609" y="4727"/>
                        <a:pt x="12502" y="4763"/>
                        <a:pt x="12383" y="4786"/>
                      </a:cubicBezTo>
                      <a:cubicBezTo>
                        <a:pt x="12216" y="4834"/>
                        <a:pt x="12050" y="4870"/>
                        <a:pt x="11883" y="4894"/>
                      </a:cubicBezTo>
                      <a:cubicBezTo>
                        <a:pt x="11764" y="4917"/>
                        <a:pt x="11645" y="4953"/>
                        <a:pt x="11526" y="4977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60"/>
                        <a:pt x="10764" y="5084"/>
                      </a:cubicBezTo>
                      <a:lnTo>
                        <a:pt x="10585" y="5108"/>
                      </a:lnTo>
                      <a:cubicBezTo>
                        <a:pt x="10466" y="5120"/>
                        <a:pt x="10347" y="5120"/>
                        <a:pt x="10216" y="5132"/>
                      </a:cubicBezTo>
                      <a:cubicBezTo>
                        <a:pt x="10026" y="5156"/>
                        <a:pt x="9823" y="5167"/>
                        <a:pt x="9621" y="5179"/>
                      </a:cubicBezTo>
                      <a:cubicBezTo>
                        <a:pt x="9502" y="5179"/>
                        <a:pt x="9371" y="5179"/>
                        <a:pt x="9240" y="5191"/>
                      </a:cubicBezTo>
                      <a:lnTo>
                        <a:pt x="8752" y="5191"/>
                      </a:lnTo>
                      <a:cubicBezTo>
                        <a:pt x="8621" y="5191"/>
                        <a:pt x="8478" y="5191"/>
                        <a:pt x="8347" y="5179"/>
                      </a:cubicBezTo>
                      <a:cubicBezTo>
                        <a:pt x="8204" y="5167"/>
                        <a:pt x="8049" y="5156"/>
                        <a:pt x="7894" y="5156"/>
                      </a:cubicBezTo>
                      <a:cubicBezTo>
                        <a:pt x="7752" y="5144"/>
                        <a:pt x="7621" y="5132"/>
                        <a:pt x="7490" y="5120"/>
                      </a:cubicBezTo>
                      <a:cubicBezTo>
                        <a:pt x="7347" y="5108"/>
                        <a:pt x="7192" y="5084"/>
                        <a:pt x="7037" y="5072"/>
                      </a:cubicBezTo>
                      <a:cubicBezTo>
                        <a:pt x="6894" y="5048"/>
                        <a:pt x="6775" y="5036"/>
                        <a:pt x="6644" y="5013"/>
                      </a:cubicBezTo>
                      <a:cubicBezTo>
                        <a:pt x="6478" y="4989"/>
                        <a:pt x="6323" y="4953"/>
                        <a:pt x="6168" y="4929"/>
                      </a:cubicBezTo>
                      <a:cubicBezTo>
                        <a:pt x="6049" y="4906"/>
                        <a:pt x="5918" y="4882"/>
                        <a:pt x="5799" y="4858"/>
                      </a:cubicBezTo>
                      <a:cubicBezTo>
                        <a:pt x="5608" y="4810"/>
                        <a:pt x="5430" y="4763"/>
                        <a:pt x="5239" y="4715"/>
                      </a:cubicBezTo>
                      <a:cubicBezTo>
                        <a:pt x="5120" y="4691"/>
                        <a:pt x="5001" y="4655"/>
                        <a:pt x="4894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82"/>
                      </a:cubicBezTo>
                      <a:lnTo>
                        <a:pt x="4013" y="4322"/>
                      </a:lnTo>
                      <a:cubicBezTo>
                        <a:pt x="3846" y="4263"/>
                        <a:pt x="3692" y="4191"/>
                        <a:pt x="3537" y="4120"/>
                      </a:cubicBezTo>
                      <a:cubicBezTo>
                        <a:pt x="3453" y="4084"/>
                        <a:pt x="3382" y="4060"/>
                        <a:pt x="3311" y="4024"/>
                      </a:cubicBezTo>
                      <a:cubicBezTo>
                        <a:pt x="3084" y="3917"/>
                        <a:pt x="2858" y="3798"/>
                        <a:pt x="2656" y="3679"/>
                      </a:cubicBezTo>
                      <a:cubicBezTo>
                        <a:pt x="1548" y="3048"/>
                        <a:pt x="798" y="2286"/>
                        <a:pt x="394" y="1488"/>
                      </a:cubicBezTo>
                      <a:cubicBezTo>
                        <a:pt x="155" y="1024"/>
                        <a:pt x="24" y="524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29"/>
                <p:cNvSpPr/>
                <p:nvPr/>
              </p:nvSpPr>
              <p:spPr>
                <a:xfrm>
                  <a:off x="3388650" y="327412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74" y="2013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45" y="11311"/>
                        <a:pt x="7001" y="11323"/>
                        <a:pt x="3513" y="9311"/>
                      </a:cubicBezTo>
                      <a:cubicBezTo>
                        <a:pt x="12" y="7287"/>
                        <a:pt x="1" y="4025"/>
                        <a:pt x="3465" y="2013"/>
                      </a:cubicBezTo>
                      <a:cubicBezTo>
                        <a:pt x="6942" y="0"/>
                        <a:pt x="12574" y="0"/>
                        <a:pt x="16074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29"/>
                <p:cNvSpPr/>
                <p:nvPr/>
              </p:nvSpPr>
              <p:spPr>
                <a:xfrm>
                  <a:off x="3545525" y="3364900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42"/>
                        <a:pt x="7037" y="2620"/>
                        <a:pt x="5787" y="3347"/>
                      </a:cubicBezTo>
                      <a:cubicBezTo>
                        <a:pt x="4548" y="4061"/>
                        <a:pt x="2512" y="4073"/>
                        <a:pt x="1262" y="3347"/>
                      </a:cubicBezTo>
                      <a:cubicBezTo>
                        <a:pt x="12" y="2620"/>
                        <a:pt x="0" y="1442"/>
                        <a:pt x="1250" y="727"/>
                      </a:cubicBezTo>
                      <a:cubicBezTo>
                        <a:pt x="2500" y="1"/>
                        <a:pt x="4513" y="1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29"/>
                <p:cNvSpPr/>
                <p:nvPr/>
              </p:nvSpPr>
              <p:spPr>
                <a:xfrm>
                  <a:off x="3446700" y="3230675"/>
                  <a:ext cx="3735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228" extrusionOk="0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3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79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51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6" y="8477"/>
                      </a:cubicBezTo>
                      <a:lnTo>
                        <a:pt x="3346" y="8501"/>
                      </a:lnTo>
                      <a:lnTo>
                        <a:pt x="3477" y="8549"/>
                      </a:lnTo>
                      <a:cubicBezTo>
                        <a:pt x="3620" y="8608"/>
                        <a:pt x="3775" y="8656"/>
                        <a:pt x="3917" y="8692"/>
                      </a:cubicBezTo>
                      <a:cubicBezTo>
                        <a:pt x="3977" y="8716"/>
                        <a:pt x="4025" y="8727"/>
                        <a:pt x="4084" y="8751"/>
                      </a:cubicBezTo>
                      <a:lnTo>
                        <a:pt x="4191" y="8775"/>
                      </a:lnTo>
                      <a:cubicBezTo>
                        <a:pt x="4251" y="8799"/>
                        <a:pt x="4310" y="8811"/>
                        <a:pt x="4382" y="8823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cubicBezTo>
                        <a:pt x="4882" y="8954"/>
                        <a:pt x="4929" y="8966"/>
                        <a:pt x="4965" y="8977"/>
                      </a:cubicBezTo>
                      <a:lnTo>
                        <a:pt x="5156" y="9001"/>
                      </a:lnTo>
                      <a:cubicBezTo>
                        <a:pt x="5287" y="9025"/>
                        <a:pt x="5418" y="9049"/>
                        <a:pt x="5549" y="9073"/>
                      </a:cubicBezTo>
                      <a:cubicBezTo>
                        <a:pt x="5608" y="9085"/>
                        <a:pt x="5656" y="9097"/>
                        <a:pt x="5703" y="9097"/>
                      </a:cubicBezTo>
                      <a:lnTo>
                        <a:pt x="5882" y="9120"/>
                      </a:lnTo>
                      <a:cubicBezTo>
                        <a:pt x="6013" y="9132"/>
                        <a:pt x="6132" y="9156"/>
                        <a:pt x="6263" y="9168"/>
                      </a:cubicBezTo>
                      <a:cubicBezTo>
                        <a:pt x="6323" y="9168"/>
                        <a:pt x="6370" y="9180"/>
                        <a:pt x="6430" y="9180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04"/>
                        <a:pt x="6977" y="9216"/>
                      </a:cubicBezTo>
                      <a:cubicBezTo>
                        <a:pt x="7049" y="9216"/>
                        <a:pt x="7108" y="9216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44"/>
                        <a:pt x="9013" y="9144"/>
                      </a:cubicBezTo>
                      <a:cubicBezTo>
                        <a:pt x="9180" y="9120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7"/>
                      </a:lnTo>
                      <a:cubicBezTo>
                        <a:pt x="9799" y="9025"/>
                        <a:pt x="9871" y="9001"/>
                        <a:pt x="9954" y="8989"/>
                      </a:cubicBezTo>
                      <a:cubicBezTo>
                        <a:pt x="10097" y="8966"/>
                        <a:pt x="10228" y="8930"/>
                        <a:pt x="10371" y="8906"/>
                      </a:cubicBezTo>
                      <a:cubicBezTo>
                        <a:pt x="10466" y="8882"/>
                        <a:pt x="10561" y="8847"/>
                        <a:pt x="10668" y="8823"/>
                      </a:cubicBezTo>
                      <a:cubicBezTo>
                        <a:pt x="10799" y="8787"/>
                        <a:pt x="10930" y="8751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5"/>
                        <a:pt x="11585" y="8525"/>
                      </a:cubicBezTo>
                      <a:lnTo>
                        <a:pt x="11657" y="8501"/>
                      </a:ln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27"/>
                      </a:lnTo>
                      <a:cubicBezTo>
                        <a:pt x="12442" y="8144"/>
                        <a:pt x="12609" y="8061"/>
                        <a:pt x="12776" y="7965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18"/>
                        <a:pt x="13692" y="7323"/>
                      </a:cubicBezTo>
                      <a:lnTo>
                        <a:pt x="13752" y="7275"/>
                      </a:lnTo>
                      <a:cubicBezTo>
                        <a:pt x="13764" y="7251"/>
                        <a:pt x="13788" y="7239"/>
                        <a:pt x="13812" y="7215"/>
                      </a:cubicBezTo>
                      <a:cubicBezTo>
                        <a:pt x="13907" y="7132"/>
                        <a:pt x="14002" y="7037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75"/>
                        <a:pt x="14276" y="6715"/>
                      </a:cubicBezTo>
                      <a:cubicBezTo>
                        <a:pt x="14395" y="6572"/>
                        <a:pt x="14490" y="6430"/>
                        <a:pt x="14574" y="6275"/>
                      </a:cubicBezTo>
                      <a:cubicBezTo>
                        <a:pt x="14657" y="6132"/>
                        <a:pt x="14716" y="5989"/>
                        <a:pt x="14776" y="5846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lnTo>
                        <a:pt x="14895" y="5394"/>
                      </a:lnTo>
                      <a:cubicBezTo>
                        <a:pt x="14907" y="5322"/>
                        <a:pt x="14919" y="5251"/>
                        <a:pt x="14931" y="5191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33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5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7"/>
                        <a:pt x="14145" y="2000"/>
                      </a:cubicBezTo>
                      <a:cubicBezTo>
                        <a:pt x="14121" y="2024"/>
                        <a:pt x="14109" y="2048"/>
                        <a:pt x="14097" y="2060"/>
                      </a:cubicBez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9"/>
                      </a:cubicBezTo>
                      <a:lnTo>
                        <a:pt x="13264" y="2774"/>
                      </a:lnTo>
                      <a:cubicBezTo>
                        <a:pt x="13109" y="2881"/>
                        <a:pt x="12966" y="2989"/>
                        <a:pt x="12788" y="3072"/>
                      </a:cubicBezTo>
                      <a:cubicBezTo>
                        <a:pt x="12609" y="3167"/>
                        <a:pt x="12454" y="3262"/>
                        <a:pt x="12276" y="3346"/>
                      </a:cubicBezTo>
                      <a:lnTo>
                        <a:pt x="12145" y="3405"/>
                      </a:lnTo>
                      <a:cubicBezTo>
                        <a:pt x="11990" y="3477"/>
                        <a:pt x="11835" y="3548"/>
                        <a:pt x="11668" y="3608"/>
                      </a:cubicBezTo>
                      <a:lnTo>
                        <a:pt x="11597" y="3632"/>
                      </a:lnTo>
                      <a:cubicBezTo>
                        <a:pt x="11430" y="3703"/>
                        <a:pt x="11240" y="3763"/>
                        <a:pt x="11061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40" y="4048"/>
                        <a:pt x="10109" y="4072"/>
                        <a:pt x="9966" y="4096"/>
                      </a:cubicBezTo>
                      <a:cubicBezTo>
                        <a:pt x="9871" y="4120"/>
                        <a:pt x="9763" y="4144"/>
                        <a:pt x="9668" y="4155"/>
                      </a:cubicBezTo>
                      <a:lnTo>
                        <a:pt x="9537" y="4179"/>
                      </a:lnTo>
                      <a:cubicBezTo>
                        <a:pt x="9371" y="4215"/>
                        <a:pt x="9204" y="4227"/>
                        <a:pt x="9025" y="4251"/>
                      </a:cubicBezTo>
                      <a:lnTo>
                        <a:pt x="8870" y="4275"/>
                      </a:lnTo>
                      <a:cubicBezTo>
                        <a:pt x="8775" y="4286"/>
                        <a:pt x="8680" y="4286"/>
                        <a:pt x="8573" y="4298"/>
                      </a:cubicBezTo>
                      <a:cubicBezTo>
                        <a:pt x="8406" y="4310"/>
                        <a:pt x="8239" y="4322"/>
                        <a:pt x="8073" y="4334"/>
                      </a:cubicBezTo>
                      <a:lnTo>
                        <a:pt x="7001" y="4334"/>
                      </a:lnTo>
                      <a:cubicBezTo>
                        <a:pt x="6870" y="4334"/>
                        <a:pt x="6739" y="4322"/>
                        <a:pt x="6620" y="4310"/>
                      </a:cubicBezTo>
                      <a:cubicBezTo>
                        <a:pt x="6489" y="4298"/>
                        <a:pt x="6382" y="4286"/>
                        <a:pt x="6275" y="4286"/>
                      </a:cubicBezTo>
                      <a:cubicBezTo>
                        <a:pt x="6156" y="4275"/>
                        <a:pt x="6025" y="4251"/>
                        <a:pt x="5894" y="4239"/>
                      </a:cubicBezTo>
                      <a:lnTo>
                        <a:pt x="5561" y="4191"/>
                      </a:lnTo>
                      <a:cubicBezTo>
                        <a:pt x="5430" y="4167"/>
                        <a:pt x="5299" y="4144"/>
                        <a:pt x="5168" y="4120"/>
                      </a:cubicBezTo>
                      <a:cubicBezTo>
                        <a:pt x="5060" y="4108"/>
                        <a:pt x="4965" y="4084"/>
                        <a:pt x="4858" y="4060"/>
                      </a:cubicBezTo>
                      <a:cubicBezTo>
                        <a:pt x="4703" y="4024"/>
                        <a:pt x="4548" y="3989"/>
                        <a:pt x="4394" y="3941"/>
                      </a:cubicBezTo>
                      <a:cubicBezTo>
                        <a:pt x="4287" y="3917"/>
                        <a:pt x="4191" y="3894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3"/>
                        <a:pt x="2763" y="3370"/>
                      </a:cubicBezTo>
                      <a:cubicBezTo>
                        <a:pt x="2584" y="3274"/>
                        <a:pt x="2393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8"/>
                      </a:cubicBezTo>
                      <a:cubicBezTo>
                        <a:pt x="119" y="857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29"/>
                <p:cNvSpPr/>
                <p:nvPr/>
              </p:nvSpPr>
              <p:spPr>
                <a:xfrm>
                  <a:off x="3427950" y="3112500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1"/>
                      </a:moveTo>
                      <a:cubicBezTo>
                        <a:pt x="16419" y="3382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12" y="6120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29"/>
                <p:cNvSpPr/>
                <p:nvPr/>
              </p:nvSpPr>
              <p:spPr>
                <a:xfrm>
                  <a:off x="3526775" y="3169650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1"/>
                      </a:moveTo>
                      <a:cubicBezTo>
                        <a:pt x="8525" y="1751"/>
                        <a:pt x="8525" y="3179"/>
                        <a:pt x="7013" y="4060"/>
                      </a:cubicBezTo>
                      <a:cubicBezTo>
                        <a:pt x="5513" y="4930"/>
                        <a:pt x="3048" y="4941"/>
                        <a:pt x="1524" y="4060"/>
                      </a:cubicBezTo>
                      <a:cubicBezTo>
                        <a:pt x="0" y="3179"/>
                        <a:pt x="0" y="1751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29"/>
                <p:cNvSpPr/>
                <p:nvPr/>
              </p:nvSpPr>
              <p:spPr>
                <a:xfrm>
                  <a:off x="3551475" y="3188100"/>
                  <a:ext cx="163725" cy="8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54" extrusionOk="0">
                      <a:moveTo>
                        <a:pt x="3264" y="1"/>
                      </a:moveTo>
                      <a:cubicBezTo>
                        <a:pt x="2501" y="1"/>
                        <a:pt x="1739" y="167"/>
                        <a:pt x="1155" y="501"/>
                      </a:cubicBezTo>
                      <a:cubicBezTo>
                        <a:pt x="0" y="1179"/>
                        <a:pt x="0" y="2275"/>
                        <a:pt x="1167" y="2953"/>
                      </a:cubicBezTo>
                      <a:cubicBezTo>
                        <a:pt x="1756" y="3287"/>
                        <a:pt x="2521" y="3453"/>
                        <a:pt x="3285" y="3453"/>
                      </a:cubicBezTo>
                      <a:cubicBezTo>
                        <a:pt x="4048" y="3453"/>
                        <a:pt x="4810" y="3287"/>
                        <a:pt x="5394" y="2953"/>
                      </a:cubicBezTo>
                      <a:cubicBezTo>
                        <a:pt x="6549" y="2275"/>
                        <a:pt x="6549" y="1179"/>
                        <a:pt x="5382" y="501"/>
                      </a:cubicBezTo>
                      <a:cubicBezTo>
                        <a:pt x="4793" y="167"/>
                        <a:pt x="4028" y="1"/>
                        <a:pt x="3264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29"/>
                <p:cNvSpPr/>
                <p:nvPr/>
              </p:nvSpPr>
              <p:spPr>
                <a:xfrm>
                  <a:off x="3410675" y="3210125"/>
                  <a:ext cx="4455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1" extrusionOk="0">
                      <a:moveTo>
                        <a:pt x="17812" y="60"/>
                      </a:move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18" y="157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70" y="9859"/>
                        <a:pt x="3442" y="9883"/>
                        <a:pt x="3525" y="9919"/>
                      </a:cubicBezTo>
                      <a:cubicBezTo>
                        <a:pt x="3656" y="9978"/>
                        <a:pt x="3787" y="10038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66"/>
                      </a:lnTo>
                      <a:cubicBezTo>
                        <a:pt x="5073" y="10478"/>
                        <a:pt x="5144" y="10502"/>
                        <a:pt x="5227" y="10514"/>
                      </a:cubicBezTo>
                      <a:cubicBezTo>
                        <a:pt x="5406" y="10561"/>
                        <a:pt x="5597" y="10609"/>
                        <a:pt x="5775" y="10657"/>
                      </a:cubicBezTo>
                      <a:cubicBezTo>
                        <a:pt x="5835" y="10669"/>
                        <a:pt x="5882" y="10681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52"/>
                        <a:pt x="6466" y="10788"/>
                        <a:pt x="6621" y="10812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47"/>
                        <a:pt x="6966" y="10859"/>
                        <a:pt x="7025" y="10871"/>
                      </a:cubicBezTo>
                      <a:cubicBezTo>
                        <a:pt x="7168" y="10883"/>
                        <a:pt x="7323" y="10907"/>
                        <a:pt x="7466" y="10919"/>
                      </a:cubicBezTo>
                      <a:cubicBezTo>
                        <a:pt x="7537" y="10919"/>
                        <a:pt x="7609" y="10931"/>
                        <a:pt x="7680" y="10942"/>
                      </a:cubicBezTo>
                      <a:cubicBezTo>
                        <a:pt x="7752" y="10942"/>
                        <a:pt x="7811" y="10942"/>
                        <a:pt x="7883" y="10954"/>
                      </a:cubicBezTo>
                      <a:cubicBezTo>
                        <a:pt x="8025" y="10954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78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31"/>
                        <a:pt x="10371" y="10931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800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61"/>
                        <a:pt x="12597" y="10538"/>
                        <a:pt x="12717" y="10502"/>
                      </a:cubicBezTo>
                      <a:cubicBezTo>
                        <a:pt x="12871" y="10454"/>
                        <a:pt x="13026" y="10419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45"/>
                      </a:cubicBezTo>
                      <a:lnTo>
                        <a:pt x="13895" y="10121"/>
                      </a:lnTo>
                      <a:cubicBezTo>
                        <a:pt x="14086" y="10038"/>
                        <a:pt x="14276" y="9966"/>
                        <a:pt x="14467" y="9871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78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04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4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21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67" y="7287"/>
                        <a:pt x="17539" y="7121"/>
                        <a:pt x="17610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394"/>
                        <a:pt x="17753" y="6394"/>
                        <a:pt x="17753" y="6394"/>
                      </a:cubicBezTo>
                      <a:cubicBezTo>
                        <a:pt x="17777" y="6311"/>
                        <a:pt x="17777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0" y="5942"/>
                      </a:cubicBezTo>
                      <a:cubicBezTo>
                        <a:pt x="17812" y="5894"/>
                        <a:pt x="17800" y="5882"/>
                        <a:pt x="17800" y="5859"/>
                      </a:cubicBez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09" y="234"/>
                        <a:pt x="17805" y="261"/>
                        <a:pt x="17800" y="286"/>
                      </a:cubicBezTo>
                      <a:lnTo>
                        <a:pt x="17800" y="358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65"/>
                      </a:lnTo>
                      <a:cubicBezTo>
                        <a:pt x="17646" y="1060"/>
                        <a:pt x="17622" y="1144"/>
                        <a:pt x="17586" y="1227"/>
                      </a:cubicBezTo>
                      <a:lnTo>
                        <a:pt x="17574" y="1263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lnTo>
                        <a:pt x="16788" y="2453"/>
                      </a:ln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38" y="3787"/>
                        <a:pt x="14836" y="3894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18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73"/>
                      </a:cubicBezTo>
                      <a:lnTo>
                        <a:pt x="10585" y="5097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lnTo>
                        <a:pt x="7490" y="5108"/>
                      </a:lnTo>
                      <a:cubicBezTo>
                        <a:pt x="7335" y="5097"/>
                        <a:pt x="7192" y="5085"/>
                        <a:pt x="7037" y="5061"/>
                      </a:cubicBezTo>
                      <a:cubicBezTo>
                        <a:pt x="6894" y="5037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68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29"/>
                <p:cNvSpPr/>
                <p:nvPr/>
              </p:nvSpPr>
              <p:spPr>
                <a:xfrm>
                  <a:off x="3388650" y="3069050"/>
                  <a:ext cx="489375" cy="28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3" extrusionOk="0">
                      <a:moveTo>
                        <a:pt x="16074" y="2024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45" y="11323"/>
                        <a:pt x="7001" y="11323"/>
                        <a:pt x="3513" y="9311"/>
                      </a:cubicBezTo>
                      <a:cubicBezTo>
                        <a:pt x="12" y="7299"/>
                        <a:pt x="1" y="4024"/>
                        <a:pt x="3465" y="2024"/>
                      </a:cubicBezTo>
                      <a:cubicBezTo>
                        <a:pt x="6942" y="12"/>
                        <a:pt x="12574" y="0"/>
                        <a:pt x="16074" y="20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29"/>
                <p:cNvSpPr/>
                <p:nvPr/>
              </p:nvSpPr>
              <p:spPr>
                <a:xfrm>
                  <a:off x="3545525" y="3159825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53"/>
                        <a:pt x="7037" y="2620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29"/>
                <p:cNvSpPr/>
                <p:nvPr/>
              </p:nvSpPr>
              <p:spPr>
                <a:xfrm>
                  <a:off x="3571125" y="3173525"/>
                  <a:ext cx="124425" cy="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3049" extrusionOk="0">
                      <a:moveTo>
                        <a:pt x="0" y="0"/>
                      </a:moveTo>
                      <a:lnTo>
                        <a:pt x="0" y="1619"/>
                      </a:lnTo>
                      <a:cubicBezTo>
                        <a:pt x="0" y="1989"/>
                        <a:pt x="250" y="2370"/>
                        <a:pt x="738" y="2643"/>
                      </a:cubicBezTo>
                      <a:cubicBezTo>
                        <a:pt x="798" y="2679"/>
                        <a:pt x="857" y="2715"/>
                        <a:pt x="929" y="2739"/>
                      </a:cubicBezTo>
                      <a:lnTo>
                        <a:pt x="988" y="2774"/>
                      </a:lnTo>
                      <a:cubicBezTo>
                        <a:pt x="1024" y="2786"/>
                        <a:pt x="1060" y="2810"/>
                        <a:pt x="1095" y="2822"/>
                      </a:cubicBezTo>
                      <a:lnTo>
                        <a:pt x="1119" y="2822"/>
                      </a:lnTo>
                      <a:lnTo>
                        <a:pt x="1167" y="2846"/>
                      </a:lnTo>
                      <a:cubicBezTo>
                        <a:pt x="1215" y="2858"/>
                        <a:pt x="1262" y="2881"/>
                        <a:pt x="1310" y="2893"/>
                      </a:cubicBezTo>
                      <a:lnTo>
                        <a:pt x="1369" y="2905"/>
                      </a:lnTo>
                      <a:lnTo>
                        <a:pt x="1405" y="2929"/>
                      </a:lnTo>
                      <a:lnTo>
                        <a:pt x="1465" y="2941"/>
                      </a:lnTo>
                      <a:lnTo>
                        <a:pt x="1607" y="2977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12"/>
                        <a:pt x="1846" y="3024"/>
                      </a:cubicBezTo>
                      <a:lnTo>
                        <a:pt x="1965" y="3024"/>
                      </a:lnTo>
                      <a:lnTo>
                        <a:pt x="2084" y="3048"/>
                      </a:lnTo>
                      <a:lnTo>
                        <a:pt x="2679" y="3048"/>
                      </a:lnTo>
                      <a:lnTo>
                        <a:pt x="2858" y="3036"/>
                      </a:lnTo>
                      <a:lnTo>
                        <a:pt x="3000" y="3036"/>
                      </a:lnTo>
                      <a:lnTo>
                        <a:pt x="3179" y="3001"/>
                      </a:lnTo>
                      <a:lnTo>
                        <a:pt x="3239" y="3001"/>
                      </a:lnTo>
                      <a:lnTo>
                        <a:pt x="3322" y="2989"/>
                      </a:lnTo>
                      <a:cubicBezTo>
                        <a:pt x="3370" y="2977"/>
                        <a:pt x="3417" y="2965"/>
                        <a:pt x="3453" y="2953"/>
                      </a:cubicBezTo>
                      <a:cubicBezTo>
                        <a:pt x="3501" y="2941"/>
                        <a:pt x="3524" y="2941"/>
                        <a:pt x="3560" y="2929"/>
                      </a:cubicBezTo>
                      <a:cubicBezTo>
                        <a:pt x="3584" y="2917"/>
                        <a:pt x="3643" y="2905"/>
                        <a:pt x="3679" y="2893"/>
                      </a:cubicBezTo>
                      <a:lnTo>
                        <a:pt x="3715" y="2893"/>
                      </a:lnTo>
                      <a:lnTo>
                        <a:pt x="3858" y="2834"/>
                      </a:lnTo>
                      <a:lnTo>
                        <a:pt x="3882" y="2822"/>
                      </a:lnTo>
                      <a:lnTo>
                        <a:pt x="4036" y="2762"/>
                      </a:lnTo>
                      <a:lnTo>
                        <a:pt x="4084" y="2739"/>
                      </a:lnTo>
                      <a:cubicBezTo>
                        <a:pt x="4143" y="2703"/>
                        <a:pt x="4203" y="2679"/>
                        <a:pt x="4251" y="2643"/>
                      </a:cubicBezTo>
                      <a:lnTo>
                        <a:pt x="4286" y="2631"/>
                      </a:lnTo>
                      <a:cubicBezTo>
                        <a:pt x="4334" y="2608"/>
                        <a:pt x="4370" y="2572"/>
                        <a:pt x="4417" y="2548"/>
                      </a:cubicBezTo>
                      <a:lnTo>
                        <a:pt x="4429" y="2536"/>
                      </a:lnTo>
                      <a:cubicBezTo>
                        <a:pt x="4477" y="2500"/>
                        <a:pt x="4524" y="2465"/>
                        <a:pt x="4560" y="2429"/>
                      </a:cubicBezTo>
                      <a:lnTo>
                        <a:pt x="4584" y="2417"/>
                      </a:lnTo>
                      <a:lnTo>
                        <a:pt x="4596" y="2393"/>
                      </a:lnTo>
                      <a:cubicBezTo>
                        <a:pt x="4632" y="2370"/>
                        <a:pt x="4667" y="2334"/>
                        <a:pt x="4691" y="2310"/>
                      </a:cubicBezTo>
                      <a:lnTo>
                        <a:pt x="4703" y="2286"/>
                      </a:lnTo>
                      <a:cubicBezTo>
                        <a:pt x="4727" y="2262"/>
                        <a:pt x="4739" y="2250"/>
                        <a:pt x="4751" y="2227"/>
                      </a:cubicBezTo>
                      <a:cubicBezTo>
                        <a:pt x="4798" y="2179"/>
                        <a:pt x="4822" y="2131"/>
                        <a:pt x="4858" y="2084"/>
                      </a:cubicBezTo>
                      <a:cubicBezTo>
                        <a:pt x="4882" y="2036"/>
                        <a:pt x="4905" y="1977"/>
                        <a:pt x="4917" y="1929"/>
                      </a:cubicBezTo>
                      <a:cubicBezTo>
                        <a:pt x="4941" y="1881"/>
                        <a:pt x="4953" y="1834"/>
                        <a:pt x="4965" y="1786"/>
                      </a:cubicBezTo>
                      <a:cubicBezTo>
                        <a:pt x="4965" y="1786"/>
                        <a:pt x="4965" y="1786"/>
                        <a:pt x="4965" y="1774"/>
                      </a:cubicBezTo>
                      <a:lnTo>
                        <a:pt x="4977" y="1703"/>
                      </a:lnTo>
                      <a:cubicBezTo>
                        <a:pt x="4977" y="1703"/>
                        <a:pt x="4977" y="1691"/>
                        <a:pt x="4977" y="1679"/>
                      </a:cubicBezTo>
                      <a:cubicBezTo>
                        <a:pt x="4977" y="1667"/>
                        <a:pt x="4977" y="1655"/>
                        <a:pt x="4977" y="1643"/>
                      </a:cubicBezTo>
                      <a:lnTo>
                        <a:pt x="4977" y="1631"/>
                      </a:lnTo>
                      <a:lnTo>
                        <a:pt x="4977" y="107"/>
                      </a:lnTo>
                      <a:cubicBezTo>
                        <a:pt x="4965" y="167"/>
                        <a:pt x="4953" y="214"/>
                        <a:pt x="4941" y="274"/>
                      </a:cubicBezTo>
                      <a:cubicBezTo>
                        <a:pt x="4929" y="298"/>
                        <a:pt x="4917" y="322"/>
                        <a:pt x="4917" y="345"/>
                      </a:cubicBezTo>
                      <a:lnTo>
                        <a:pt x="4917" y="357"/>
                      </a:lnTo>
                      <a:cubicBezTo>
                        <a:pt x="4858" y="465"/>
                        <a:pt x="4798" y="572"/>
                        <a:pt x="4715" y="667"/>
                      </a:cubicBezTo>
                      <a:cubicBezTo>
                        <a:pt x="4703" y="679"/>
                        <a:pt x="4703" y="679"/>
                        <a:pt x="4691" y="691"/>
                      </a:cubicBezTo>
                      <a:cubicBezTo>
                        <a:pt x="4655" y="726"/>
                        <a:pt x="4620" y="762"/>
                        <a:pt x="4584" y="798"/>
                      </a:cubicBezTo>
                      <a:lnTo>
                        <a:pt x="4560" y="810"/>
                      </a:lnTo>
                      <a:cubicBezTo>
                        <a:pt x="4524" y="846"/>
                        <a:pt x="4477" y="881"/>
                        <a:pt x="4441" y="917"/>
                      </a:cubicBezTo>
                      <a:lnTo>
                        <a:pt x="4417" y="929"/>
                      </a:lnTo>
                      <a:cubicBezTo>
                        <a:pt x="4370" y="965"/>
                        <a:pt x="4310" y="1000"/>
                        <a:pt x="4263" y="1024"/>
                      </a:cubicBezTo>
                      <a:cubicBezTo>
                        <a:pt x="4203" y="1060"/>
                        <a:pt x="4143" y="1084"/>
                        <a:pt x="4096" y="1119"/>
                      </a:cubicBezTo>
                      <a:lnTo>
                        <a:pt x="4048" y="1143"/>
                      </a:lnTo>
                      <a:lnTo>
                        <a:pt x="3882" y="1203"/>
                      </a:lnTo>
                      <a:lnTo>
                        <a:pt x="3858" y="1215"/>
                      </a:lnTo>
                      <a:cubicBezTo>
                        <a:pt x="3798" y="1238"/>
                        <a:pt x="3739" y="1262"/>
                        <a:pt x="3679" y="1274"/>
                      </a:cubicBezTo>
                      <a:cubicBezTo>
                        <a:pt x="3643" y="1286"/>
                        <a:pt x="3596" y="1298"/>
                        <a:pt x="3560" y="1310"/>
                      </a:cubicBezTo>
                      <a:lnTo>
                        <a:pt x="3453" y="1334"/>
                      </a:lnTo>
                      <a:lnTo>
                        <a:pt x="3322" y="1369"/>
                      </a:lnTo>
                      <a:lnTo>
                        <a:pt x="3215" y="1393"/>
                      </a:lnTo>
                      <a:lnTo>
                        <a:pt x="3179" y="1393"/>
                      </a:lnTo>
                      <a:cubicBezTo>
                        <a:pt x="3120" y="1393"/>
                        <a:pt x="3060" y="1405"/>
                        <a:pt x="3000" y="1417"/>
                      </a:cubicBezTo>
                      <a:lnTo>
                        <a:pt x="2858" y="1417"/>
                      </a:lnTo>
                      <a:lnTo>
                        <a:pt x="2679" y="1429"/>
                      </a:lnTo>
                      <a:lnTo>
                        <a:pt x="2084" y="1429"/>
                      </a:lnTo>
                      <a:lnTo>
                        <a:pt x="1965" y="1405"/>
                      </a:lnTo>
                      <a:lnTo>
                        <a:pt x="1846" y="1393"/>
                      </a:lnTo>
                      <a:lnTo>
                        <a:pt x="1715" y="1369"/>
                      </a:lnTo>
                      <a:lnTo>
                        <a:pt x="1607" y="1346"/>
                      </a:lnTo>
                      <a:lnTo>
                        <a:pt x="1465" y="1310"/>
                      </a:lnTo>
                      <a:cubicBezTo>
                        <a:pt x="1429" y="1310"/>
                        <a:pt x="1393" y="1298"/>
                        <a:pt x="1369" y="1286"/>
                      </a:cubicBezTo>
                      <a:lnTo>
                        <a:pt x="1310" y="1274"/>
                      </a:lnTo>
                      <a:cubicBezTo>
                        <a:pt x="1262" y="1250"/>
                        <a:pt x="1215" y="1238"/>
                        <a:pt x="1167" y="1215"/>
                      </a:cubicBezTo>
                      <a:lnTo>
                        <a:pt x="1119" y="1203"/>
                      </a:lnTo>
                      <a:lnTo>
                        <a:pt x="988" y="1143"/>
                      </a:lnTo>
                      <a:lnTo>
                        <a:pt x="929" y="1119"/>
                      </a:lnTo>
                      <a:cubicBezTo>
                        <a:pt x="857" y="1084"/>
                        <a:pt x="798" y="1060"/>
                        <a:pt x="738" y="1024"/>
                      </a:cubicBezTo>
                      <a:cubicBezTo>
                        <a:pt x="476" y="881"/>
                        <a:pt x="262" y="667"/>
                        <a:pt x="107" y="405"/>
                      </a:cubicBezTo>
                      <a:cubicBezTo>
                        <a:pt x="48" y="286"/>
                        <a:pt x="12" y="143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29"/>
                <p:cNvSpPr/>
                <p:nvPr/>
              </p:nvSpPr>
              <p:spPr>
                <a:xfrm>
                  <a:off x="3564875" y="3134225"/>
                  <a:ext cx="136925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7" h="3168" extrusionOk="0">
                      <a:moveTo>
                        <a:pt x="4489" y="572"/>
                      </a:moveTo>
                      <a:cubicBezTo>
                        <a:pt x="5465" y="1132"/>
                        <a:pt x="5477" y="2048"/>
                        <a:pt x="4501" y="2608"/>
                      </a:cubicBezTo>
                      <a:cubicBezTo>
                        <a:pt x="3536" y="3168"/>
                        <a:pt x="1953" y="3168"/>
                        <a:pt x="976" y="2608"/>
                      </a:cubicBezTo>
                      <a:cubicBezTo>
                        <a:pt x="0" y="2048"/>
                        <a:pt x="0" y="1132"/>
                        <a:pt x="964" y="572"/>
                      </a:cubicBezTo>
                      <a:cubicBezTo>
                        <a:pt x="1941" y="1"/>
                        <a:pt x="3512" y="12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29"/>
                <p:cNvSpPr/>
                <p:nvPr/>
              </p:nvSpPr>
              <p:spPr>
                <a:xfrm>
                  <a:off x="3579750" y="3142850"/>
                  <a:ext cx="106875" cy="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8" extrusionOk="0">
                      <a:moveTo>
                        <a:pt x="3513" y="441"/>
                      </a:moveTo>
                      <a:cubicBezTo>
                        <a:pt x="4275" y="894"/>
                        <a:pt x="4275" y="1596"/>
                        <a:pt x="3525" y="2037"/>
                      </a:cubicBezTo>
                      <a:cubicBezTo>
                        <a:pt x="2763" y="2477"/>
                        <a:pt x="1536" y="2477"/>
                        <a:pt x="774" y="2037"/>
                      </a:cubicBezTo>
                      <a:cubicBezTo>
                        <a:pt x="0" y="1596"/>
                        <a:pt x="0" y="882"/>
                        <a:pt x="762" y="441"/>
                      </a:cubicBezTo>
                      <a:cubicBezTo>
                        <a:pt x="1512" y="1"/>
                        <a:pt x="2751" y="1"/>
                        <a:pt x="3513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29"/>
                <p:cNvSpPr/>
                <p:nvPr/>
              </p:nvSpPr>
              <p:spPr>
                <a:xfrm>
                  <a:off x="3591950" y="3152375"/>
                  <a:ext cx="82475" cy="4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28" extrusionOk="0">
                      <a:moveTo>
                        <a:pt x="1650" y="1"/>
                      </a:moveTo>
                      <a:cubicBezTo>
                        <a:pt x="1289" y="1"/>
                        <a:pt x="929" y="84"/>
                        <a:pt x="596" y="251"/>
                      </a:cubicBezTo>
                      <a:cubicBezTo>
                        <a:pt x="1" y="584"/>
                        <a:pt x="12" y="1132"/>
                        <a:pt x="596" y="1477"/>
                      </a:cubicBezTo>
                      <a:cubicBezTo>
                        <a:pt x="929" y="1644"/>
                        <a:pt x="1292" y="1727"/>
                        <a:pt x="1656" y="1727"/>
                      </a:cubicBezTo>
                      <a:cubicBezTo>
                        <a:pt x="2019" y="1727"/>
                        <a:pt x="2382" y="1644"/>
                        <a:pt x="2715" y="1477"/>
                      </a:cubicBezTo>
                      <a:cubicBezTo>
                        <a:pt x="3299" y="1144"/>
                        <a:pt x="3287" y="584"/>
                        <a:pt x="2703" y="251"/>
                      </a:cubicBezTo>
                      <a:cubicBezTo>
                        <a:pt x="2370" y="84"/>
                        <a:pt x="2010" y="1"/>
                        <a:pt x="165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29"/>
                <p:cNvSpPr/>
                <p:nvPr/>
              </p:nvSpPr>
              <p:spPr>
                <a:xfrm>
                  <a:off x="3595825" y="2769000"/>
                  <a:ext cx="74725" cy="42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17110" extrusionOk="0">
                      <a:moveTo>
                        <a:pt x="2989" y="16241"/>
                      </a:moveTo>
                      <a:cubicBezTo>
                        <a:pt x="2929" y="16407"/>
                        <a:pt x="2834" y="17110"/>
                        <a:pt x="1453" y="17110"/>
                      </a:cubicBezTo>
                      <a:cubicBezTo>
                        <a:pt x="619" y="17110"/>
                        <a:pt x="48" y="16681"/>
                        <a:pt x="0" y="16193"/>
                      </a:cubicBezTo>
                      <a:lnTo>
                        <a:pt x="0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29"/>
                <p:cNvSpPr/>
                <p:nvPr/>
              </p:nvSpPr>
              <p:spPr>
                <a:xfrm>
                  <a:off x="3734525" y="3835200"/>
                  <a:ext cx="373875" cy="23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17" extrusionOk="0">
                      <a:moveTo>
                        <a:pt x="14955" y="48"/>
                      </a:move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5" y="78"/>
                        <a:pt x="14955" y="63"/>
                        <a:pt x="14955" y="48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6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cubicBezTo>
                        <a:pt x="3394" y="8526"/>
                        <a:pt x="3430" y="8537"/>
                        <a:pt x="3477" y="8549"/>
                      </a:cubicBezTo>
                      <a:cubicBezTo>
                        <a:pt x="3620" y="8609"/>
                        <a:pt x="3775" y="8657"/>
                        <a:pt x="3930" y="8704"/>
                      </a:cubicBezTo>
                      <a:lnTo>
                        <a:pt x="4084" y="8752"/>
                      </a:lnTo>
                      <a:lnTo>
                        <a:pt x="4192" y="8776"/>
                      </a:lnTo>
                      <a:cubicBezTo>
                        <a:pt x="4251" y="8799"/>
                        <a:pt x="4323" y="8811"/>
                        <a:pt x="4382" y="8823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66"/>
                      </a:cubicBezTo>
                      <a:cubicBezTo>
                        <a:pt x="5013" y="8978"/>
                        <a:pt x="5097" y="8990"/>
                        <a:pt x="5156" y="9002"/>
                      </a:cubicBezTo>
                      <a:cubicBezTo>
                        <a:pt x="5287" y="9026"/>
                        <a:pt x="5418" y="9049"/>
                        <a:pt x="5561" y="9073"/>
                      </a:cubicBezTo>
                      <a:cubicBezTo>
                        <a:pt x="5608" y="9085"/>
                        <a:pt x="5656" y="9097"/>
                        <a:pt x="5716" y="9097"/>
                      </a:cubicBezTo>
                      <a:cubicBezTo>
                        <a:pt x="5775" y="9109"/>
                        <a:pt x="5835" y="9109"/>
                        <a:pt x="5894" y="9121"/>
                      </a:cubicBezTo>
                      <a:cubicBezTo>
                        <a:pt x="6013" y="9133"/>
                        <a:pt x="6144" y="9145"/>
                        <a:pt x="6263" y="9157"/>
                      </a:cubicBezTo>
                      <a:lnTo>
                        <a:pt x="6442" y="9180"/>
                      </a:ln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lnTo>
                        <a:pt x="8061" y="9216"/>
                      </a:lnTo>
                      <a:cubicBezTo>
                        <a:pt x="8228" y="9204"/>
                        <a:pt x="8395" y="9192"/>
                        <a:pt x="8561" y="9180"/>
                      </a:cubicBezTo>
                      <a:cubicBezTo>
                        <a:pt x="8633" y="9180"/>
                        <a:pt x="8704" y="9180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85"/>
                        <a:pt x="9538" y="9061"/>
                      </a:cubicBezTo>
                      <a:lnTo>
                        <a:pt x="9657" y="9038"/>
                      </a:lnTo>
                      <a:lnTo>
                        <a:pt x="9728" y="9038"/>
                      </a:lnTo>
                      <a:cubicBezTo>
                        <a:pt x="9799" y="9014"/>
                        <a:pt x="9883" y="9002"/>
                        <a:pt x="9966" y="8978"/>
                      </a:cubicBezTo>
                      <a:cubicBezTo>
                        <a:pt x="10097" y="8954"/>
                        <a:pt x="10240" y="8930"/>
                        <a:pt x="10383" y="8895"/>
                      </a:cubicBezTo>
                      <a:cubicBezTo>
                        <a:pt x="10478" y="8871"/>
                        <a:pt x="10573" y="8835"/>
                        <a:pt x="10681" y="8811"/>
                      </a:cubicBezTo>
                      <a:cubicBezTo>
                        <a:pt x="10800" y="8776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73"/>
                        <a:pt x="11597" y="8514"/>
                      </a:cubicBezTo>
                      <a:cubicBezTo>
                        <a:pt x="11621" y="8514"/>
                        <a:pt x="11645" y="8502"/>
                        <a:pt x="11669" y="8490"/>
                      </a:cubicBezTo>
                      <a:cubicBezTo>
                        <a:pt x="11824" y="8430"/>
                        <a:pt x="11990" y="8359"/>
                        <a:pt x="12145" y="8287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49"/>
                        <a:pt x="12788" y="7954"/>
                      </a:cubicBezTo>
                      <a:lnTo>
                        <a:pt x="12871" y="7906"/>
                      </a:lnTo>
                      <a:cubicBezTo>
                        <a:pt x="13014" y="7823"/>
                        <a:pt x="13133" y="7740"/>
                        <a:pt x="13252" y="7656"/>
                      </a:cubicBezTo>
                      <a:lnTo>
                        <a:pt x="13312" y="7609"/>
                      </a:lnTo>
                      <a:cubicBezTo>
                        <a:pt x="13455" y="7514"/>
                        <a:pt x="13586" y="7406"/>
                        <a:pt x="13705" y="7311"/>
                      </a:cubicBezTo>
                      <a:lnTo>
                        <a:pt x="13752" y="7264"/>
                      </a:lnTo>
                      <a:lnTo>
                        <a:pt x="13824" y="7204"/>
                      </a:lnTo>
                      <a:cubicBezTo>
                        <a:pt x="13919" y="7121"/>
                        <a:pt x="14002" y="7025"/>
                        <a:pt x="14086" y="6930"/>
                      </a:cubicBezTo>
                      <a:cubicBezTo>
                        <a:pt x="14110" y="6918"/>
                        <a:pt x="14121" y="6894"/>
                        <a:pt x="14145" y="6871"/>
                      </a:cubicBezTo>
                      <a:cubicBezTo>
                        <a:pt x="14193" y="6823"/>
                        <a:pt x="14241" y="6763"/>
                        <a:pt x="14288" y="6704"/>
                      </a:cubicBezTo>
                      <a:cubicBezTo>
                        <a:pt x="14395" y="6561"/>
                        <a:pt x="14502" y="6418"/>
                        <a:pt x="14586" y="6263"/>
                      </a:cubicBezTo>
                      <a:cubicBezTo>
                        <a:pt x="14657" y="6121"/>
                        <a:pt x="14729" y="5978"/>
                        <a:pt x="14788" y="5835"/>
                      </a:cubicBezTo>
                      <a:cubicBezTo>
                        <a:pt x="14836" y="5692"/>
                        <a:pt x="14872" y="5561"/>
                        <a:pt x="14907" y="5406"/>
                      </a:cubicBezTo>
                      <a:cubicBezTo>
                        <a:pt x="14907" y="5394"/>
                        <a:pt x="14907" y="5382"/>
                        <a:pt x="14907" y="5370"/>
                      </a:cubicBezTo>
                      <a:cubicBezTo>
                        <a:pt x="14919" y="5311"/>
                        <a:pt x="14931" y="5239"/>
                        <a:pt x="14931" y="5168"/>
                      </a:cubicBezTo>
                      <a:lnTo>
                        <a:pt x="14931" y="5085"/>
                      </a:lnTo>
                      <a:cubicBezTo>
                        <a:pt x="14931" y="5061"/>
                        <a:pt x="14931" y="5025"/>
                        <a:pt x="14943" y="4989"/>
                      </a:cubicBezTo>
                      <a:cubicBezTo>
                        <a:pt x="14943" y="4954"/>
                        <a:pt x="14943" y="4942"/>
                        <a:pt x="14943" y="4930"/>
                      </a:cubicBez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4" y="149"/>
                        <a:pt x="14952" y="204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8"/>
                      </a:cubicBezTo>
                      <a:cubicBezTo>
                        <a:pt x="14848" y="810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10" y="1406"/>
                        <a:pt x="14395" y="1727"/>
                        <a:pt x="14145" y="2013"/>
                      </a:cubicBezTo>
                      <a:lnTo>
                        <a:pt x="14098" y="2061"/>
                      </a:ln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4"/>
                      </a:cubicBezTo>
                      <a:cubicBezTo>
                        <a:pt x="12621" y="3168"/>
                        <a:pt x="12466" y="3263"/>
                        <a:pt x="12288" y="3346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cubicBezTo>
                        <a:pt x="11657" y="3620"/>
                        <a:pt x="11633" y="3632"/>
                        <a:pt x="11609" y="3644"/>
                      </a:cubicBez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6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16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cubicBezTo>
                        <a:pt x="6168" y="4275"/>
                        <a:pt x="6025" y="4251"/>
                        <a:pt x="5906" y="4239"/>
                      </a:cubicBezTo>
                      <a:cubicBezTo>
                        <a:pt x="5787" y="4227"/>
                        <a:pt x="5680" y="4216"/>
                        <a:pt x="5573" y="4192"/>
                      </a:cubicBezTo>
                      <a:cubicBezTo>
                        <a:pt x="5454" y="4180"/>
                        <a:pt x="5311" y="4144"/>
                        <a:pt x="5180" y="4120"/>
                      </a:cubicBezTo>
                      <a:cubicBezTo>
                        <a:pt x="5073" y="4108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42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5"/>
                        <a:pt x="3489" y="3668"/>
                      </a:cubicBezTo>
                      <a:cubicBezTo>
                        <a:pt x="3442" y="3656"/>
                        <a:pt x="3406" y="3644"/>
                        <a:pt x="3358" y="3620"/>
                      </a:cubicBez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4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29"/>
                <p:cNvSpPr/>
                <p:nvPr/>
              </p:nvSpPr>
              <p:spPr>
                <a:xfrm>
                  <a:off x="3716075" y="3717025"/>
                  <a:ext cx="410800" cy="2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5" extrusionOk="0">
                      <a:moveTo>
                        <a:pt x="13478" y="1704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3"/>
                        <a:pt x="0" y="3394"/>
                        <a:pt x="2906" y="1704"/>
                      </a:cubicBezTo>
                      <a:cubicBezTo>
                        <a:pt x="5823" y="1"/>
                        <a:pt x="10549" y="1"/>
                        <a:pt x="13478" y="1704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29"/>
                <p:cNvSpPr/>
                <p:nvPr/>
              </p:nvSpPr>
              <p:spPr>
                <a:xfrm>
                  <a:off x="3814600" y="3774175"/>
                  <a:ext cx="213450" cy="12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43" extrusionOk="0">
                      <a:moveTo>
                        <a:pt x="7001" y="882"/>
                      </a:moveTo>
                      <a:cubicBezTo>
                        <a:pt x="8525" y="1763"/>
                        <a:pt x="8537" y="3180"/>
                        <a:pt x="7025" y="4061"/>
                      </a:cubicBezTo>
                      <a:cubicBezTo>
                        <a:pt x="5513" y="4942"/>
                        <a:pt x="3060" y="4942"/>
                        <a:pt x="1536" y="4061"/>
                      </a:cubicBezTo>
                      <a:cubicBezTo>
                        <a:pt x="12" y="3180"/>
                        <a:pt x="0" y="1763"/>
                        <a:pt x="1513" y="882"/>
                      </a:cubicBezTo>
                      <a:cubicBezTo>
                        <a:pt x="3025" y="1"/>
                        <a:pt x="5489" y="13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29"/>
                <p:cNvSpPr/>
                <p:nvPr/>
              </p:nvSpPr>
              <p:spPr>
                <a:xfrm>
                  <a:off x="3839300" y="3792725"/>
                  <a:ext cx="1640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9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88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29"/>
                <p:cNvSpPr/>
                <p:nvPr/>
              </p:nvSpPr>
              <p:spPr>
                <a:xfrm>
                  <a:off x="3698800" y="3814675"/>
                  <a:ext cx="4453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0" extrusionOk="0">
                      <a:moveTo>
                        <a:pt x="17801" y="72"/>
                      </a:move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800" y="373"/>
                        <a:pt x="17801" y="371"/>
                        <a:pt x="17801" y="369"/>
                      </a:cubicBezTo>
                      <a:lnTo>
                        <a:pt x="17801" y="298"/>
                      </a:lnTo>
                      <a:cubicBezTo>
                        <a:pt x="17813" y="215"/>
                        <a:pt x="17813" y="131"/>
                        <a:pt x="17801" y="72"/>
                      </a:cubicBezTo>
                      <a:close/>
                      <a:moveTo>
                        <a:pt x="25" y="0"/>
                      </a:moveTo>
                      <a:lnTo>
                        <a:pt x="1" y="5810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0"/>
                      </a:lnTo>
                      <a:cubicBezTo>
                        <a:pt x="4037" y="10144"/>
                        <a:pt x="4097" y="10156"/>
                        <a:pt x="4144" y="10180"/>
                      </a:cubicBez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1"/>
                        <a:pt x="5228" y="10513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3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lnTo>
                        <a:pt x="7014" y="10871"/>
                      </a:lnTo>
                      <a:cubicBezTo>
                        <a:pt x="7168" y="10882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lnTo>
                        <a:pt x="7871" y="10954"/>
                      </a:ln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30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cubicBezTo>
                        <a:pt x="10621" y="10906"/>
                        <a:pt x="10681" y="10894"/>
                        <a:pt x="10740" y="10882"/>
                      </a:cubicBezTo>
                      <a:cubicBezTo>
                        <a:pt x="10955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3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2"/>
                        <a:pt x="12360" y="10597"/>
                      </a:cubicBezTo>
                      <a:cubicBezTo>
                        <a:pt x="12479" y="10561"/>
                        <a:pt x="12598" y="10525"/>
                        <a:pt x="12717" y="10501"/>
                      </a:cubicBezTo>
                      <a:cubicBezTo>
                        <a:pt x="12860" y="10454"/>
                        <a:pt x="13014" y="10418"/>
                        <a:pt x="13169" y="10371"/>
                      </a:cubicBezTo>
                      <a:cubicBezTo>
                        <a:pt x="13205" y="10359"/>
                        <a:pt x="13241" y="10347"/>
                        <a:pt x="13264" y="10347"/>
                      </a:cubicBezTo>
                      <a:cubicBezTo>
                        <a:pt x="13455" y="10287"/>
                        <a:pt x="13634" y="10216"/>
                        <a:pt x="13812" y="10144"/>
                      </a:cubicBezTo>
                      <a:lnTo>
                        <a:pt x="13884" y="10120"/>
                      </a:lnTo>
                      <a:cubicBezTo>
                        <a:pt x="14086" y="10037"/>
                        <a:pt x="14276" y="9966"/>
                        <a:pt x="14455" y="9870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44"/>
                      </a:lnTo>
                      <a:lnTo>
                        <a:pt x="16455" y="8585"/>
                      </a:lnTo>
                      <a:cubicBezTo>
                        <a:pt x="16562" y="8477"/>
                        <a:pt x="16670" y="8370"/>
                        <a:pt x="16777" y="8263"/>
                      </a:cubicBezTo>
                      <a:cubicBezTo>
                        <a:pt x="16789" y="8239"/>
                        <a:pt x="16813" y="8215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65"/>
                      </a:cubicBezTo>
                      <a:cubicBezTo>
                        <a:pt x="17444" y="7299"/>
                        <a:pt x="17527" y="7132"/>
                        <a:pt x="17586" y="6965"/>
                      </a:cubicBezTo>
                      <a:cubicBezTo>
                        <a:pt x="17658" y="6799"/>
                        <a:pt x="17705" y="6632"/>
                        <a:pt x="17741" y="6453"/>
                      </a:cubicBezTo>
                      <a:cubicBezTo>
                        <a:pt x="17741" y="6441"/>
                        <a:pt x="17741" y="6430"/>
                        <a:pt x="17753" y="6418"/>
                      </a:cubicBezTo>
                      <a:cubicBezTo>
                        <a:pt x="17741" y="6406"/>
                        <a:pt x="17741" y="6406"/>
                        <a:pt x="17753" y="6406"/>
                      </a:cubicBezTo>
                      <a:cubicBezTo>
                        <a:pt x="17765" y="6322"/>
                        <a:pt x="17777" y="6239"/>
                        <a:pt x="17777" y="6168"/>
                      </a:cubicBezTo>
                      <a:lnTo>
                        <a:pt x="17777" y="6060"/>
                      </a:lnTo>
                      <a:cubicBezTo>
                        <a:pt x="17777" y="6037"/>
                        <a:pt x="17777" y="5989"/>
                        <a:pt x="17789" y="5953"/>
                      </a:cubicBezTo>
                      <a:cubicBezTo>
                        <a:pt x="17801" y="5906"/>
                        <a:pt x="17789" y="5894"/>
                        <a:pt x="17789" y="5870"/>
                      </a:cubicBez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776" y="563"/>
                        <a:pt x="17741" y="752"/>
                        <a:pt x="17682" y="941"/>
                      </a:cubicBezTo>
                      <a:lnTo>
                        <a:pt x="17670" y="977"/>
                      </a:lnTo>
                      <a:cubicBezTo>
                        <a:pt x="17646" y="1060"/>
                        <a:pt x="17610" y="1143"/>
                        <a:pt x="17575" y="1238"/>
                      </a:cubicBezTo>
                      <a:lnTo>
                        <a:pt x="17563" y="1262"/>
                      </a:lnTo>
                      <a:cubicBezTo>
                        <a:pt x="17384" y="1679"/>
                        <a:pt x="17146" y="2048"/>
                        <a:pt x="16848" y="2381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27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7" y="3143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98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5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29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6"/>
                      </a:cubicBezTo>
                      <a:cubicBezTo>
                        <a:pt x="12217" y="4834"/>
                        <a:pt x="12050" y="4858"/>
                        <a:pt x="11883" y="4894"/>
                      </a:cubicBezTo>
                      <a:cubicBezTo>
                        <a:pt x="11764" y="4917"/>
                        <a:pt x="11645" y="4953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60"/>
                        <a:pt x="10752" y="5084"/>
                      </a:cubicBezTo>
                      <a:lnTo>
                        <a:pt x="10574" y="5096"/>
                      </a:lnTo>
                      <a:cubicBezTo>
                        <a:pt x="10455" y="5120"/>
                        <a:pt x="10336" y="5120"/>
                        <a:pt x="10216" y="5132"/>
                      </a:cubicBezTo>
                      <a:cubicBezTo>
                        <a:pt x="10014" y="5144"/>
                        <a:pt x="9812" y="5167"/>
                        <a:pt x="9621" y="5167"/>
                      </a:cubicBezTo>
                      <a:cubicBezTo>
                        <a:pt x="9490" y="5167"/>
                        <a:pt x="9359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7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48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29"/>
                      </a:cubicBezTo>
                      <a:cubicBezTo>
                        <a:pt x="6037" y="4906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cubicBezTo>
                        <a:pt x="4823" y="4596"/>
                        <a:pt x="4763" y="4584"/>
                        <a:pt x="4692" y="4560"/>
                      </a:cubicBez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91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5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29"/>
                <p:cNvSpPr/>
                <p:nvPr/>
              </p:nvSpPr>
              <p:spPr>
                <a:xfrm>
                  <a:off x="3676775" y="367387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62" y="2013"/>
                      </a:moveTo>
                      <a:cubicBezTo>
                        <a:pt x="19563" y="4025"/>
                        <a:pt x="19575" y="7299"/>
                        <a:pt x="16110" y="9299"/>
                      </a:cubicBezTo>
                      <a:cubicBezTo>
                        <a:pt x="12633" y="11311"/>
                        <a:pt x="7002" y="11323"/>
                        <a:pt x="3501" y="9299"/>
                      </a:cubicBezTo>
                      <a:cubicBezTo>
                        <a:pt x="13" y="7287"/>
                        <a:pt x="1" y="4025"/>
                        <a:pt x="3466" y="2013"/>
                      </a:cubicBezTo>
                      <a:cubicBezTo>
                        <a:pt x="6930" y="1"/>
                        <a:pt x="12586" y="1"/>
                        <a:pt x="16062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29"/>
                <p:cNvSpPr/>
                <p:nvPr/>
              </p:nvSpPr>
              <p:spPr>
                <a:xfrm>
                  <a:off x="3833650" y="3764650"/>
                  <a:ext cx="175650" cy="10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61" extrusionOk="0">
                      <a:moveTo>
                        <a:pt x="5763" y="715"/>
                      </a:moveTo>
                      <a:cubicBezTo>
                        <a:pt x="7025" y="1442"/>
                        <a:pt x="7025" y="2620"/>
                        <a:pt x="5775" y="3335"/>
                      </a:cubicBezTo>
                      <a:cubicBezTo>
                        <a:pt x="4537" y="4061"/>
                        <a:pt x="2501" y="4061"/>
                        <a:pt x="1251" y="3335"/>
                      </a:cubicBezTo>
                      <a:cubicBezTo>
                        <a:pt x="0" y="2620"/>
                        <a:pt x="0" y="1442"/>
                        <a:pt x="1239" y="715"/>
                      </a:cubicBezTo>
                      <a:cubicBezTo>
                        <a:pt x="2489" y="1"/>
                        <a:pt x="4525" y="1"/>
                        <a:pt x="5763" y="715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29"/>
                <p:cNvSpPr/>
                <p:nvPr/>
              </p:nvSpPr>
              <p:spPr>
                <a:xfrm>
                  <a:off x="3734525" y="3630425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55" y="72"/>
                      </a:move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84"/>
                        <a:pt x="14955" y="77"/>
                        <a:pt x="14955" y="72"/>
                      </a:cubicBezTo>
                      <a:close/>
                      <a:moveTo>
                        <a:pt x="13" y="0"/>
                      </a:moveTo>
                      <a:lnTo>
                        <a:pt x="1" y="4882"/>
                      </a:lnTo>
                      <a:cubicBezTo>
                        <a:pt x="1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1" y="8394"/>
                        <a:pt x="3168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30" y="8704"/>
                      </a:cubicBezTo>
                      <a:lnTo>
                        <a:pt x="4084" y="8751"/>
                      </a:lnTo>
                      <a:lnTo>
                        <a:pt x="4192" y="8787"/>
                      </a:lnTo>
                      <a:cubicBezTo>
                        <a:pt x="4251" y="8811"/>
                        <a:pt x="4323" y="8823"/>
                        <a:pt x="4382" y="8835"/>
                      </a:cubicBezTo>
                      <a:cubicBezTo>
                        <a:pt x="4537" y="8870"/>
                        <a:pt x="4692" y="8918"/>
                        <a:pt x="4846" y="8954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61" y="9085"/>
                      </a:cubicBezTo>
                      <a:cubicBezTo>
                        <a:pt x="5608" y="9085"/>
                        <a:pt x="5656" y="9097"/>
                        <a:pt x="5716" y="9109"/>
                      </a:cubicBezTo>
                      <a:cubicBezTo>
                        <a:pt x="5775" y="9120"/>
                        <a:pt x="5835" y="9120"/>
                        <a:pt x="5894" y="9132"/>
                      </a:cubicBezTo>
                      <a:cubicBezTo>
                        <a:pt x="6013" y="9144"/>
                        <a:pt x="6144" y="9156"/>
                        <a:pt x="6263" y="9168"/>
                      </a:cubicBezTo>
                      <a:cubicBezTo>
                        <a:pt x="6323" y="9168"/>
                        <a:pt x="6382" y="9192"/>
                        <a:pt x="6442" y="9192"/>
                      </a:cubicBezTo>
                      <a:lnTo>
                        <a:pt x="6609" y="9204"/>
                      </a:lnTo>
                      <a:cubicBezTo>
                        <a:pt x="6740" y="9204"/>
                        <a:pt x="6859" y="9216"/>
                        <a:pt x="6990" y="9216"/>
                      </a:cubicBezTo>
                      <a:lnTo>
                        <a:pt x="7180" y="9228"/>
                      </a:lnTo>
                      <a:lnTo>
                        <a:pt x="8061" y="9228"/>
                      </a:lnTo>
                      <a:cubicBezTo>
                        <a:pt x="8228" y="9228"/>
                        <a:pt x="8395" y="9204"/>
                        <a:pt x="8561" y="9192"/>
                      </a:cubicBezTo>
                      <a:cubicBezTo>
                        <a:pt x="8633" y="9192"/>
                        <a:pt x="8704" y="9192"/>
                        <a:pt x="8776" y="9180"/>
                      </a:cubicBezTo>
                      <a:lnTo>
                        <a:pt x="8871" y="9168"/>
                      </a:lnTo>
                      <a:lnTo>
                        <a:pt x="9014" y="9156"/>
                      </a:lnTo>
                      <a:cubicBezTo>
                        <a:pt x="9192" y="9132"/>
                        <a:pt x="9359" y="9109"/>
                        <a:pt x="9538" y="9073"/>
                      </a:cubicBezTo>
                      <a:lnTo>
                        <a:pt x="9657" y="9061"/>
                      </a:lnTo>
                      <a:lnTo>
                        <a:pt x="9728" y="9049"/>
                      </a:lnTo>
                      <a:cubicBezTo>
                        <a:pt x="9799" y="9037"/>
                        <a:pt x="9883" y="9013"/>
                        <a:pt x="9966" y="9001"/>
                      </a:cubicBezTo>
                      <a:cubicBezTo>
                        <a:pt x="10097" y="8966"/>
                        <a:pt x="10240" y="8942"/>
                        <a:pt x="10383" y="8906"/>
                      </a:cubicBezTo>
                      <a:cubicBezTo>
                        <a:pt x="10478" y="8882"/>
                        <a:pt x="10573" y="8858"/>
                        <a:pt x="10681" y="8823"/>
                      </a:cubicBezTo>
                      <a:cubicBezTo>
                        <a:pt x="10800" y="8799"/>
                        <a:pt x="10931" y="8763"/>
                        <a:pt x="11062" y="8716"/>
                      </a:cubicBezTo>
                      <a:lnTo>
                        <a:pt x="11145" y="8692"/>
                      </a:lnTo>
                      <a:cubicBezTo>
                        <a:pt x="11300" y="8644"/>
                        <a:pt x="11454" y="8597"/>
                        <a:pt x="11597" y="8537"/>
                      </a:cubicBezTo>
                      <a:cubicBezTo>
                        <a:pt x="11621" y="8525"/>
                        <a:pt x="11645" y="8513"/>
                        <a:pt x="11669" y="8513"/>
                      </a:cubicBezTo>
                      <a:cubicBezTo>
                        <a:pt x="11824" y="8442"/>
                        <a:pt x="11990" y="8370"/>
                        <a:pt x="12145" y="8299"/>
                      </a:cubicBezTo>
                      <a:lnTo>
                        <a:pt x="12276" y="8239"/>
                      </a:lnTo>
                      <a:cubicBezTo>
                        <a:pt x="12455" y="8156"/>
                        <a:pt x="12621" y="8073"/>
                        <a:pt x="12788" y="7977"/>
                      </a:cubicBezTo>
                      <a:lnTo>
                        <a:pt x="12871" y="7918"/>
                      </a:lnTo>
                      <a:cubicBezTo>
                        <a:pt x="13014" y="7835"/>
                        <a:pt x="13133" y="7751"/>
                        <a:pt x="13252" y="7668"/>
                      </a:cubicBezTo>
                      <a:lnTo>
                        <a:pt x="13312" y="7632"/>
                      </a:lnTo>
                      <a:cubicBezTo>
                        <a:pt x="13455" y="7525"/>
                        <a:pt x="13586" y="7430"/>
                        <a:pt x="13705" y="7334"/>
                      </a:cubicBezTo>
                      <a:lnTo>
                        <a:pt x="13752" y="7287"/>
                      </a:lnTo>
                      <a:cubicBezTo>
                        <a:pt x="13776" y="7263"/>
                        <a:pt x="13800" y="7239"/>
                        <a:pt x="13824" y="7227"/>
                      </a:cubicBezTo>
                      <a:cubicBezTo>
                        <a:pt x="13919" y="7132"/>
                        <a:pt x="14002" y="7049"/>
                        <a:pt x="14086" y="6953"/>
                      </a:cubicBezTo>
                      <a:lnTo>
                        <a:pt x="14145" y="6894"/>
                      </a:lnTo>
                      <a:cubicBezTo>
                        <a:pt x="14193" y="6834"/>
                        <a:pt x="14241" y="6787"/>
                        <a:pt x="14288" y="6727"/>
                      </a:cubicBezTo>
                      <a:cubicBezTo>
                        <a:pt x="14395" y="6584"/>
                        <a:pt x="14502" y="6442"/>
                        <a:pt x="14586" y="6275"/>
                      </a:cubicBezTo>
                      <a:cubicBezTo>
                        <a:pt x="14669" y="6144"/>
                        <a:pt x="14729" y="6001"/>
                        <a:pt x="14788" y="5858"/>
                      </a:cubicBezTo>
                      <a:cubicBezTo>
                        <a:pt x="14836" y="5715"/>
                        <a:pt x="14872" y="5572"/>
                        <a:pt x="14907" y="5429"/>
                      </a:cubicBezTo>
                      <a:cubicBezTo>
                        <a:pt x="14907" y="5418"/>
                        <a:pt x="14907" y="5406"/>
                        <a:pt x="14907" y="5394"/>
                      </a:cubicBezTo>
                      <a:cubicBezTo>
                        <a:pt x="14919" y="5322"/>
                        <a:pt x="14931" y="5263"/>
                        <a:pt x="14931" y="5191"/>
                      </a:cubicBezTo>
                      <a:lnTo>
                        <a:pt x="14931" y="5108"/>
                      </a:lnTo>
                      <a:cubicBezTo>
                        <a:pt x="14931" y="5084"/>
                        <a:pt x="14931" y="5048"/>
                        <a:pt x="14943" y="5013"/>
                      </a:cubicBezTo>
                      <a:cubicBezTo>
                        <a:pt x="14943" y="4977"/>
                        <a:pt x="14943" y="4965"/>
                        <a:pt x="14943" y="4941"/>
                      </a:cubicBez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130"/>
                        <a:pt x="14953" y="190"/>
                        <a:pt x="14943" y="250"/>
                      </a:cubicBezTo>
                      <a:lnTo>
                        <a:pt x="14943" y="310"/>
                      </a:lnTo>
                      <a:cubicBezTo>
                        <a:pt x="14931" y="476"/>
                        <a:pt x="14895" y="643"/>
                        <a:pt x="14848" y="798"/>
                      </a:cubicBezTo>
                      <a:cubicBezTo>
                        <a:pt x="14848" y="798"/>
                        <a:pt x="14848" y="810"/>
                        <a:pt x="14848" y="822"/>
                      </a:cubicBezTo>
                      <a:cubicBezTo>
                        <a:pt x="14824" y="893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10" y="1405"/>
                        <a:pt x="14395" y="1727"/>
                        <a:pt x="14145" y="2012"/>
                      </a:cubicBezTo>
                      <a:cubicBezTo>
                        <a:pt x="14133" y="2024"/>
                        <a:pt x="14121" y="2048"/>
                        <a:pt x="14098" y="2060"/>
                      </a:cubicBezTo>
                      <a:cubicBezTo>
                        <a:pt x="13990" y="2179"/>
                        <a:pt x="13883" y="2286"/>
                        <a:pt x="13764" y="2393"/>
                      </a:cubicBezTo>
                      <a:lnTo>
                        <a:pt x="13717" y="2441"/>
                      </a:lnTo>
                      <a:cubicBezTo>
                        <a:pt x="13598" y="2548"/>
                        <a:pt x="13467" y="2643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3"/>
                        <a:pt x="12967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1990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1" y="3715"/>
                        <a:pt x="11252" y="3775"/>
                        <a:pt x="11073" y="3822"/>
                      </a:cubicBezTo>
                      <a:cubicBezTo>
                        <a:pt x="10942" y="3870"/>
                        <a:pt x="10812" y="3905"/>
                        <a:pt x="10681" y="3941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8"/>
                        <a:pt x="10109" y="4072"/>
                        <a:pt x="9978" y="4108"/>
                      </a:cubicBezTo>
                      <a:cubicBezTo>
                        <a:pt x="9871" y="4132"/>
                        <a:pt x="9776" y="4144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lnTo>
                        <a:pt x="8883" y="4275"/>
                      </a:lnTo>
                      <a:cubicBezTo>
                        <a:pt x="8787" y="4286"/>
                        <a:pt x="8680" y="4298"/>
                        <a:pt x="8585" y="4298"/>
                      </a:cubicBezTo>
                      <a:cubicBezTo>
                        <a:pt x="8418" y="4322"/>
                        <a:pt x="8252" y="4334"/>
                        <a:pt x="8085" y="4334"/>
                      </a:cubicBezTo>
                      <a:cubicBezTo>
                        <a:pt x="7978" y="4334"/>
                        <a:pt x="7859" y="4334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4"/>
                      </a:cubicBezTo>
                      <a:cubicBezTo>
                        <a:pt x="6894" y="4322"/>
                        <a:pt x="6751" y="4322"/>
                        <a:pt x="6621" y="4322"/>
                      </a:cubicBezTo>
                      <a:cubicBezTo>
                        <a:pt x="6501" y="4310"/>
                        <a:pt x="6394" y="4298"/>
                        <a:pt x="6275" y="4286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7"/>
                        <a:pt x="5680" y="4215"/>
                        <a:pt x="5573" y="4203"/>
                      </a:cubicBezTo>
                      <a:cubicBezTo>
                        <a:pt x="5454" y="4179"/>
                        <a:pt x="5311" y="4156"/>
                        <a:pt x="5180" y="4132"/>
                      </a:cubicBezTo>
                      <a:cubicBezTo>
                        <a:pt x="5073" y="4108"/>
                        <a:pt x="4966" y="4084"/>
                        <a:pt x="4858" y="4072"/>
                      </a:cubicBezTo>
                      <a:cubicBezTo>
                        <a:pt x="4716" y="4036"/>
                        <a:pt x="4549" y="3989"/>
                        <a:pt x="4394" y="3953"/>
                      </a:cubicBezTo>
                      <a:cubicBezTo>
                        <a:pt x="4299" y="3929"/>
                        <a:pt x="4204" y="3905"/>
                        <a:pt x="4096" y="3870"/>
                      </a:cubicBezTo>
                      <a:lnTo>
                        <a:pt x="3942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96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20" y="869"/>
                        <a:pt x="13" y="441"/>
                        <a:pt x="13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29"/>
                <p:cNvSpPr/>
                <p:nvPr/>
              </p:nvSpPr>
              <p:spPr>
                <a:xfrm>
                  <a:off x="3716075" y="3511950"/>
                  <a:ext cx="410800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4" extrusionOk="0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6" y="1703"/>
                      </a:cubicBezTo>
                      <a:cubicBezTo>
                        <a:pt x="5823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29"/>
                <p:cNvSpPr/>
                <p:nvPr/>
              </p:nvSpPr>
              <p:spPr>
                <a:xfrm>
                  <a:off x="3814600" y="3569400"/>
                  <a:ext cx="213450" cy="1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30" extrusionOk="0">
                      <a:moveTo>
                        <a:pt x="7001" y="870"/>
                      </a:moveTo>
                      <a:cubicBezTo>
                        <a:pt x="8525" y="1751"/>
                        <a:pt x="8537" y="3179"/>
                        <a:pt x="7025" y="4049"/>
                      </a:cubicBezTo>
                      <a:cubicBezTo>
                        <a:pt x="5513" y="4930"/>
                        <a:pt x="3060" y="4930"/>
                        <a:pt x="1536" y="4049"/>
                      </a:cubicBezTo>
                      <a:cubicBezTo>
                        <a:pt x="12" y="3179"/>
                        <a:pt x="0" y="1751"/>
                        <a:pt x="1513" y="870"/>
                      </a:cubicBezTo>
                      <a:cubicBezTo>
                        <a:pt x="3025" y="0"/>
                        <a:pt x="5489" y="0"/>
                        <a:pt x="7001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29"/>
                <p:cNvSpPr/>
                <p:nvPr/>
              </p:nvSpPr>
              <p:spPr>
                <a:xfrm>
                  <a:off x="3839300" y="3587625"/>
                  <a:ext cx="164025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63" extrusionOk="0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1" y="1188"/>
                        <a:pt x="13" y="2284"/>
                        <a:pt x="1179" y="2962"/>
                      </a:cubicBezTo>
                      <a:cubicBezTo>
                        <a:pt x="1763" y="3296"/>
                        <a:pt x="2528" y="3462"/>
                        <a:pt x="3291" y="3462"/>
                      </a:cubicBezTo>
                      <a:cubicBezTo>
                        <a:pt x="4055" y="3462"/>
                        <a:pt x="4817" y="3296"/>
                        <a:pt x="5394" y="2962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29"/>
                <p:cNvSpPr/>
                <p:nvPr/>
              </p:nvSpPr>
              <p:spPr>
                <a:xfrm>
                  <a:off x="3698800" y="3609875"/>
                  <a:ext cx="4453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1" extrusionOk="0">
                      <a:moveTo>
                        <a:pt x="17813" y="60"/>
                      </a:move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3" y="88"/>
                        <a:pt x="17813" y="74"/>
                        <a:pt x="17813" y="60"/>
                      </a:cubicBezTo>
                      <a:close/>
                      <a:moveTo>
                        <a:pt x="25" y="1"/>
                      </a:moveTo>
                      <a:lnTo>
                        <a:pt x="1" y="5811"/>
                      </a:lnTo>
                      <a:cubicBezTo>
                        <a:pt x="1" y="7133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95"/>
                        <a:pt x="3513" y="9919"/>
                      </a:cubicBezTo>
                      <a:cubicBezTo>
                        <a:pt x="3644" y="9978"/>
                        <a:pt x="3775" y="10050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1"/>
                      </a:ln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1" y="10419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73"/>
                        <a:pt x="5585" y="10609"/>
                        <a:pt x="5775" y="10657"/>
                      </a:cubicBezTo>
                      <a:cubicBezTo>
                        <a:pt x="5823" y="10669"/>
                        <a:pt x="5871" y="10681"/>
                        <a:pt x="5930" y="10693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8"/>
                        <a:pt x="6621" y="10812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7"/>
                        <a:pt x="7466" y="10919"/>
                      </a:cubicBezTo>
                      <a:cubicBezTo>
                        <a:pt x="7538" y="10919"/>
                        <a:pt x="7609" y="10931"/>
                        <a:pt x="7680" y="10943"/>
                      </a:cubicBezTo>
                      <a:cubicBezTo>
                        <a:pt x="7752" y="10943"/>
                        <a:pt x="7811" y="10943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3"/>
                      </a:cubicBezTo>
                      <a:cubicBezTo>
                        <a:pt x="10288" y="10943"/>
                        <a:pt x="10371" y="10943"/>
                        <a:pt x="10443" y="10919"/>
                      </a:cubicBezTo>
                      <a:lnTo>
                        <a:pt x="10562" y="10907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800"/>
                      </a:cubicBezTo>
                      <a:lnTo>
                        <a:pt x="11514" y="10776"/>
                      </a:lnTo>
                      <a:lnTo>
                        <a:pt x="11586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8"/>
                        <a:pt x="12717" y="10502"/>
                      </a:cubicBezTo>
                      <a:cubicBezTo>
                        <a:pt x="12860" y="10466"/>
                        <a:pt x="13014" y="10419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8"/>
                        <a:pt x="13634" y="10216"/>
                        <a:pt x="13812" y="10157"/>
                      </a:cubicBezTo>
                      <a:lnTo>
                        <a:pt x="13884" y="10121"/>
                      </a:lnTo>
                      <a:cubicBezTo>
                        <a:pt x="14086" y="10050"/>
                        <a:pt x="14276" y="9966"/>
                        <a:pt x="14455" y="9883"/>
                      </a:cubicBezTo>
                      <a:lnTo>
                        <a:pt x="14622" y="9800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9"/>
                      </a:lnTo>
                      <a:cubicBezTo>
                        <a:pt x="15491" y="9323"/>
                        <a:pt x="15634" y="9228"/>
                        <a:pt x="15777" y="9121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7"/>
                      </a:lnTo>
                      <a:cubicBezTo>
                        <a:pt x="16396" y="8633"/>
                        <a:pt x="16432" y="8609"/>
                        <a:pt x="16455" y="8585"/>
                      </a:cubicBezTo>
                      <a:cubicBezTo>
                        <a:pt x="16562" y="8478"/>
                        <a:pt x="16670" y="8371"/>
                        <a:pt x="16777" y="8264"/>
                      </a:cubicBezTo>
                      <a:cubicBezTo>
                        <a:pt x="16789" y="8240"/>
                        <a:pt x="16813" y="8216"/>
                        <a:pt x="16836" y="8192"/>
                      </a:cubicBezTo>
                      <a:cubicBezTo>
                        <a:pt x="16896" y="8121"/>
                        <a:pt x="16955" y="8061"/>
                        <a:pt x="17003" y="7990"/>
                      </a:cubicBezTo>
                      <a:cubicBezTo>
                        <a:pt x="17134" y="7823"/>
                        <a:pt x="17253" y="7645"/>
                        <a:pt x="17360" y="7454"/>
                      </a:cubicBezTo>
                      <a:cubicBezTo>
                        <a:pt x="17455" y="7299"/>
                        <a:pt x="17539" y="7133"/>
                        <a:pt x="17598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1" y="5942"/>
                      </a:cubicBezTo>
                      <a:cubicBezTo>
                        <a:pt x="17813" y="5906"/>
                        <a:pt x="17801" y="5882"/>
                        <a:pt x="17801" y="5859"/>
                      </a:cubicBez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2" y="160"/>
                        <a:pt x="17810" y="219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5" y="1227"/>
                      </a:cubicBezTo>
                      <a:lnTo>
                        <a:pt x="17563" y="1251"/>
                      </a:lnTo>
                      <a:cubicBezTo>
                        <a:pt x="17384" y="1668"/>
                        <a:pt x="17146" y="2049"/>
                        <a:pt x="16848" y="2382"/>
                      </a:cubicBezTo>
                      <a:lnTo>
                        <a:pt x="16789" y="2453"/>
                      </a:lnTo>
                      <a:cubicBezTo>
                        <a:pt x="16658" y="2584"/>
                        <a:pt x="16527" y="2715"/>
                        <a:pt x="16384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7" y="3787"/>
                        <a:pt x="14836" y="3882"/>
                        <a:pt x="14634" y="3989"/>
                      </a:cubicBezTo>
                      <a:lnTo>
                        <a:pt x="14467" y="4061"/>
                      </a:lnTo>
                      <a:cubicBezTo>
                        <a:pt x="14288" y="4144"/>
                        <a:pt x="14098" y="4227"/>
                        <a:pt x="13895" y="4311"/>
                      </a:cubicBezTo>
                      <a:lnTo>
                        <a:pt x="13824" y="4335"/>
                      </a:lnTo>
                      <a:cubicBezTo>
                        <a:pt x="13622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9" y="4692"/>
                      </a:cubicBezTo>
                      <a:cubicBezTo>
                        <a:pt x="12610" y="4716"/>
                        <a:pt x="12491" y="4751"/>
                        <a:pt x="12371" y="4787"/>
                      </a:cubicBezTo>
                      <a:cubicBezTo>
                        <a:pt x="12217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3"/>
                      </a:cubicBezTo>
                      <a:lnTo>
                        <a:pt x="10574" y="5097"/>
                      </a:lnTo>
                      <a:cubicBezTo>
                        <a:pt x="10455" y="5108"/>
                        <a:pt x="10336" y="5120"/>
                        <a:pt x="10216" y="5120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cubicBezTo>
                        <a:pt x="9490" y="5168"/>
                        <a:pt x="9359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8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7"/>
                      </a:cubicBezTo>
                      <a:cubicBezTo>
                        <a:pt x="5609" y="4799"/>
                        <a:pt x="5418" y="4751"/>
                        <a:pt x="5240" y="4704"/>
                      </a:cubicBezTo>
                      <a:cubicBezTo>
                        <a:pt x="5121" y="4680"/>
                        <a:pt x="5002" y="4644"/>
                        <a:pt x="4882" y="4608"/>
                      </a:cubicBezTo>
                      <a:lnTo>
                        <a:pt x="4692" y="4549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01" y="4311"/>
                      </a:lnTo>
                      <a:cubicBezTo>
                        <a:pt x="3847" y="4251"/>
                        <a:pt x="3692" y="4180"/>
                        <a:pt x="3537" y="4108"/>
                      </a:cubicBezTo>
                      <a:cubicBezTo>
                        <a:pt x="3454" y="4073"/>
                        <a:pt x="3382" y="4049"/>
                        <a:pt x="3299" y="4013"/>
                      </a:cubicBezTo>
                      <a:cubicBezTo>
                        <a:pt x="3073" y="3906"/>
                        <a:pt x="2858" y="3787"/>
                        <a:pt x="2644" y="3668"/>
                      </a:cubicBezTo>
                      <a:cubicBezTo>
                        <a:pt x="1549" y="3037"/>
                        <a:pt x="799" y="2275"/>
                        <a:pt x="382" y="1477"/>
                      </a:cubicBezTo>
                      <a:cubicBezTo>
                        <a:pt x="144" y="1013"/>
                        <a:pt x="25" y="513"/>
                        <a:pt x="2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29"/>
                <p:cNvSpPr/>
                <p:nvPr/>
              </p:nvSpPr>
              <p:spPr>
                <a:xfrm>
                  <a:off x="3676775" y="3468800"/>
                  <a:ext cx="489375" cy="28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5" extrusionOk="0">
                      <a:moveTo>
                        <a:pt x="16062" y="2012"/>
                      </a:moveTo>
                      <a:cubicBezTo>
                        <a:pt x="19563" y="4036"/>
                        <a:pt x="19575" y="7299"/>
                        <a:pt x="16110" y="9311"/>
                      </a:cubicBezTo>
                      <a:cubicBezTo>
                        <a:pt x="12633" y="11335"/>
                        <a:pt x="7002" y="11335"/>
                        <a:pt x="3501" y="9311"/>
                      </a:cubicBezTo>
                      <a:cubicBezTo>
                        <a:pt x="13" y="7299"/>
                        <a:pt x="1" y="4024"/>
                        <a:pt x="3466" y="2012"/>
                      </a:cubicBezTo>
                      <a:cubicBezTo>
                        <a:pt x="6930" y="0"/>
                        <a:pt x="12586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29"/>
                <p:cNvSpPr/>
                <p:nvPr/>
              </p:nvSpPr>
              <p:spPr>
                <a:xfrm>
                  <a:off x="3833650" y="3559575"/>
                  <a:ext cx="175650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73" extrusionOk="0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7"/>
                      </a:cubicBezTo>
                      <a:cubicBezTo>
                        <a:pt x="2489" y="1"/>
                        <a:pt x="4525" y="1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29"/>
                <p:cNvSpPr/>
                <p:nvPr/>
              </p:nvSpPr>
              <p:spPr>
                <a:xfrm>
                  <a:off x="3734525" y="3425325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55" y="60"/>
                      </a:move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5" y="83"/>
                        <a:pt x="14955" y="72"/>
                        <a:pt x="14955" y="60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7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lnTo>
                        <a:pt x="3477" y="8550"/>
                      </a:lnTo>
                      <a:cubicBezTo>
                        <a:pt x="3620" y="8609"/>
                        <a:pt x="3775" y="8657"/>
                        <a:pt x="3930" y="8704"/>
                      </a:cubicBezTo>
                      <a:cubicBezTo>
                        <a:pt x="3977" y="8716"/>
                        <a:pt x="4037" y="8728"/>
                        <a:pt x="4084" y="8752"/>
                      </a:cubicBezTo>
                      <a:lnTo>
                        <a:pt x="4192" y="8788"/>
                      </a:lnTo>
                      <a:cubicBezTo>
                        <a:pt x="4251" y="8800"/>
                        <a:pt x="4323" y="8811"/>
                        <a:pt x="4382" y="8835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02"/>
                      </a:lnTo>
                      <a:cubicBezTo>
                        <a:pt x="5287" y="9026"/>
                        <a:pt x="5418" y="9050"/>
                        <a:pt x="5561" y="9073"/>
                      </a:cubicBezTo>
                      <a:cubicBezTo>
                        <a:pt x="5608" y="9073"/>
                        <a:pt x="5656" y="9097"/>
                        <a:pt x="5716" y="9097"/>
                      </a:cubicBezTo>
                      <a:cubicBezTo>
                        <a:pt x="5775" y="9109"/>
                        <a:pt x="5835" y="9121"/>
                        <a:pt x="5894" y="9121"/>
                      </a:cubicBezTo>
                      <a:cubicBezTo>
                        <a:pt x="6013" y="9133"/>
                        <a:pt x="6144" y="9157"/>
                        <a:pt x="6263" y="9169"/>
                      </a:cubicBezTo>
                      <a:cubicBezTo>
                        <a:pt x="6323" y="9169"/>
                        <a:pt x="6382" y="9181"/>
                        <a:pt x="6442" y="9181"/>
                      </a:cubicBez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cubicBezTo>
                        <a:pt x="7049" y="9216"/>
                        <a:pt x="7121" y="9216"/>
                        <a:pt x="7180" y="9228"/>
                      </a:cubicBezTo>
                      <a:lnTo>
                        <a:pt x="7942" y="9228"/>
                      </a:lnTo>
                      <a:lnTo>
                        <a:pt x="8061" y="9216"/>
                      </a:lnTo>
                      <a:cubicBezTo>
                        <a:pt x="8228" y="9216"/>
                        <a:pt x="8395" y="9192"/>
                        <a:pt x="8561" y="9181"/>
                      </a:cubicBezTo>
                      <a:cubicBezTo>
                        <a:pt x="8633" y="9181"/>
                        <a:pt x="8704" y="9181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97"/>
                        <a:pt x="9538" y="9061"/>
                      </a:cubicBezTo>
                      <a:lnTo>
                        <a:pt x="9657" y="9050"/>
                      </a:lnTo>
                      <a:lnTo>
                        <a:pt x="9728" y="9038"/>
                      </a:lnTo>
                      <a:cubicBezTo>
                        <a:pt x="9799" y="9026"/>
                        <a:pt x="9883" y="9002"/>
                        <a:pt x="9966" y="8990"/>
                      </a:cubicBezTo>
                      <a:cubicBezTo>
                        <a:pt x="10097" y="8954"/>
                        <a:pt x="10240" y="8931"/>
                        <a:pt x="10383" y="8895"/>
                      </a:cubicBezTo>
                      <a:cubicBezTo>
                        <a:pt x="10478" y="8871"/>
                        <a:pt x="10573" y="8847"/>
                        <a:pt x="10681" y="8823"/>
                      </a:cubicBezTo>
                      <a:cubicBezTo>
                        <a:pt x="10800" y="8788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85"/>
                        <a:pt x="11597" y="8526"/>
                      </a:cubicBezTo>
                      <a:lnTo>
                        <a:pt x="11669" y="8502"/>
                      </a:lnTo>
                      <a:cubicBezTo>
                        <a:pt x="11824" y="8430"/>
                        <a:pt x="11990" y="8359"/>
                        <a:pt x="12145" y="8288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61"/>
                        <a:pt x="12788" y="7966"/>
                      </a:cubicBezTo>
                      <a:lnTo>
                        <a:pt x="12871" y="7907"/>
                      </a:lnTo>
                      <a:cubicBezTo>
                        <a:pt x="13014" y="7823"/>
                        <a:pt x="13133" y="7740"/>
                        <a:pt x="13252" y="7657"/>
                      </a:cubicBezTo>
                      <a:lnTo>
                        <a:pt x="13312" y="7621"/>
                      </a:lnTo>
                      <a:cubicBezTo>
                        <a:pt x="13455" y="7514"/>
                        <a:pt x="13586" y="7418"/>
                        <a:pt x="13705" y="7323"/>
                      </a:cubicBezTo>
                      <a:lnTo>
                        <a:pt x="13752" y="7276"/>
                      </a:lnTo>
                      <a:cubicBezTo>
                        <a:pt x="13776" y="7252"/>
                        <a:pt x="13800" y="7228"/>
                        <a:pt x="13824" y="7216"/>
                      </a:cubicBezTo>
                      <a:cubicBezTo>
                        <a:pt x="13919" y="7121"/>
                        <a:pt x="14002" y="7037"/>
                        <a:pt x="14086" y="6942"/>
                      </a:cubicBezTo>
                      <a:cubicBezTo>
                        <a:pt x="14110" y="6918"/>
                        <a:pt x="14121" y="6906"/>
                        <a:pt x="14145" y="6883"/>
                      </a:cubicBezTo>
                      <a:cubicBezTo>
                        <a:pt x="14193" y="6823"/>
                        <a:pt x="14241" y="6775"/>
                        <a:pt x="14288" y="6716"/>
                      </a:cubicBezTo>
                      <a:cubicBezTo>
                        <a:pt x="14395" y="6573"/>
                        <a:pt x="14502" y="6418"/>
                        <a:pt x="14586" y="6264"/>
                      </a:cubicBezTo>
                      <a:cubicBezTo>
                        <a:pt x="14657" y="6133"/>
                        <a:pt x="14729" y="5990"/>
                        <a:pt x="14788" y="5847"/>
                      </a:cubicBezTo>
                      <a:cubicBezTo>
                        <a:pt x="14836" y="5704"/>
                        <a:pt x="14872" y="5561"/>
                        <a:pt x="14907" y="5418"/>
                      </a:cubicBezTo>
                      <a:lnTo>
                        <a:pt x="14907" y="5382"/>
                      </a:lnTo>
                      <a:cubicBezTo>
                        <a:pt x="14919" y="5311"/>
                        <a:pt x="14931" y="5251"/>
                        <a:pt x="14931" y="5180"/>
                      </a:cubicBezTo>
                      <a:lnTo>
                        <a:pt x="14931" y="5097"/>
                      </a:lnTo>
                      <a:cubicBezTo>
                        <a:pt x="14931" y="5073"/>
                        <a:pt x="14931" y="5037"/>
                        <a:pt x="14943" y="5001"/>
                      </a:cubicBezTo>
                      <a:cubicBezTo>
                        <a:pt x="14943" y="4966"/>
                        <a:pt x="14943" y="4954"/>
                        <a:pt x="14943" y="4930"/>
                      </a:cubicBez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4" y="143"/>
                        <a:pt x="14953" y="193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1"/>
                      </a:lnTo>
                      <a:cubicBezTo>
                        <a:pt x="14610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8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5"/>
                      </a:cubicBezTo>
                      <a:cubicBezTo>
                        <a:pt x="12621" y="3168"/>
                        <a:pt x="12466" y="3263"/>
                        <a:pt x="12288" y="3347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lnTo>
                        <a:pt x="11609" y="3644"/>
                      </a:ln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7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04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7"/>
                      </a:cubicBezTo>
                      <a:lnTo>
                        <a:pt x="7347" y="4347"/>
                      </a:lnTo>
                      <a:cubicBezTo>
                        <a:pt x="7228" y="4347"/>
                        <a:pt x="7121" y="4347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lnTo>
                        <a:pt x="5906" y="4239"/>
                      </a:lnTo>
                      <a:lnTo>
                        <a:pt x="5573" y="4192"/>
                      </a:lnTo>
                      <a:cubicBezTo>
                        <a:pt x="5442" y="4168"/>
                        <a:pt x="5311" y="4156"/>
                        <a:pt x="5180" y="4120"/>
                      </a:cubicBezTo>
                      <a:cubicBezTo>
                        <a:pt x="5073" y="4109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54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6"/>
                        <a:pt x="3489" y="3668"/>
                      </a:cubicBezTo>
                      <a:lnTo>
                        <a:pt x="3358" y="3620"/>
                      </a:ln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5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29"/>
                <p:cNvSpPr/>
                <p:nvPr/>
              </p:nvSpPr>
              <p:spPr>
                <a:xfrm>
                  <a:off x="3716075" y="3307175"/>
                  <a:ext cx="410800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4" extrusionOk="0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0" y="6120"/>
                        <a:pt x="0" y="3381"/>
                        <a:pt x="2906" y="1691"/>
                      </a:cubicBezTo>
                      <a:cubicBezTo>
                        <a:pt x="5823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29"/>
                <p:cNvSpPr/>
                <p:nvPr/>
              </p:nvSpPr>
              <p:spPr>
                <a:xfrm>
                  <a:off x="3814600" y="3364325"/>
                  <a:ext cx="213450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42" extrusionOk="0">
                      <a:moveTo>
                        <a:pt x="7001" y="881"/>
                      </a:moveTo>
                      <a:cubicBezTo>
                        <a:pt x="8525" y="1762"/>
                        <a:pt x="8537" y="3179"/>
                        <a:pt x="7025" y="4060"/>
                      </a:cubicBezTo>
                      <a:cubicBezTo>
                        <a:pt x="5513" y="4941"/>
                        <a:pt x="3060" y="4941"/>
                        <a:pt x="1536" y="4060"/>
                      </a:cubicBezTo>
                      <a:cubicBezTo>
                        <a:pt x="12" y="3179"/>
                        <a:pt x="0" y="1750"/>
                        <a:pt x="1513" y="881"/>
                      </a:cubicBezTo>
                      <a:cubicBezTo>
                        <a:pt x="3025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29"/>
                <p:cNvSpPr/>
                <p:nvPr/>
              </p:nvSpPr>
              <p:spPr>
                <a:xfrm>
                  <a:off x="3839300" y="3382850"/>
                  <a:ext cx="1640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9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29"/>
                <p:cNvSpPr/>
                <p:nvPr/>
              </p:nvSpPr>
              <p:spPr>
                <a:xfrm>
                  <a:off x="3698800" y="3404800"/>
                  <a:ext cx="4453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0" extrusionOk="0">
                      <a:moveTo>
                        <a:pt x="17813" y="48"/>
                      </a:move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3" y="83"/>
                        <a:pt x="17813" y="65"/>
                        <a:pt x="17813" y="48"/>
                      </a:cubicBezTo>
                      <a:close/>
                      <a:moveTo>
                        <a:pt x="25" y="0"/>
                      </a:moveTo>
                      <a:lnTo>
                        <a:pt x="1" y="5811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cubicBezTo>
                        <a:pt x="7752" y="10942"/>
                        <a:pt x="7811" y="10942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90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2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4"/>
                      </a:lnTo>
                      <a:cubicBezTo>
                        <a:pt x="11681" y="10752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7"/>
                        <a:pt x="12717" y="10502"/>
                      </a:cubicBezTo>
                      <a:cubicBezTo>
                        <a:pt x="12860" y="10466"/>
                        <a:pt x="13014" y="10418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7"/>
                        <a:pt x="13634" y="10216"/>
                        <a:pt x="13812" y="10156"/>
                      </a:cubicBezTo>
                      <a:lnTo>
                        <a:pt x="13884" y="10121"/>
                      </a:lnTo>
                      <a:cubicBezTo>
                        <a:pt x="14086" y="10049"/>
                        <a:pt x="14276" y="9966"/>
                        <a:pt x="14455" y="9882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28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6"/>
                      </a:lnTo>
                      <a:cubicBezTo>
                        <a:pt x="16396" y="8632"/>
                        <a:pt x="16432" y="8609"/>
                        <a:pt x="16455" y="8585"/>
                      </a:cubicBezTo>
                      <a:cubicBezTo>
                        <a:pt x="16562" y="8478"/>
                        <a:pt x="16670" y="8370"/>
                        <a:pt x="16777" y="8263"/>
                      </a:cubicBezTo>
                      <a:cubicBezTo>
                        <a:pt x="16789" y="8239"/>
                        <a:pt x="16813" y="8216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54"/>
                      </a:cubicBezTo>
                      <a:cubicBezTo>
                        <a:pt x="17455" y="7299"/>
                        <a:pt x="17539" y="7120"/>
                        <a:pt x="17598" y="6954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1" y="5942"/>
                      </a:cubicBezTo>
                      <a:cubicBezTo>
                        <a:pt x="17813" y="5894"/>
                        <a:pt x="17801" y="5882"/>
                        <a:pt x="17801" y="5858"/>
                      </a:cubicBez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2" y="166"/>
                        <a:pt x="17810" y="232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5" y="1239"/>
                      </a:cubicBezTo>
                      <a:lnTo>
                        <a:pt x="17563" y="1262"/>
                      </a:lnTo>
                      <a:cubicBezTo>
                        <a:pt x="17384" y="1667"/>
                        <a:pt x="17146" y="2048"/>
                        <a:pt x="16848" y="2382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15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87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6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18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7"/>
                      </a:cubicBezTo>
                      <a:cubicBezTo>
                        <a:pt x="12217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2"/>
                      </a:cubicBezTo>
                      <a:lnTo>
                        <a:pt x="10574" y="5096"/>
                      </a:lnTo>
                      <a:cubicBezTo>
                        <a:pt x="10455" y="5108"/>
                        <a:pt x="10336" y="5120"/>
                        <a:pt x="10216" y="5132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lnTo>
                        <a:pt x="4692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79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6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29"/>
                <p:cNvSpPr/>
                <p:nvPr/>
              </p:nvSpPr>
              <p:spPr>
                <a:xfrm>
                  <a:off x="3676775" y="32637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62" y="2025"/>
                      </a:moveTo>
                      <a:cubicBezTo>
                        <a:pt x="19563" y="4037"/>
                        <a:pt x="19575" y="7299"/>
                        <a:pt x="16110" y="9311"/>
                      </a:cubicBezTo>
                      <a:cubicBezTo>
                        <a:pt x="12633" y="11324"/>
                        <a:pt x="7002" y="11336"/>
                        <a:pt x="3501" y="9311"/>
                      </a:cubicBezTo>
                      <a:cubicBezTo>
                        <a:pt x="13" y="7299"/>
                        <a:pt x="1" y="4025"/>
                        <a:pt x="3466" y="2025"/>
                      </a:cubicBezTo>
                      <a:cubicBezTo>
                        <a:pt x="6930" y="13"/>
                        <a:pt x="12586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29"/>
                <p:cNvSpPr/>
                <p:nvPr/>
              </p:nvSpPr>
              <p:spPr>
                <a:xfrm>
                  <a:off x="3833650" y="3354500"/>
                  <a:ext cx="175650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73" extrusionOk="0">
                      <a:moveTo>
                        <a:pt x="5763" y="726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6"/>
                      </a:cubicBezTo>
                      <a:cubicBezTo>
                        <a:pt x="2489" y="0"/>
                        <a:pt x="4525" y="0"/>
                        <a:pt x="5763" y="7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29"/>
                <p:cNvSpPr/>
                <p:nvPr/>
              </p:nvSpPr>
              <p:spPr>
                <a:xfrm>
                  <a:off x="3859250" y="3367875"/>
                  <a:ext cx="12445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3061" extrusionOk="0">
                      <a:moveTo>
                        <a:pt x="4965" y="37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37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9" y="2656"/>
                      </a:cubicBezTo>
                      <a:cubicBezTo>
                        <a:pt x="798" y="2692"/>
                        <a:pt x="858" y="2716"/>
                        <a:pt x="917" y="2751"/>
                      </a:cubicBezTo>
                      <a:lnTo>
                        <a:pt x="989" y="2775"/>
                      </a:lnTo>
                      <a:cubicBezTo>
                        <a:pt x="1024" y="2799"/>
                        <a:pt x="1060" y="2811"/>
                        <a:pt x="1096" y="2823"/>
                      </a:cubicBezTo>
                      <a:lnTo>
                        <a:pt x="1120" y="2835"/>
                      </a:lnTo>
                      <a:lnTo>
                        <a:pt x="1167" y="2847"/>
                      </a:lnTo>
                      <a:cubicBezTo>
                        <a:pt x="1215" y="2870"/>
                        <a:pt x="1262" y="2882"/>
                        <a:pt x="1310" y="2906"/>
                      </a:cubicBezTo>
                      <a:lnTo>
                        <a:pt x="1358" y="2918"/>
                      </a:lnTo>
                      <a:lnTo>
                        <a:pt x="1393" y="2930"/>
                      </a:lnTo>
                      <a:lnTo>
                        <a:pt x="1465" y="2942"/>
                      </a:lnTo>
                      <a:lnTo>
                        <a:pt x="1608" y="2989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25"/>
                        <a:pt x="1846" y="3025"/>
                      </a:cubicBezTo>
                      <a:lnTo>
                        <a:pt x="1905" y="3037"/>
                      </a:lnTo>
                      <a:lnTo>
                        <a:pt x="1953" y="3049"/>
                      </a:lnTo>
                      <a:lnTo>
                        <a:pt x="2084" y="3061"/>
                      </a:lnTo>
                      <a:lnTo>
                        <a:pt x="2679" y="3061"/>
                      </a:lnTo>
                      <a:lnTo>
                        <a:pt x="2846" y="3049"/>
                      </a:lnTo>
                      <a:lnTo>
                        <a:pt x="3001" y="3049"/>
                      </a:lnTo>
                      <a:lnTo>
                        <a:pt x="3179" y="3025"/>
                      </a:lnTo>
                      <a:lnTo>
                        <a:pt x="3239" y="3025"/>
                      </a:lnTo>
                      <a:lnTo>
                        <a:pt x="3322" y="3013"/>
                      </a:lnTo>
                      <a:cubicBezTo>
                        <a:pt x="3358" y="3001"/>
                        <a:pt x="3406" y="2989"/>
                        <a:pt x="3453" y="2978"/>
                      </a:cubicBezTo>
                      <a:cubicBezTo>
                        <a:pt x="3501" y="2966"/>
                        <a:pt x="3525" y="2966"/>
                        <a:pt x="3548" y="2954"/>
                      </a:cubicBezTo>
                      <a:cubicBezTo>
                        <a:pt x="3584" y="2942"/>
                        <a:pt x="3644" y="2930"/>
                        <a:pt x="3679" y="2918"/>
                      </a:cubicBezTo>
                      <a:lnTo>
                        <a:pt x="3703" y="2918"/>
                      </a:lnTo>
                      <a:lnTo>
                        <a:pt x="3858" y="2858"/>
                      </a:lnTo>
                      <a:lnTo>
                        <a:pt x="3882" y="2858"/>
                      </a:lnTo>
                      <a:lnTo>
                        <a:pt x="4037" y="2787"/>
                      </a:lnTo>
                      <a:lnTo>
                        <a:pt x="4084" y="2763"/>
                      </a:lnTo>
                      <a:cubicBezTo>
                        <a:pt x="4144" y="2739"/>
                        <a:pt x="4203" y="2704"/>
                        <a:pt x="4251" y="2680"/>
                      </a:cubicBezTo>
                      <a:lnTo>
                        <a:pt x="4287" y="2656"/>
                      </a:lnTo>
                      <a:cubicBezTo>
                        <a:pt x="4322" y="2632"/>
                        <a:pt x="4370" y="2608"/>
                        <a:pt x="4406" y="2573"/>
                      </a:cubicBezTo>
                      <a:lnTo>
                        <a:pt x="4429" y="2561"/>
                      </a:lnTo>
                      <a:cubicBezTo>
                        <a:pt x="4477" y="2525"/>
                        <a:pt x="4513" y="2489"/>
                        <a:pt x="4560" y="2454"/>
                      </a:cubicBezTo>
                      <a:lnTo>
                        <a:pt x="4572" y="2442"/>
                      </a:lnTo>
                      <a:lnTo>
                        <a:pt x="4596" y="2430"/>
                      </a:lnTo>
                      <a:cubicBezTo>
                        <a:pt x="4632" y="2394"/>
                        <a:pt x="4656" y="2370"/>
                        <a:pt x="4691" y="2335"/>
                      </a:cubicBezTo>
                      <a:lnTo>
                        <a:pt x="4703" y="2311"/>
                      </a:lnTo>
                      <a:cubicBezTo>
                        <a:pt x="4715" y="2299"/>
                        <a:pt x="4739" y="2275"/>
                        <a:pt x="4751" y="2263"/>
                      </a:cubicBezTo>
                      <a:cubicBezTo>
                        <a:pt x="4787" y="2216"/>
                        <a:pt x="4822" y="2156"/>
                        <a:pt x="4858" y="2108"/>
                      </a:cubicBezTo>
                      <a:cubicBezTo>
                        <a:pt x="4882" y="2061"/>
                        <a:pt x="4906" y="2013"/>
                        <a:pt x="4918" y="1965"/>
                      </a:cubicBezTo>
                      <a:cubicBezTo>
                        <a:pt x="4930" y="1918"/>
                        <a:pt x="4953" y="1870"/>
                        <a:pt x="4965" y="1823"/>
                      </a:cubicBezTo>
                      <a:lnTo>
                        <a:pt x="4965" y="1811"/>
                      </a:lnTo>
                      <a:cubicBezTo>
                        <a:pt x="4965" y="1787"/>
                        <a:pt x="4965" y="1763"/>
                        <a:pt x="4965" y="1739"/>
                      </a:cubicBezTo>
                      <a:cubicBezTo>
                        <a:pt x="4977" y="1715"/>
                        <a:pt x="4965" y="1727"/>
                        <a:pt x="4965" y="1715"/>
                      </a:cubicBezTo>
                      <a:cubicBezTo>
                        <a:pt x="4965" y="1704"/>
                        <a:pt x="4965" y="1692"/>
                        <a:pt x="4965" y="1680"/>
                      </a:cubicBezTo>
                      <a:lnTo>
                        <a:pt x="4965" y="1668"/>
                      </a:lnTo>
                      <a:lnTo>
                        <a:pt x="4965" y="120"/>
                      </a:lnTo>
                      <a:cubicBezTo>
                        <a:pt x="4965" y="180"/>
                        <a:pt x="4953" y="227"/>
                        <a:pt x="4941" y="287"/>
                      </a:cubicBezTo>
                      <a:cubicBezTo>
                        <a:pt x="4941" y="287"/>
                        <a:pt x="4941" y="287"/>
                        <a:pt x="4941" y="299"/>
                      </a:cubicBezTo>
                      <a:lnTo>
                        <a:pt x="4906" y="370"/>
                      </a:lnTo>
                      <a:cubicBezTo>
                        <a:pt x="4858" y="477"/>
                        <a:pt x="4787" y="584"/>
                        <a:pt x="4703" y="680"/>
                      </a:cubicBezTo>
                      <a:lnTo>
                        <a:pt x="4691" y="703"/>
                      </a:lnTo>
                      <a:cubicBezTo>
                        <a:pt x="4656" y="739"/>
                        <a:pt x="4620" y="775"/>
                        <a:pt x="4584" y="811"/>
                      </a:cubicBezTo>
                      <a:lnTo>
                        <a:pt x="4560" y="822"/>
                      </a:lnTo>
                      <a:cubicBezTo>
                        <a:pt x="4525" y="858"/>
                        <a:pt x="4477" y="894"/>
                        <a:pt x="4429" y="930"/>
                      </a:cubicBezTo>
                      <a:lnTo>
                        <a:pt x="4418" y="942"/>
                      </a:lnTo>
                      <a:cubicBezTo>
                        <a:pt x="4358" y="977"/>
                        <a:pt x="4310" y="1013"/>
                        <a:pt x="4251" y="1049"/>
                      </a:cubicBezTo>
                      <a:cubicBezTo>
                        <a:pt x="4203" y="1073"/>
                        <a:pt x="4144" y="1108"/>
                        <a:pt x="4084" y="1132"/>
                      </a:cubicBezTo>
                      <a:lnTo>
                        <a:pt x="4037" y="1156"/>
                      </a:lnTo>
                      <a:lnTo>
                        <a:pt x="3882" y="1227"/>
                      </a:lnTo>
                      <a:lnTo>
                        <a:pt x="3858" y="1227"/>
                      </a:lnTo>
                      <a:cubicBezTo>
                        <a:pt x="3798" y="1239"/>
                        <a:pt x="3739" y="1263"/>
                        <a:pt x="3679" y="1287"/>
                      </a:cubicBezTo>
                      <a:cubicBezTo>
                        <a:pt x="3644" y="1299"/>
                        <a:pt x="3596" y="1311"/>
                        <a:pt x="3548" y="1323"/>
                      </a:cubicBezTo>
                      <a:cubicBezTo>
                        <a:pt x="3513" y="1334"/>
                        <a:pt x="3489" y="1334"/>
                        <a:pt x="3453" y="1346"/>
                      </a:cubicBezTo>
                      <a:lnTo>
                        <a:pt x="3322" y="1382"/>
                      </a:lnTo>
                      <a:cubicBezTo>
                        <a:pt x="3286" y="1382"/>
                        <a:pt x="3251" y="1394"/>
                        <a:pt x="3215" y="1394"/>
                      </a:cubicBezTo>
                      <a:lnTo>
                        <a:pt x="3179" y="1394"/>
                      </a:lnTo>
                      <a:cubicBezTo>
                        <a:pt x="3120" y="1406"/>
                        <a:pt x="3060" y="1418"/>
                        <a:pt x="3001" y="1418"/>
                      </a:cubicBezTo>
                      <a:lnTo>
                        <a:pt x="2953" y="1418"/>
                      </a:lnTo>
                      <a:cubicBezTo>
                        <a:pt x="2917" y="1418"/>
                        <a:pt x="2882" y="1418"/>
                        <a:pt x="2846" y="1430"/>
                      </a:cubicBezTo>
                      <a:lnTo>
                        <a:pt x="2679" y="1442"/>
                      </a:lnTo>
                      <a:lnTo>
                        <a:pt x="2203" y="1442"/>
                      </a:lnTo>
                      <a:cubicBezTo>
                        <a:pt x="2155" y="1442"/>
                        <a:pt x="2120" y="1442"/>
                        <a:pt x="2084" y="1430"/>
                      </a:cubicBezTo>
                      <a:lnTo>
                        <a:pt x="1953" y="1418"/>
                      </a:lnTo>
                      <a:lnTo>
                        <a:pt x="1846" y="1406"/>
                      </a:lnTo>
                      <a:lnTo>
                        <a:pt x="1715" y="1382"/>
                      </a:lnTo>
                      <a:lnTo>
                        <a:pt x="1608" y="1358"/>
                      </a:lnTo>
                      <a:lnTo>
                        <a:pt x="1465" y="1323"/>
                      </a:lnTo>
                      <a:cubicBezTo>
                        <a:pt x="1429" y="1311"/>
                        <a:pt x="1393" y="1299"/>
                        <a:pt x="1358" y="1299"/>
                      </a:cubicBezTo>
                      <a:lnTo>
                        <a:pt x="1310" y="1275"/>
                      </a:lnTo>
                      <a:cubicBezTo>
                        <a:pt x="1262" y="1263"/>
                        <a:pt x="1203" y="1239"/>
                        <a:pt x="1167" y="1227"/>
                      </a:cubicBezTo>
                      <a:lnTo>
                        <a:pt x="1120" y="1215"/>
                      </a:lnTo>
                      <a:lnTo>
                        <a:pt x="989" y="1156"/>
                      </a:lnTo>
                      <a:lnTo>
                        <a:pt x="917" y="1120"/>
                      </a:lnTo>
                      <a:cubicBezTo>
                        <a:pt x="858" y="1096"/>
                        <a:pt x="798" y="1061"/>
                        <a:pt x="739" y="1025"/>
                      </a:cubicBezTo>
                      <a:cubicBezTo>
                        <a:pt x="477" y="894"/>
                        <a:pt x="250" y="680"/>
                        <a:pt x="108" y="418"/>
                      </a:cubicBezTo>
                      <a:cubicBezTo>
                        <a:pt x="36" y="287"/>
                        <a:pt x="0" y="14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29"/>
                <p:cNvSpPr/>
                <p:nvPr/>
              </p:nvSpPr>
              <p:spPr>
                <a:xfrm>
                  <a:off x="3853000" y="3328900"/>
                  <a:ext cx="136650" cy="7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" h="3180" extrusionOk="0">
                      <a:moveTo>
                        <a:pt x="4489" y="572"/>
                      </a:moveTo>
                      <a:cubicBezTo>
                        <a:pt x="5465" y="1131"/>
                        <a:pt x="5465" y="2048"/>
                        <a:pt x="4501" y="2608"/>
                      </a:cubicBezTo>
                      <a:cubicBezTo>
                        <a:pt x="3536" y="3179"/>
                        <a:pt x="1953" y="3179"/>
                        <a:pt x="977" y="2608"/>
                      </a:cubicBezTo>
                      <a:cubicBezTo>
                        <a:pt x="0" y="2048"/>
                        <a:pt x="0" y="1131"/>
                        <a:pt x="965" y="572"/>
                      </a:cubicBezTo>
                      <a:cubicBezTo>
                        <a:pt x="1941" y="0"/>
                        <a:pt x="3513" y="0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29"/>
                <p:cNvSpPr/>
                <p:nvPr/>
              </p:nvSpPr>
              <p:spPr>
                <a:xfrm>
                  <a:off x="3867875" y="3337525"/>
                  <a:ext cx="106875" cy="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7" extrusionOk="0">
                      <a:moveTo>
                        <a:pt x="3501" y="441"/>
                      </a:moveTo>
                      <a:cubicBezTo>
                        <a:pt x="4263" y="882"/>
                        <a:pt x="4275" y="1596"/>
                        <a:pt x="3513" y="2036"/>
                      </a:cubicBezTo>
                      <a:cubicBezTo>
                        <a:pt x="2751" y="2477"/>
                        <a:pt x="1525" y="2477"/>
                        <a:pt x="763" y="2036"/>
                      </a:cubicBezTo>
                      <a:cubicBezTo>
                        <a:pt x="1" y="1584"/>
                        <a:pt x="1" y="882"/>
                        <a:pt x="763" y="441"/>
                      </a:cubicBezTo>
                      <a:cubicBezTo>
                        <a:pt x="1525" y="1"/>
                        <a:pt x="2739" y="1"/>
                        <a:pt x="3501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29"/>
                <p:cNvSpPr/>
                <p:nvPr/>
              </p:nvSpPr>
              <p:spPr>
                <a:xfrm>
                  <a:off x="3880075" y="3346750"/>
                  <a:ext cx="82475" cy="4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36" extrusionOk="0">
                      <a:moveTo>
                        <a:pt x="1644" y="1"/>
                      </a:moveTo>
                      <a:cubicBezTo>
                        <a:pt x="1281" y="1"/>
                        <a:pt x="918" y="84"/>
                        <a:pt x="584" y="251"/>
                      </a:cubicBezTo>
                      <a:cubicBezTo>
                        <a:pt x="1" y="584"/>
                        <a:pt x="1" y="1144"/>
                        <a:pt x="584" y="1477"/>
                      </a:cubicBezTo>
                      <a:cubicBezTo>
                        <a:pt x="918" y="1650"/>
                        <a:pt x="1281" y="1736"/>
                        <a:pt x="1644" y="1736"/>
                      </a:cubicBezTo>
                      <a:cubicBezTo>
                        <a:pt x="2007" y="1736"/>
                        <a:pt x="2370" y="1650"/>
                        <a:pt x="2704" y="1477"/>
                      </a:cubicBezTo>
                      <a:cubicBezTo>
                        <a:pt x="3299" y="1144"/>
                        <a:pt x="3287" y="596"/>
                        <a:pt x="2704" y="251"/>
                      </a:cubicBezTo>
                      <a:cubicBezTo>
                        <a:pt x="2370" y="84"/>
                        <a:pt x="2007" y="1"/>
                        <a:pt x="164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29"/>
                <p:cNvSpPr/>
                <p:nvPr/>
              </p:nvSpPr>
              <p:spPr>
                <a:xfrm>
                  <a:off x="3883950" y="2962475"/>
                  <a:ext cx="74750" cy="4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" h="17098" extrusionOk="0">
                      <a:moveTo>
                        <a:pt x="2989" y="16229"/>
                      </a:moveTo>
                      <a:cubicBezTo>
                        <a:pt x="2918" y="16396"/>
                        <a:pt x="2822" y="17098"/>
                        <a:pt x="1441" y="17098"/>
                      </a:cubicBezTo>
                      <a:cubicBezTo>
                        <a:pt x="620" y="17098"/>
                        <a:pt x="36" y="16681"/>
                        <a:pt x="1" y="16181"/>
                      </a:cubicBezTo>
                      <a:lnTo>
                        <a:pt x="1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29"/>
                <p:cNvSpPr/>
                <p:nvPr/>
              </p:nvSpPr>
              <p:spPr>
                <a:xfrm>
                  <a:off x="3901225" y="3049400"/>
                  <a:ext cx="1400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479" extrusionOk="0">
                      <a:moveTo>
                        <a:pt x="322" y="0"/>
                      </a:moveTo>
                      <a:cubicBezTo>
                        <a:pt x="107" y="0"/>
                        <a:pt x="0" y="250"/>
                        <a:pt x="155" y="405"/>
                      </a:cubicBezTo>
                      <a:cubicBezTo>
                        <a:pt x="206" y="456"/>
                        <a:pt x="266" y="478"/>
                        <a:pt x="325" y="478"/>
                      </a:cubicBezTo>
                      <a:cubicBezTo>
                        <a:pt x="446" y="478"/>
                        <a:pt x="560" y="383"/>
                        <a:pt x="560" y="238"/>
                      </a:cubicBezTo>
                      <a:cubicBezTo>
                        <a:pt x="560" y="107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27" name="Google Shape;1927;p29"/>
                <p:cNvGrpSpPr/>
                <p:nvPr/>
              </p:nvGrpSpPr>
              <p:grpSpPr>
                <a:xfrm>
                  <a:off x="3601475" y="288062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28" name="Google Shape;1928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9" name="Google Shape;1929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0" name="Google Shape;1930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1" name="Google Shape;1931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2" name="Google Shape;1932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3" name="Google Shape;1933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4" name="Google Shape;1934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35" name="Google Shape;1935;p29"/>
                <p:cNvGrpSpPr/>
                <p:nvPr/>
              </p:nvGrpSpPr>
              <p:grpSpPr>
                <a:xfrm>
                  <a:off x="3892438" y="3066388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36" name="Google Shape;1936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7" name="Google Shape;1937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8" name="Google Shape;1938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2" name="Google Shape;1942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43" name="Google Shape;1943;p29"/>
                <p:cNvGrpSpPr/>
                <p:nvPr/>
              </p:nvGrpSpPr>
              <p:grpSpPr>
                <a:xfrm>
                  <a:off x="4843670" y="1352573"/>
                  <a:ext cx="1085575" cy="1496625"/>
                  <a:chOff x="514775" y="2625713"/>
                  <a:chExt cx="1085575" cy="1496625"/>
                </a:xfrm>
              </p:grpSpPr>
              <p:sp>
                <p:nvSpPr>
                  <p:cNvPr id="1944" name="Google Shape;1944;p29"/>
                  <p:cNvSpPr/>
                  <p:nvPr/>
                </p:nvSpPr>
                <p:spPr>
                  <a:xfrm>
                    <a:off x="572525" y="3498138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43" y="72"/>
                        </a:move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42" y="327"/>
                          <a:pt x="14943" y="325"/>
                          <a:pt x="14943" y="322"/>
                        </a:cubicBezTo>
                        <a:lnTo>
                          <a:pt x="14943" y="262"/>
                        </a:lnTo>
                        <a:cubicBezTo>
                          <a:pt x="14955" y="191"/>
                          <a:pt x="14955" y="119"/>
                          <a:pt x="14943" y="72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5"/>
                        </a:cubicBezTo>
                        <a:cubicBezTo>
                          <a:pt x="3060" y="8394"/>
                          <a:pt x="3167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18" y="8704"/>
                        </a:cubicBezTo>
                        <a:cubicBezTo>
                          <a:pt x="3977" y="8728"/>
                          <a:pt x="4025" y="8739"/>
                          <a:pt x="4084" y="8751"/>
                        </a:cubicBezTo>
                        <a:cubicBezTo>
                          <a:pt x="4132" y="8775"/>
                          <a:pt x="4156" y="8775"/>
                          <a:pt x="4191" y="8787"/>
                        </a:cubicBez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0"/>
                          <a:pt x="4691" y="8918"/>
                          <a:pt x="4846" y="8954"/>
                        </a:cubicBezTo>
                        <a:cubicBezTo>
                          <a:pt x="4882" y="8954"/>
                          <a:pt x="4930" y="8966"/>
                          <a:pt x="4965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49" y="9085"/>
                        </a:cubicBezTo>
                        <a:lnTo>
                          <a:pt x="5704" y="9109"/>
                        </a:lnTo>
                        <a:lnTo>
                          <a:pt x="5882" y="9132"/>
                        </a:lnTo>
                        <a:cubicBezTo>
                          <a:pt x="6013" y="9144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92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28"/>
                          <a:pt x="8394" y="9216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56"/>
                          <a:pt x="9013" y="9156"/>
                        </a:cubicBezTo>
                        <a:cubicBezTo>
                          <a:pt x="9180" y="9132"/>
                          <a:pt x="9359" y="9109"/>
                          <a:pt x="9525" y="9085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37"/>
                          <a:pt x="9871" y="9013"/>
                          <a:pt x="9954" y="9001"/>
                        </a:cubicBezTo>
                        <a:cubicBezTo>
                          <a:pt x="10097" y="8966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9"/>
                          <a:pt x="10668" y="8835"/>
                        </a:cubicBezTo>
                        <a:cubicBezTo>
                          <a:pt x="10799" y="8799"/>
                          <a:pt x="10930" y="8763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8" y="8644"/>
                          <a:pt x="11430" y="8597"/>
                          <a:pt x="11585" y="8537"/>
                        </a:cubicBezTo>
                        <a:lnTo>
                          <a:pt x="11645" y="8513"/>
                        </a:lnTo>
                        <a:cubicBezTo>
                          <a:pt x="11811" y="8442"/>
                          <a:pt x="11966" y="8382"/>
                          <a:pt x="12121" y="8311"/>
                        </a:cubicBezTo>
                        <a:lnTo>
                          <a:pt x="12264" y="8239"/>
                        </a:lnTo>
                        <a:cubicBezTo>
                          <a:pt x="12431" y="8156"/>
                          <a:pt x="12609" y="8073"/>
                          <a:pt x="12764" y="7977"/>
                        </a:cubicBezTo>
                        <a:lnTo>
                          <a:pt x="12859" y="7918"/>
                        </a:lnTo>
                        <a:cubicBezTo>
                          <a:pt x="12990" y="7846"/>
                          <a:pt x="13121" y="7751"/>
                          <a:pt x="13240" y="7668"/>
                        </a:cubicBezTo>
                        <a:lnTo>
                          <a:pt x="13300" y="7632"/>
                        </a:lnTo>
                        <a:cubicBezTo>
                          <a:pt x="13443" y="7537"/>
                          <a:pt x="13562" y="7430"/>
                          <a:pt x="13693" y="7335"/>
                        </a:cubicBezTo>
                        <a:lnTo>
                          <a:pt x="13740" y="7287"/>
                        </a:lnTo>
                        <a:lnTo>
                          <a:pt x="13812" y="7227"/>
                        </a:lnTo>
                        <a:cubicBezTo>
                          <a:pt x="13907" y="7144"/>
                          <a:pt x="13990" y="7049"/>
                          <a:pt x="14074" y="6954"/>
                        </a:cubicBezTo>
                        <a:cubicBezTo>
                          <a:pt x="14097" y="6942"/>
                          <a:pt x="14109" y="6918"/>
                          <a:pt x="14121" y="6894"/>
                        </a:cubicBezTo>
                        <a:cubicBezTo>
                          <a:pt x="14181" y="6846"/>
                          <a:pt x="14228" y="6787"/>
                          <a:pt x="14276" y="6727"/>
                        </a:cubicBezTo>
                        <a:cubicBezTo>
                          <a:pt x="14383" y="6584"/>
                          <a:pt x="14478" y="6442"/>
                          <a:pt x="14574" y="6287"/>
                        </a:cubicBezTo>
                        <a:cubicBezTo>
                          <a:pt x="14645" y="6144"/>
                          <a:pt x="14717" y="6001"/>
                          <a:pt x="14776" y="5858"/>
                        </a:cubicBezTo>
                        <a:cubicBezTo>
                          <a:pt x="14824" y="5715"/>
                          <a:pt x="14859" y="5584"/>
                          <a:pt x="14895" y="5441"/>
                        </a:cubicBezTo>
                        <a:lnTo>
                          <a:pt x="14895" y="5394"/>
                        </a:lnTo>
                        <a:cubicBezTo>
                          <a:pt x="14907" y="5334"/>
                          <a:pt x="14919" y="5263"/>
                          <a:pt x="14919" y="5191"/>
                        </a:cubicBezTo>
                        <a:lnTo>
                          <a:pt x="14919" y="5120"/>
                        </a:lnTo>
                        <a:cubicBezTo>
                          <a:pt x="14919" y="5084"/>
                          <a:pt x="14931" y="5049"/>
                          <a:pt x="14931" y="5013"/>
                        </a:cubicBezTo>
                        <a:lnTo>
                          <a:pt x="14931" y="4953"/>
                        </a:ln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30" y="494"/>
                          <a:pt x="14894" y="646"/>
                          <a:pt x="14848" y="798"/>
                        </a:cubicBezTo>
                        <a:cubicBezTo>
                          <a:pt x="14848" y="810"/>
                          <a:pt x="14848" y="822"/>
                          <a:pt x="14848" y="822"/>
                        </a:cubicBezTo>
                        <a:cubicBezTo>
                          <a:pt x="14824" y="905"/>
                          <a:pt x="14800" y="977"/>
                          <a:pt x="14764" y="1048"/>
                        </a:cubicBezTo>
                        <a:lnTo>
                          <a:pt x="14752" y="1072"/>
                        </a:lnTo>
                        <a:cubicBezTo>
                          <a:pt x="14609" y="1417"/>
                          <a:pt x="14407" y="1739"/>
                          <a:pt x="14145" y="2012"/>
                        </a:cubicBezTo>
                        <a:cubicBezTo>
                          <a:pt x="14133" y="2036"/>
                          <a:pt x="14121" y="2048"/>
                          <a:pt x="14097" y="2072"/>
                        </a:cubicBezTo>
                        <a:cubicBezTo>
                          <a:pt x="14002" y="2179"/>
                          <a:pt x="13883" y="2298"/>
                          <a:pt x="13764" y="2405"/>
                        </a:cubicBezTo>
                        <a:lnTo>
                          <a:pt x="13716" y="2441"/>
                        </a:lnTo>
                        <a:cubicBezTo>
                          <a:pt x="13585" y="2548"/>
                          <a:pt x="13454" y="2655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4"/>
                          <a:pt x="12966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2002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5"/>
                          <a:pt x="11252" y="3775"/>
                          <a:pt x="11073" y="3834"/>
                        </a:cubicBezTo>
                        <a:cubicBezTo>
                          <a:pt x="10942" y="3870"/>
                          <a:pt x="10811" y="3906"/>
                          <a:pt x="10680" y="3941"/>
                        </a:cubicBezTo>
                        <a:cubicBezTo>
                          <a:pt x="10585" y="3965"/>
                          <a:pt x="10490" y="4001"/>
                          <a:pt x="10383" y="4025"/>
                        </a:cubicBezTo>
                        <a:cubicBezTo>
                          <a:pt x="10252" y="4048"/>
                          <a:pt x="10109" y="4084"/>
                          <a:pt x="9978" y="4108"/>
                        </a:cubicBezTo>
                        <a:cubicBezTo>
                          <a:pt x="9871" y="4132"/>
                          <a:pt x="9775" y="4156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8"/>
                          <a:pt x="8585" y="4310"/>
                        </a:cubicBezTo>
                        <a:cubicBezTo>
                          <a:pt x="8418" y="4322"/>
                          <a:pt x="8251" y="4334"/>
                          <a:pt x="8085" y="4334"/>
                        </a:cubicBezTo>
                        <a:lnTo>
                          <a:pt x="7751" y="4346"/>
                        </a:lnTo>
                        <a:lnTo>
                          <a:pt x="7347" y="4346"/>
                        </a:lnTo>
                        <a:cubicBezTo>
                          <a:pt x="7216" y="4346"/>
                          <a:pt x="7120" y="4346"/>
                          <a:pt x="7001" y="4334"/>
                        </a:cubicBezTo>
                        <a:cubicBezTo>
                          <a:pt x="6894" y="4334"/>
                          <a:pt x="6751" y="4322"/>
                          <a:pt x="6620" y="4322"/>
                        </a:cubicBezTo>
                        <a:cubicBezTo>
                          <a:pt x="6501" y="4310"/>
                          <a:pt x="6394" y="4298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39"/>
                          <a:pt x="5680" y="4215"/>
                          <a:pt x="5573" y="4203"/>
                        </a:cubicBezTo>
                        <a:cubicBezTo>
                          <a:pt x="5453" y="4179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6"/>
                          <a:pt x="4870" y="4072"/>
                        </a:cubicBezTo>
                        <a:cubicBezTo>
                          <a:pt x="4703" y="4036"/>
                          <a:pt x="4549" y="4001"/>
                          <a:pt x="4394" y="3953"/>
                        </a:cubicBezTo>
                        <a:cubicBezTo>
                          <a:pt x="4299" y="3929"/>
                          <a:pt x="4203" y="3906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29"/>
                  <p:cNvSpPr/>
                  <p:nvPr/>
                </p:nvSpPr>
                <p:spPr>
                  <a:xfrm>
                    <a:off x="554075" y="3379963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5" y="1703"/>
                        </a:cubicBezTo>
                        <a:cubicBezTo>
                          <a:pt x="5822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29"/>
                  <p:cNvSpPr/>
                  <p:nvPr/>
                </p:nvSpPr>
                <p:spPr>
                  <a:xfrm>
                    <a:off x="652900" y="3437413"/>
                    <a:ext cx="213125" cy="12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30" extrusionOk="0">
                        <a:moveTo>
                          <a:pt x="6989" y="870"/>
                        </a:moveTo>
                        <a:cubicBezTo>
                          <a:pt x="8513" y="1751"/>
                          <a:pt x="8525" y="3179"/>
                          <a:pt x="7013" y="4049"/>
                        </a:cubicBezTo>
                        <a:cubicBezTo>
                          <a:pt x="5501" y="4930"/>
                          <a:pt x="3048" y="4930"/>
                          <a:pt x="1524" y="4049"/>
                        </a:cubicBezTo>
                        <a:cubicBezTo>
                          <a:pt x="0" y="3179"/>
                          <a:pt x="0" y="1751"/>
                          <a:pt x="1500" y="870"/>
                        </a:cubicBezTo>
                        <a:cubicBezTo>
                          <a:pt x="3012" y="0"/>
                          <a:pt x="5477" y="0"/>
                          <a:pt x="6989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7" name="Google Shape;1947;p29"/>
                  <p:cNvSpPr/>
                  <p:nvPr/>
                </p:nvSpPr>
                <p:spPr>
                  <a:xfrm>
                    <a:off x="677300" y="3455763"/>
                    <a:ext cx="164025" cy="8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5" extrusionOk="0">
                        <a:moveTo>
                          <a:pt x="3265" y="0"/>
                        </a:moveTo>
                        <a:cubicBezTo>
                          <a:pt x="2506" y="0"/>
                          <a:pt x="1748" y="167"/>
                          <a:pt x="1167" y="505"/>
                        </a:cubicBezTo>
                        <a:cubicBezTo>
                          <a:pt x="0" y="1183"/>
                          <a:pt x="12" y="2279"/>
                          <a:pt x="1179" y="2945"/>
                        </a:cubicBezTo>
                        <a:cubicBezTo>
                          <a:pt x="1763" y="3285"/>
                          <a:pt x="2528" y="3454"/>
                          <a:pt x="3292" y="3454"/>
                        </a:cubicBezTo>
                        <a:cubicBezTo>
                          <a:pt x="4057" y="3454"/>
                          <a:pt x="4822" y="3285"/>
                          <a:pt x="5406" y="2945"/>
                        </a:cubicBezTo>
                        <a:cubicBezTo>
                          <a:pt x="6561" y="2279"/>
                          <a:pt x="6561" y="1183"/>
                          <a:pt x="5382" y="505"/>
                        </a:cubicBezTo>
                        <a:cubicBezTo>
                          <a:pt x="4796" y="170"/>
                          <a:pt x="4030" y="0"/>
                          <a:pt x="326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8" name="Google Shape;1948;p29"/>
                  <p:cNvSpPr/>
                  <p:nvPr/>
                </p:nvSpPr>
                <p:spPr>
                  <a:xfrm>
                    <a:off x="536800" y="3477888"/>
                    <a:ext cx="445325" cy="274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79" extrusionOk="0">
                        <a:moveTo>
                          <a:pt x="17812" y="48"/>
                        </a:move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83"/>
                          <a:pt x="17812" y="66"/>
                          <a:pt x="17812" y="48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04"/>
                          <a:pt x="3287" y="9811"/>
                        </a:cubicBezTo>
                        <a:cubicBezTo>
                          <a:pt x="3358" y="9847"/>
                          <a:pt x="3442" y="9883"/>
                          <a:pt x="3513" y="9919"/>
                        </a:cubicBezTo>
                        <a:cubicBezTo>
                          <a:pt x="3656" y="9978"/>
                          <a:pt x="3787" y="10038"/>
                          <a:pt x="3918" y="10085"/>
                        </a:cubicBezTo>
                        <a:lnTo>
                          <a:pt x="3989" y="10121"/>
                        </a:lnTo>
                        <a:lnTo>
                          <a:pt x="4144" y="10169"/>
                        </a:lnTo>
                        <a:cubicBezTo>
                          <a:pt x="4323" y="10240"/>
                          <a:pt x="4501" y="10300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4"/>
                        </a:cubicBezTo>
                        <a:cubicBezTo>
                          <a:pt x="5406" y="10561"/>
                          <a:pt x="5597" y="10609"/>
                          <a:pt x="5775" y="10645"/>
                        </a:cubicBezTo>
                        <a:cubicBezTo>
                          <a:pt x="5823" y="10657"/>
                          <a:pt x="5870" y="10669"/>
                          <a:pt x="5930" y="10681"/>
                        </a:cubicBezTo>
                        <a:cubicBezTo>
                          <a:pt x="6001" y="10692"/>
                          <a:pt x="6073" y="10704"/>
                          <a:pt x="6144" y="10716"/>
                        </a:cubicBezTo>
                        <a:cubicBezTo>
                          <a:pt x="6299" y="10752"/>
                          <a:pt x="6466" y="10776"/>
                          <a:pt x="6621" y="10800"/>
                        </a:cubicBezTo>
                        <a:cubicBezTo>
                          <a:pt x="6680" y="10812"/>
                          <a:pt x="6740" y="10823"/>
                          <a:pt x="6811" y="10835"/>
                        </a:cubicBezTo>
                        <a:cubicBezTo>
                          <a:pt x="6871" y="10847"/>
                          <a:pt x="6954" y="10847"/>
                          <a:pt x="7013" y="10859"/>
                        </a:cubicBezTo>
                        <a:cubicBezTo>
                          <a:pt x="7168" y="10883"/>
                          <a:pt x="7311" y="10895"/>
                          <a:pt x="7466" y="10907"/>
                        </a:cubicBezTo>
                        <a:cubicBezTo>
                          <a:pt x="7537" y="10907"/>
                          <a:pt x="7609" y="10931"/>
                          <a:pt x="7680" y="10931"/>
                        </a:cubicBezTo>
                        <a:cubicBezTo>
                          <a:pt x="7716" y="10937"/>
                          <a:pt x="7749" y="10937"/>
                          <a:pt x="7781" y="10937"/>
                        </a:cubicBezTo>
                        <a:cubicBezTo>
                          <a:pt x="7814" y="10937"/>
                          <a:pt x="7847" y="10937"/>
                          <a:pt x="7883" y="10942"/>
                        </a:cubicBez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1"/>
                        </a:cubicBezTo>
                        <a:cubicBezTo>
                          <a:pt x="10288" y="10931"/>
                          <a:pt x="10371" y="10919"/>
                          <a:pt x="10454" y="10919"/>
                        </a:cubicBezTo>
                        <a:lnTo>
                          <a:pt x="10562" y="10895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88"/>
                        </a:cubicBezTo>
                        <a:lnTo>
                          <a:pt x="11514" y="10764"/>
                        </a:lnTo>
                        <a:lnTo>
                          <a:pt x="11585" y="10752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57"/>
                          <a:pt x="12205" y="10633"/>
                          <a:pt x="12359" y="10585"/>
                        </a:cubicBezTo>
                        <a:cubicBezTo>
                          <a:pt x="12478" y="10561"/>
                          <a:pt x="12597" y="10526"/>
                          <a:pt x="12717" y="10490"/>
                        </a:cubicBezTo>
                        <a:cubicBezTo>
                          <a:pt x="12859" y="10454"/>
                          <a:pt x="13026" y="10419"/>
                          <a:pt x="13169" y="10359"/>
                        </a:cubicBezTo>
                        <a:lnTo>
                          <a:pt x="13276" y="10335"/>
                        </a:lnTo>
                        <a:cubicBezTo>
                          <a:pt x="13455" y="10276"/>
                          <a:pt x="13633" y="10216"/>
                          <a:pt x="13812" y="10145"/>
                        </a:cubicBezTo>
                        <a:lnTo>
                          <a:pt x="13895" y="10109"/>
                        </a:lnTo>
                        <a:cubicBezTo>
                          <a:pt x="14086" y="10038"/>
                          <a:pt x="14276" y="9954"/>
                          <a:pt x="14455" y="9871"/>
                        </a:cubicBezTo>
                        <a:lnTo>
                          <a:pt x="14622" y="9788"/>
                        </a:lnTo>
                        <a:cubicBezTo>
                          <a:pt x="14836" y="9692"/>
                          <a:pt x="15038" y="9585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1"/>
                        </a:cubicBezTo>
                        <a:lnTo>
                          <a:pt x="15860" y="9061"/>
                        </a:lnTo>
                        <a:cubicBezTo>
                          <a:pt x="16015" y="8942"/>
                          <a:pt x="16169" y="8823"/>
                          <a:pt x="16312" y="8704"/>
                        </a:cubicBezTo>
                        <a:lnTo>
                          <a:pt x="16384" y="8645"/>
                        </a:lnTo>
                        <a:lnTo>
                          <a:pt x="16455" y="8573"/>
                        </a:lnTo>
                        <a:cubicBezTo>
                          <a:pt x="16574" y="8466"/>
                          <a:pt x="16681" y="8359"/>
                          <a:pt x="16777" y="8252"/>
                        </a:cubicBezTo>
                        <a:lnTo>
                          <a:pt x="16836" y="8180"/>
                        </a:lnTo>
                        <a:cubicBezTo>
                          <a:pt x="16896" y="8121"/>
                          <a:pt x="16955" y="8049"/>
                          <a:pt x="17015" y="7978"/>
                        </a:cubicBezTo>
                        <a:cubicBezTo>
                          <a:pt x="17146" y="7811"/>
                          <a:pt x="17265" y="7633"/>
                          <a:pt x="17372" y="7454"/>
                        </a:cubicBezTo>
                        <a:cubicBezTo>
                          <a:pt x="17455" y="7287"/>
                          <a:pt x="17539" y="7121"/>
                          <a:pt x="17610" y="6942"/>
                        </a:cubicBezTo>
                        <a:cubicBezTo>
                          <a:pt x="17670" y="6787"/>
                          <a:pt x="17717" y="6609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65" y="6394"/>
                          <a:pt x="17765" y="6394"/>
                          <a:pt x="17765" y="6382"/>
                        </a:cubicBezTo>
                        <a:cubicBezTo>
                          <a:pt x="17777" y="6311"/>
                          <a:pt x="17789" y="6228"/>
                          <a:pt x="17801" y="6144"/>
                        </a:cubicBezTo>
                        <a:lnTo>
                          <a:pt x="17801" y="6049"/>
                        </a:lnTo>
                        <a:lnTo>
                          <a:pt x="17801" y="5930"/>
                        </a:lnTo>
                        <a:lnTo>
                          <a:pt x="17801" y="5859"/>
                        </a:ln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166"/>
                          <a:pt x="17810" y="230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4" y="1227"/>
                        </a:cubicBezTo>
                        <a:lnTo>
                          <a:pt x="17562" y="1251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cubicBezTo>
                          <a:pt x="16824" y="2406"/>
                          <a:pt x="16812" y="2430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6" y="3787"/>
                          <a:pt x="14836" y="3882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cubicBezTo>
                          <a:pt x="13871" y="4311"/>
                          <a:pt x="13848" y="4335"/>
                          <a:pt x="13824" y="4335"/>
                        </a:cubicBezTo>
                        <a:cubicBezTo>
                          <a:pt x="13621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8" y="4692"/>
                        </a:cubicBezTo>
                        <a:cubicBezTo>
                          <a:pt x="12609" y="4727"/>
                          <a:pt x="12490" y="4751"/>
                          <a:pt x="12371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3"/>
                        </a:cubicBezTo>
                        <a:lnTo>
                          <a:pt x="10573" y="5097"/>
                        </a:lnTo>
                        <a:cubicBezTo>
                          <a:pt x="10454" y="5108"/>
                          <a:pt x="10335" y="5120"/>
                          <a:pt x="10216" y="5120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799"/>
                          <a:pt x="5430" y="4751"/>
                          <a:pt x="5239" y="4704"/>
                        </a:cubicBezTo>
                        <a:cubicBezTo>
                          <a:pt x="5120" y="4680"/>
                          <a:pt x="5001" y="4644"/>
                          <a:pt x="4882" y="4608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08"/>
                        </a:cubicBezTo>
                        <a:cubicBezTo>
                          <a:pt x="3453" y="4073"/>
                          <a:pt x="3382" y="4049"/>
                          <a:pt x="3299" y="4013"/>
                        </a:cubicBezTo>
                        <a:cubicBezTo>
                          <a:pt x="3072" y="3906"/>
                          <a:pt x="2858" y="3787"/>
                          <a:pt x="2644" y="3668"/>
                        </a:cubicBezTo>
                        <a:cubicBezTo>
                          <a:pt x="1548" y="3037"/>
                          <a:pt x="798" y="2275"/>
                          <a:pt x="382" y="1477"/>
                        </a:cubicBezTo>
                        <a:cubicBezTo>
                          <a:pt x="144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9" name="Google Shape;1949;p29"/>
                  <p:cNvSpPr/>
                  <p:nvPr/>
                </p:nvSpPr>
                <p:spPr>
                  <a:xfrm>
                    <a:off x="514775" y="3336813"/>
                    <a:ext cx="489375" cy="28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3" extrusionOk="0">
                        <a:moveTo>
                          <a:pt x="16062" y="2012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87"/>
                          <a:pt x="1" y="4024"/>
                          <a:pt x="3465" y="2012"/>
                        </a:cubicBezTo>
                        <a:cubicBezTo>
                          <a:pt x="6930" y="12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0" name="Google Shape;1950;p29"/>
                  <p:cNvSpPr/>
                  <p:nvPr/>
                </p:nvSpPr>
                <p:spPr>
                  <a:xfrm>
                    <a:off x="671650" y="3427588"/>
                    <a:ext cx="1756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73" extrusionOk="0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20"/>
                          <a:pt x="0" y="1453"/>
                          <a:pt x="1238" y="727"/>
                        </a:cubicBezTo>
                        <a:cubicBezTo>
                          <a:pt x="2489" y="1"/>
                          <a:pt x="4513" y="12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1" name="Google Shape;1951;p29"/>
                  <p:cNvSpPr/>
                  <p:nvPr/>
                </p:nvSpPr>
                <p:spPr>
                  <a:xfrm>
                    <a:off x="572525" y="3293338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31" y="60"/>
                        </a:move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36" y="392"/>
                          <a:pt x="14940" y="351"/>
                          <a:pt x="14943" y="310"/>
                        </a:cubicBezTo>
                        <a:lnTo>
                          <a:pt x="14943" y="251"/>
                        </a:lnTo>
                        <a:cubicBezTo>
                          <a:pt x="14955" y="179"/>
                          <a:pt x="14955" y="120"/>
                          <a:pt x="14931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2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8"/>
                          <a:pt x="2882" y="8311"/>
                          <a:pt x="2953" y="8335"/>
                        </a:cubicBezTo>
                        <a:cubicBezTo>
                          <a:pt x="3060" y="8383"/>
                          <a:pt x="3167" y="8442"/>
                          <a:pt x="3287" y="8490"/>
                        </a:cubicBezTo>
                        <a:cubicBezTo>
                          <a:pt x="3310" y="8502"/>
                          <a:pt x="3322" y="8502"/>
                          <a:pt x="3346" y="8514"/>
                        </a:cubicBezTo>
                        <a:lnTo>
                          <a:pt x="3477" y="8561"/>
                        </a:lnTo>
                        <a:cubicBezTo>
                          <a:pt x="3620" y="8609"/>
                          <a:pt x="3775" y="8669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2"/>
                          <a:pt x="5156" y="9014"/>
                        </a:cubicBez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lnTo>
                          <a:pt x="5882" y="9133"/>
                        </a:lnTo>
                        <a:cubicBezTo>
                          <a:pt x="6013" y="9145"/>
                          <a:pt x="6132" y="9157"/>
                          <a:pt x="6263" y="9169"/>
                        </a:cubicBezTo>
                        <a:cubicBezTo>
                          <a:pt x="6323" y="9169"/>
                          <a:pt x="6370" y="9181"/>
                          <a:pt x="6430" y="9192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204"/>
                          <a:pt x="8549" y="9181"/>
                        </a:cubicBezTo>
                        <a:cubicBezTo>
                          <a:pt x="8621" y="9181"/>
                          <a:pt x="8692" y="9181"/>
                          <a:pt x="8752" y="9169"/>
                        </a:cubicBezTo>
                        <a:lnTo>
                          <a:pt x="8847" y="9157"/>
                        </a:lnTo>
                        <a:lnTo>
                          <a:pt x="9002" y="9145"/>
                        </a:lnTo>
                        <a:cubicBezTo>
                          <a:pt x="9180" y="9121"/>
                          <a:pt x="9347" y="9097"/>
                          <a:pt x="9525" y="9073"/>
                        </a:cubicBezTo>
                        <a:lnTo>
                          <a:pt x="9644" y="9050"/>
                        </a:lnTo>
                        <a:lnTo>
                          <a:pt x="9704" y="9038"/>
                        </a:lnTo>
                        <a:cubicBezTo>
                          <a:pt x="9787" y="9026"/>
                          <a:pt x="9871" y="9002"/>
                          <a:pt x="9942" y="8990"/>
                        </a:cubicBezTo>
                        <a:cubicBezTo>
                          <a:pt x="10085" y="8966"/>
                          <a:pt x="10228" y="8930"/>
                          <a:pt x="10359" y="8895"/>
                        </a:cubicBezTo>
                        <a:cubicBezTo>
                          <a:pt x="10466" y="8871"/>
                          <a:pt x="10561" y="8847"/>
                          <a:pt x="10657" y="8823"/>
                        </a:cubicBezTo>
                        <a:cubicBezTo>
                          <a:pt x="10787" y="8788"/>
                          <a:pt x="10918" y="8752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76" y="8633"/>
                          <a:pt x="11430" y="8585"/>
                          <a:pt x="11573" y="8526"/>
                        </a:cubicBezTo>
                        <a:lnTo>
                          <a:pt x="11645" y="8502"/>
                        </a:lnTo>
                        <a:cubicBezTo>
                          <a:pt x="11800" y="8430"/>
                          <a:pt x="11966" y="8371"/>
                          <a:pt x="12121" y="8299"/>
                        </a:cubicBezTo>
                        <a:lnTo>
                          <a:pt x="12252" y="8228"/>
                        </a:lnTo>
                        <a:cubicBezTo>
                          <a:pt x="12431" y="8145"/>
                          <a:pt x="12597" y="8061"/>
                          <a:pt x="12764" y="7966"/>
                        </a:cubicBezTo>
                        <a:lnTo>
                          <a:pt x="12847" y="7907"/>
                        </a:lnTo>
                        <a:cubicBezTo>
                          <a:pt x="12990" y="7835"/>
                          <a:pt x="13109" y="7752"/>
                          <a:pt x="13228" y="7657"/>
                        </a:cubicBezTo>
                        <a:lnTo>
                          <a:pt x="13288" y="7621"/>
                        </a:lnTo>
                        <a:cubicBezTo>
                          <a:pt x="13431" y="7526"/>
                          <a:pt x="13562" y="7418"/>
                          <a:pt x="13681" y="7311"/>
                        </a:cubicBezTo>
                        <a:lnTo>
                          <a:pt x="13728" y="7276"/>
                        </a:lnTo>
                        <a:lnTo>
                          <a:pt x="13800" y="7216"/>
                        </a:lnTo>
                        <a:cubicBezTo>
                          <a:pt x="13895" y="7121"/>
                          <a:pt x="13978" y="7037"/>
                          <a:pt x="14062" y="6942"/>
                        </a:cubicBezTo>
                        <a:cubicBezTo>
                          <a:pt x="14086" y="6918"/>
                          <a:pt x="14097" y="6906"/>
                          <a:pt x="14109" y="6883"/>
                        </a:cubicBezTo>
                        <a:cubicBezTo>
                          <a:pt x="14169" y="6823"/>
                          <a:pt x="14216" y="6775"/>
                          <a:pt x="14264" y="6716"/>
                        </a:cubicBezTo>
                        <a:cubicBezTo>
                          <a:pt x="14371" y="6573"/>
                          <a:pt x="14478" y="6418"/>
                          <a:pt x="14562" y="6263"/>
                        </a:cubicBezTo>
                        <a:cubicBezTo>
                          <a:pt x="14633" y="6133"/>
                          <a:pt x="14705" y="5990"/>
                          <a:pt x="14764" y="5847"/>
                        </a:cubicBezTo>
                        <a:cubicBezTo>
                          <a:pt x="14812" y="5704"/>
                          <a:pt x="14848" y="5561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1"/>
                          <a:pt x="14907" y="5251"/>
                          <a:pt x="14907" y="5180"/>
                        </a:cubicBezTo>
                        <a:lnTo>
                          <a:pt x="14907" y="5097"/>
                        </a:lnTo>
                        <a:cubicBezTo>
                          <a:pt x="14907" y="5061"/>
                          <a:pt x="14919" y="5037"/>
                          <a:pt x="14919" y="5001"/>
                        </a:cubicBezTo>
                        <a:lnTo>
                          <a:pt x="14919" y="4930"/>
                        </a:ln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13" y="558"/>
                          <a:pt x="14883" y="682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09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7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6" y="2442"/>
                        </a:lnTo>
                        <a:cubicBezTo>
                          <a:pt x="13597" y="2549"/>
                          <a:pt x="13466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94"/>
                          <a:pt x="12966" y="2989"/>
                          <a:pt x="12800" y="3085"/>
                        </a:cubicBezTo>
                        <a:cubicBezTo>
                          <a:pt x="12621" y="3180"/>
                          <a:pt x="12466" y="3263"/>
                          <a:pt x="12288" y="3346"/>
                        </a:cubicBezTo>
                        <a:lnTo>
                          <a:pt x="12157" y="3418"/>
                        </a:lnTo>
                        <a:cubicBezTo>
                          <a:pt x="12002" y="3489"/>
                          <a:pt x="11835" y="3549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6"/>
                          <a:pt x="11252" y="3775"/>
                          <a:pt x="11073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85"/>
                          <a:pt x="9978" y="4108"/>
                        </a:cubicBezTo>
                        <a:cubicBezTo>
                          <a:pt x="9871" y="4132"/>
                          <a:pt x="9775" y="4144"/>
                          <a:pt x="9680" y="4168"/>
                        </a:cubicBezTo>
                        <a:lnTo>
                          <a:pt x="9549" y="4192"/>
                        </a:lnTo>
                        <a:cubicBezTo>
                          <a:pt x="9383" y="4216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9"/>
                          <a:pt x="8585" y="4299"/>
                        </a:cubicBezTo>
                        <a:cubicBezTo>
                          <a:pt x="8418" y="4323"/>
                          <a:pt x="8251" y="4335"/>
                          <a:pt x="8085" y="4335"/>
                        </a:cubicBezTo>
                        <a:lnTo>
                          <a:pt x="7751" y="4347"/>
                        </a:lnTo>
                        <a:lnTo>
                          <a:pt x="7347" y="4347"/>
                        </a:lnTo>
                        <a:lnTo>
                          <a:pt x="7001" y="4335"/>
                        </a:lnTo>
                        <a:cubicBezTo>
                          <a:pt x="6882" y="4335"/>
                          <a:pt x="6751" y="4323"/>
                          <a:pt x="6620" y="4323"/>
                        </a:cubicBezTo>
                        <a:cubicBezTo>
                          <a:pt x="6501" y="4311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8"/>
                          <a:pt x="5680" y="4216"/>
                          <a:pt x="5573" y="4204"/>
                        </a:cubicBezTo>
                        <a:cubicBezTo>
                          <a:pt x="5453" y="4180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7"/>
                          <a:pt x="4870" y="4073"/>
                        </a:cubicBezTo>
                        <a:cubicBezTo>
                          <a:pt x="4703" y="4037"/>
                          <a:pt x="4549" y="3989"/>
                          <a:pt x="4394" y="3954"/>
                        </a:cubicBezTo>
                        <a:cubicBezTo>
                          <a:pt x="4299" y="3930"/>
                          <a:pt x="4203" y="3906"/>
                          <a:pt x="4096" y="3870"/>
                        </a:cubicBezTo>
                        <a:lnTo>
                          <a:pt x="3941" y="3823"/>
                        </a:lnTo>
                        <a:cubicBezTo>
                          <a:pt x="3799" y="3775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6"/>
                        </a:cubicBezTo>
                        <a:cubicBezTo>
                          <a:pt x="2894" y="3430"/>
                          <a:pt x="2834" y="3406"/>
                          <a:pt x="2763" y="3370"/>
                        </a:cubicBezTo>
                        <a:cubicBezTo>
                          <a:pt x="2584" y="3287"/>
                          <a:pt x="2394" y="3192"/>
                          <a:pt x="2215" y="3085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2" name="Google Shape;1952;p29"/>
                  <p:cNvSpPr/>
                  <p:nvPr/>
                </p:nvSpPr>
                <p:spPr>
                  <a:xfrm>
                    <a:off x="554075" y="31751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22"/>
                        </a:cubicBezTo>
                        <a:cubicBezTo>
                          <a:pt x="10609" y="9513"/>
                          <a:pt x="5870" y="9513"/>
                          <a:pt x="2941" y="7822"/>
                        </a:cubicBezTo>
                        <a:cubicBezTo>
                          <a:pt x="0" y="6120"/>
                          <a:pt x="0" y="3381"/>
                          <a:pt x="2905" y="1691"/>
                        </a:cubicBezTo>
                        <a:cubicBezTo>
                          <a:pt x="5822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3" name="Google Shape;1953;p29"/>
                  <p:cNvSpPr/>
                  <p:nvPr/>
                </p:nvSpPr>
                <p:spPr>
                  <a:xfrm>
                    <a:off x="652900" y="32323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6989" y="881"/>
                        </a:moveTo>
                        <a:cubicBezTo>
                          <a:pt x="8513" y="1762"/>
                          <a:pt x="8525" y="3179"/>
                          <a:pt x="7013" y="4060"/>
                        </a:cubicBezTo>
                        <a:cubicBezTo>
                          <a:pt x="5501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00" y="881"/>
                        </a:cubicBezTo>
                        <a:cubicBezTo>
                          <a:pt x="3012" y="0"/>
                          <a:pt x="5477" y="0"/>
                          <a:pt x="6989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4" name="Google Shape;1954;p29"/>
                  <p:cNvSpPr/>
                  <p:nvPr/>
                </p:nvSpPr>
                <p:spPr>
                  <a:xfrm>
                    <a:off x="677300" y="3250863"/>
                    <a:ext cx="164025" cy="8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5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0" y="1176"/>
                          <a:pt x="12" y="2271"/>
                          <a:pt x="1179" y="2950"/>
                        </a:cubicBezTo>
                        <a:cubicBezTo>
                          <a:pt x="1760" y="3288"/>
                          <a:pt x="2521" y="3454"/>
                          <a:pt x="3282" y="3454"/>
                        </a:cubicBezTo>
                        <a:cubicBezTo>
                          <a:pt x="4051" y="3454"/>
                          <a:pt x="4820" y="3285"/>
                          <a:pt x="5406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5" name="Google Shape;1955;p29"/>
                  <p:cNvSpPr/>
                  <p:nvPr/>
                </p:nvSpPr>
                <p:spPr>
                  <a:xfrm>
                    <a:off x="536800" y="3272813"/>
                    <a:ext cx="445325" cy="27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78" extrusionOk="0">
                        <a:moveTo>
                          <a:pt x="17812" y="60"/>
                        </a:move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88"/>
                          <a:pt x="17812" y="74"/>
                          <a:pt x="17812" y="60"/>
                        </a:cubicBezTo>
                        <a:close/>
                        <a:moveTo>
                          <a:pt x="24" y="0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42" y="9882"/>
                          <a:pt x="3513" y="9918"/>
                        </a:cubicBezTo>
                        <a:cubicBezTo>
                          <a:pt x="3656" y="9978"/>
                          <a:pt x="3787" y="10037"/>
                          <a:pt x="3918" y="10097"/>
                        </a:cubicBezTo>
                        <a:lnTo>
                          <a:pt x="3989" y="10121"/>
                        </a:lnTo>
                        <a:cubicBezTo>
                          <a:pt x="4037" y="10144"/>
                          <a:pt x="4096" y="10156"/>
                          <a:pt x="4144" y="10180"/>
                        </a:cubicBezTo>
                        <a:cubicBezTo>
                          <a:pt x="4323" y="10240"/>
                          <a:pt x="4501" y="10299"/>
                          <a:pt x="4680" y="10359"/>
                        </a:cubicBezTo>
                        <a:lnTo>
                          <a:pt x="4870" y="10418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3"/>
                        </a:cubicBezTo>
                        <a:cubicBezTo>
                          <a:pt x="5406" y="10561"/>
                          <a:pt x="5597" y="10609"/>
                          <a:pt x="5775" y="10644"/>
                        </a:cubicBezTo>
                        <a:cubicBezTo>
                          <a:pt x="5823" y="10656"/>
                          <a:pt x="5870" y="10680"/>
                          <a:pt x="5930" y="10680"/>
                        </a:cubicBezTo>
                        <a:cubicBezTo>
                          <a:pt x="6001" y="10704"/>
                          <a:pt x="6073" y="10716"/>
                          <a:pt x="6144" y="10728"/>
                        </a:cubicBezTo>
                        <a:cubicBezTo>
                          <a:pt x="6299" y="10752"/>
                          <a:pt x="6466" y="10787"/>
                          <a:pt x="6621" y="10811"/>
                        </a:cubicBezTo>
                        <a:lnTo>
                          <a:pt x="6811" y="10835"/>
                        </a:lnTo>
                        <a:cubicBezTo>
                          <a:pt x="6882" y="10847"/>
                          <a:pt x="6954" y="10859"/>
                          <a:pt x="7013" y="10859"/>
                        </a:cubicBezTo>
                        <a:cubicBezTo>
                          <a:pt x="7168" y="10883"/>
                          <a:pt x="7311" y="10894"/>
                          <a:pt x="7466" y="10918"/>
                        </a:cubicBezTo>
                        <a:cubicBezTo>
                          <a:pt x="7537" y="10918"/>
                          <a:pt x="7609" y="10930"/>
                          <a:pt x="7680" y="10942"/>
                        </a:cubicBezTo>
                        <a:lnTo>
                          <a:pt x="7883" y="10942"/>
                        </a:ln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0"/>
                        </a:cubicBezTo>
                        <a:cubicBezTo>
                          <a:pt x="10288" y="10930"/>
                          <a:pt x="10371" y="10930"/>
                          <a:pt x="10454" y="10918"/>
                        </a:cubicBezTo>
                        <a:cubicBezTo>
                          <a:pt x="10490" y="10918"/>
                          <a:pt x="10526" y="10906"/>
                          <a:pt x="10562" y="10906"/>
                        </a:cubicBez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68"/>
                          <a:pt x="12205" y="10633"/>
                          <a:pt x="12359" y="10597"/>
                        </a:cubicBezTo>
                        <a:cubicBezTo>
                          <a:pt x="12478" y="10561"/>
                          <a:pt x="12597" y="10525"/>
                          <a:pt x="12717" y="10502"/>
                        </a:cubicBezTo>
                        <a:cubicBezTo>
                          <a:pt x="12859" y="10454"/>
                          <a:pt x="13026" y="10418"/>
                          <a:pt x="13169" y="10371"/>
                        </a:cubicBezTo>
                        <a:lnTo>
                          <a:pt x="13276" y="10335"/>
                        </a:lnTo>
                        <a:cubicBezTo>
                          <a:pt x="13455" y="10275"/>
                          <a:pt x="13633" y="10216"/>
                          <a:pt x="13812" y="10144"/>
                        </a:cubicBezTo>
                        <a:lnTo>
                          <a:pt x="13895" y="10121"/>
                        </a:lnTo>
                        <a:cubicBezTo>
                          <a:pt x="14086" y="10037"/>
                          <a:pt x="14276" y="9966"/>
                          <a:pt x="14455" y="9871"/>
                        </a:cubicBezTo>
                        <a:lnTo>
                          <a:pt x="14622" y="9799"/>
                        </a:lnTo>
                        <a:cubicBezTo>
                          <a:pt x="14836" y="9692"/>
                          <a:pt x="15038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15" y="8954"/>
                          <a:pt x="16169" y="8823"/>
                          <a:pt x="16312" y="8704"/>
                        </a:cubicBezTo>
                        <a:lnTo>
                          <a:pt x="16384" y="8644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12" y="8216"/>
                          <a:pt x="16836" y="8192"/>
                        </a:cubicBezTo>
                        <a:cubicBezTo>
                          <a:pt x="16896" y="8120"/>
                          <a:pt x="16955" y="8049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55" y="7287"/>
                          <a:pt x="17539" y="7120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77" y="6322"/>
                          <a:pt x="17789" y="6239"/>
                          <a:pt x="17801" y="6156"/>
                        </a:cubicBezTo>
                        <a:lnTo>
                          <a:pt x="17801" y="6061"/>
                        </a:lnTo>
                        <a:lnTo>
                          <a:pt x="17801" y="5941"/>
                        </a:lnTo>
                        <a:lnTo>
                          <a:pt x="17801" y="5870"/>
                        </a:ln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164"/>
                          <a:pt x="17810" y="231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4" y="1239"/>
                        </a:cubicBezTo>
                        <a:lnTo>
                          <a:pt x="17562" y="1262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2" y="2429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3"/>
                        </a:lnTo>
                        <a:cubicBezTo>
                          <a:pt x="16181" y="3024"/>
                          <a:pt x="16026" y="3144"/>
                          <a:pt x="15872" y="3263"/>
                        </a:cubicBezTo>
                        <a:lnTo>
                          <a:pt x="15800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6" y="3786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17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8" y="4691"/>
                        </a:cubicBezTo>
                        <a:cubicBezTo>
                          <a:pt x="12609" y="4727"/>
                          <a:pt x="12490" y="4763"/>
                          <a:pt x="12371" y="4787"/>
                        </a:cubicBezTo>
                        <a:cubicBezTo>
                          <a:pt x="12216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2"/>
                        </a:cubicBezTo>
                        <a:lnTo>
                          <a:pt x="10573" y="5096"/>
                        </a:lnTo>
                        <a:cubicBezTo>
                          <a:pt x="10454" y="5108"/>
                          <a:pt x="10335" y="5120"/>
                          <a:pt x="10216" y="5132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30" y="4763"/>
                          <a:pt x="5239" y="4715"/>
                        </a:cubicBezTo>
                        <a:cubicBezTo>
                          <a:pt x="5120" y="4679"/>
                          <a:pt x="5001" y="4656"/>
                          <a:pt x="4882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cubicBezTo>
                          <a:pt x="4108" y="4358"/>
                          <a:pt x="4049" y="4334"/>
                          <a:pt x="4013" y="4310"/>
                        </a:cubicBezTo>
                        <a:cubicBezTo>
                          <a:pt x="3846" y="4251"/>
                          <a:pt x="3692" y="4179"/>
                          <a:pt x="3537" y="4120"/>
                        </a:cubicBezTo>
                        <a:cubicBezTo>
                          <a:pt x="3453" y="4084"/>
                          <a:pt x="3382" y="4048"/>
                          <a:pt x="3299" y="4013"/>
                        </a:cubicBezTo>
                        <a:cubicBezTo>
                          <a:pt x="3072" y="3906"/>
                          <a:pt x="2858" y="3798"/>
                          <a:pt x="2644" y="3667"/>
                        </a:cubicBezTo>
                        <a:cubicBezTo>
                          <a:pt x="1548" y="3036"/>
                          <a:pt x="798" y="2286"/>
                          <a:pt x="382" y="1477"/>
                        </a:cubicBezTo>
                        <a:cubicBezTo>
                          <a:pt x="144" y="1024"/>
                          <a:pt x="24" y="512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6" name="Google Shape;1956;p29"/>
                  <p:cNvSpPr/>
                  <p:nvPr/>
                </p:nvSpPr>
                <p:spPr>
                  <a:xfrm>
                    <a:off x="514775" y="31317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62" y="2025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33" y="11324"/>
                          <a:pt x="7001" y="11335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25"/>
                        </a:cubicBezTo>
                        <a:cubicBezTo>
                          <a:pt x="6930" y="13"/>
                          <a:pt x="12574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7" name="Google Shape;1957;p29"/>
                  <p:cNvSpPr/>
                  <p:nvPr/>
                </p:nvSpPr>
                <p:spPr>
                  <a:xfrm>
                    <a:off x="671650" y="3222513"/>
                    <a:ext cx="1756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73" extrusionOk="0">
                        <a:moveTo>
                          <a:pt x="5763" y="726"/>
                        </a:moveTo>
                        <a:cubicBezTo>
                          <a:pt x="7025" y="1453"/>
                          <a:pt x="7025" y="2619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31"/>
                          <a:pt x="0" y="1453"/>
                          <a:pt x="1238" y="726"/>
                        </a:cubicBezTo>
                        <a:cubicBezTo>
                          <a:pt x="2489" y="0"/>
                          <a:pt x="4513" y="0"/>
                          <a:pt x="5763" y="726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8" name="Google Shape;1958;p29"/>
                  <p:cNvSpPr/>
                  <p:nvPr/>
                </p:nvSpPr>
                <p:spPr>
                  <a:xfrm>
                    <a:off x="572525" y="3088563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31" y="48"/>
                        </a:move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36" y="386"/>
                          <a:pt x="14940" y="348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55" y="179"/>
                          <a:pt x="14955" y="107"/>
                          <a:pt x="14931" y="48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39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7" y="8478"/>
                        </a:cubicBezTo>
                        <a:lnTo>
                          <a:pt x="3346" y="8501"/>
                        </a:lnTo>
                        <a:cubicBezTo>
                          <a:pt x="3394" y="8513"/>
                          <a:pt x="3429" y="8537"/>
                          <a:pt x="3477" y="8549"/>
                        </a:cubicBezTo>
                        <a:cubicBezTo>
                          <a:pt x="3620" y="8597"/>
                          <a:pt x="3775" y="8656"/>
                          <a:pt x="3918" y="8704"/>
                        </a:cubicBezTo>
                        <a:lnTo>
                          <a:pt x="4084" y="8751"/>
                        </a:lnTo>
                        <a:lnTo>
                          <a:pt x="4191" y="8787"/>
                        </a:lnTo>
                        <a:cubicBezTo>
                          <a:pt x="4251" y="8799"/>
                          <a:pt x="4310" y="8811"/>
                          <a:pt x="4382" y="8835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73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cubicBezTo>
                          <a:pt x="5763" y="9109"/>
                          <a:pt x="5823" y="9120"/>
                          <a:pt x="5882" y="9120"/>
                        </a:cubicBezTo>
                        <a:cubicBezTo>
                          <a:pt x="6013" y="9144"/>
                          <a:pt x="6132" y="9156"/>
                          <a:pt x="6263" y="9168"/>
                        </a:cubicBezTo>
                        <a:lnTo>
                          <a:pt x="6430" y="9192"/>
                        </a:ln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192"/>
                          <a:pt x="8549" y="9180"/>
                        </a:cubicBezTo>
                        <a:lnTo>
                          <a:pt x="8752" y="9168"/>
                        </a:lnTo>
                        <a:lnTo>
                          <a:pt x="8847" y="9156"/>
                        </a:lnTo>
                        <a:lnTo>
                          <a:pt x="9002" y="9144"/>
                        </a:lnTo>
                        <a:cubicBezTo>
                          <a:pt x="9180" y="9120"/>
                          <a:pt x="9347" y="9097"/>
                          <a:pt x="9525" y="9061"/>
                        </a:cubicBezTo>
                        <a:lnTo>
                          <a:pt x="9644" y="9049"/>
                        </a:lnTo>
                        <a:lnTo>
                          <a:pt x="9704" y="9037"/>
                        </a:lnTo>
                        <a:cubicBezTo>
                          <a:pt x="9787" y="9025"/>
                          <a:pt x="9871" y="9001"/>
                          <a:pt x="9942" y="8990"/>
                        </a:cubicBezTo>
                        <a:cubicBezTo>
                          <a:pt x="10085" y="8954"/>
                          <a:pt x="10228" y="8930"/>
                          <a:pt x="10359" y="8894"/>
                        </a:cubicBezTo>
                        <a:cubicBezTo>
                          <a:pt x="10466" y="8870"/>
                          <a:pt x="10561" y="8847"/>
                          <a:pt x="10657" y="8823"/>
                        </a:cubicBezTo>
                        <a:cubicBezTo>
                          <a:pt x="10787" y="8787"/>
                          <a:pt x="10918" y="8751"/>
                          <a:pt x="11049" y="8704"/>
                        </a:cubicBezTo>
                        <a:lnTo>
                          <a:pt x="11133" y="8680"/>
                        </a:lnTo>
                        <a:cubicBezTo>
                          <a:pt x="11276" y="8632"/>
                          <a:pt x="11430" y="8585"/>
                          <a:pt x="11573" y="8525"/>
                        </a:cubicBezTo>
                        <a:cubicBezTo>
                          <a:pt x="11597" y="8513"/>
                          <a:pt x="11621" y="8501"/>
                          <a:pt x="11645" y="8501"/>
                        </a:cubicBezTo>
                        <a:cubicBezTo>
                          <a:pt x="11800" y="8430"/>
                          <a:pt x="11966" y="8370"/>
                          <a:pt x="12121" y="8287"/>
                        </a:cubicBezTo>
                        <a:lnTo>
                          <a:pt x="12252" y="8228"/>
                        </a:lnTo>
                        <a:cubicBezTo>
                          <a:pt x="12431" y="8144"/>
                          <a:pt x="12597" y="8061"/>
                          <a:pt x="12764" y="7966"/>
                        </a:cubicBezTo>
                        <a:cubicBezTo>
                          <a:pt x="12788" y="7942"/>
                          <a:pt x="12823" y="7930"/>
                          <a:pt x="12847" y="7906"/>
                        </a:cubicBezTo>
                        <a:cubicBezTo>
                          <a:pt x="12990" y="7823"/>
                          <a:pt x="13109" y="7739"/>
                          <a:pt x="13228" y="7656"/>
                        </a:cubicBezTo>
                        <a:lnTo>
                          <a:pt x="13288" y="7620"/>
                        </a:lnTo>
                        <a:cubicBezTo>
                          <a:pt x="13431" y="7513"/>
                          <a:pt x="13562" y="7418"/>
                          <a:pt x="13681" y="7323"/>
                        </a:cubicBezTo>
                        <a:lnTo>
                          <a:pt x="13728" y="7275"/>
                        </a:lnTo>
                        <a:lnTo>
                          <a:pt x="13800" y="7215"/>
                        </a:lnTo>
                        <a:cubicBezTo>
                          <a:pt x="13895" y="7132"/>
                          <a:pt x="13978" y="7037"/>
                          <a:pt x="14062" y="6942"/>
                        </a:cubicBezTo>
                        <a:cubicBezTo>
                          <a:pt x="14086" y="6930"/>
                          <a:pt x="14097" y="6906"/>
                          <a:pt x="14109" y="6882"/>
                        </a:cubicBezTo>
                        <a:cubicBezTo>
                          <a:pt x="14169" y="6834"/>
                          <a:pt x="14216" y="6775"/>
                          <a:pt x="14264" y="6715"/>
                        </a:cubicBezTo>
                        <a:cubicBezTo>
                          <a:pt x="14371" y="6573"/>
                          <a:pt x="14478" y="6430"/>
                          <a:pt x="14562" y="6275"/>
                        </a:cubicBezTo>
                        <a:cubicBezTo>
                          <a:pt x="14633" y="6132"/>
                          <a:pt x="14705" y="5989"/>
                          <a:pt x="14764" y="5846"/>
                        </a:cubicBezTo>
                        <a:cubicBezTo>
                          <a:pt x="14812" y="5703"/>
                          <a:pt x="14848" y="5572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0"/>
                          <a:pt x="14907" y="5239"/>
                          <a:pt x="14907" y="5180"/>
                        </a:cubicBezTo>
                        <a:lnTo>
                          <a:pt x="14907" y="5096"/>
                        </a:lnTo>
                        <a:cubicBezTo>
                          <a:pt x="14907" y="5060"/>
                          <a:pt x="14919" y="5025"/>
                          <a:pt x="14919" y="4989"/>
                        </a:cubicBezTo>
                        <a:lnTo>
                          <a:pt x="14919" y="4929"/>
                        </a:ln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13" y="545"/>
                          <a:pt x="14883" y="669"/>
                          <a:pt x="14848" y="786"/>
                        </a:cubicBezTo>
                        <a:cubicBezTo>
                          <a:pt x="14848" y="798"/>
                          <a:pt x="14848" y="810"/>
                          <a:pt x="14848" y="810"/>
                        </a:cubicBezTo>
                        <a:cubicBezTo>
                          <a:pt x="14824" y="881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09" y="1405"/>
                          <a:pt x="14407" y="1715"/>
                          <a:pt x="14145" y="2001"/>
                        </a:cubicBezTo>
                        <a:lnTo>
                          <a:pt x="14097" y="2060"/>
                        </a:lnTo>
                        <a:cubicBezTo>
                          <a:pt x="13990" y="2167"/>
                          <a:pt x="13883" y="2286"/>
                          <a:pt x="13764" y="2382"/>
                        </a:cubicBezTo>
                        <a:lnTo>
                          <a:pt x="13716" y="2429"/>
                        </a:lnTo>
                        <a:cubicBezTo>
                          <a:pt x="13597" y="2536"/>
                          <a:pt x="13466" y="2632"/>
                          <a:pt x="13324" y="2739"/>
                        </a:cubicBezTo>
                        <a:lnTo>
                          <a:pt x="13264" y="2774"/>
                        </a:lnTo>
                        <a:cubicBezTo>
                          <a:pt x="13121" y="2882"/>
                          <a:pt x="12966" y="2989"/>
                          <a:pt x="12800" y="3072"/>
                        </a:cubicBezTo>
                        <a:cubicBezTo>
                          <a:pt x="12621" y="3167"/>
                          <a:pt x="12466" y="3263"/>
                          <a:pt x="12288" y="3346"/>
                        </a:cubicBezTo>
                        <a:lnTo>
                          <a:pt x="12157" y="3405"/>
                        </a:lnTo>
                        <a:cubicBezTo>
                          <a:pt x="12002" y="3477"/>
                          <a:pt x="11835" y="3548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32"/>
                        </a:cubicBezTo>
                        <a:cubicBezTo>
                          <a:pt x="11430" y="3703"/>
                          <a:pt x="11252" y="3763"/>
                          <a:pt x="11073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52" y="4037"/>
                          <a:pt x="10109" y="4072"/>
                          <a:pt x="9978" y="4096"/>
                        </a:cubicBezTo>
                        <a:cubicBezTo>
                          <a:pt x="9871" y="4120"/>
                          <a:pt x="9775" y="4144"/>
                          <a:pt x="9680" y="4156"/>
                        </a:cubicBezTo>
                        <a:lnTo>
                          <a:pt x="9549" y="4179"/>
                        </a:lnTo>
                        <a:cubicBezTo>
                          <a:pt x="9383" y="4203"/>
                          <a:pt x="9204" y="4227"/>
                          <a:pt x="9037" y="4251"/>
                        </a:cubicBezTo>
                        <a:lnTo>
                          <a:pt x="8882" y="4275"/>
                        </a:lnTo>
                        <a:cubicBezTo>
                          <a:pt x="8787" y="4287"/>
                          <a:pt x="8680" y="4287"/>
                          <a:pt x="8585" y="4298"/>
                        </a:cubicBezTo>
                        <a:cubicBezTo>
                          <a:pt x="8418" y="4310"/>
                          <a:pt x="8251" y="4322"/>
                          <a:pt x="8085" y="4334"/>
                        </a:cubicBezTo>
                        <a:lnTo>
                          <a:pt x="7347" y="4334"/>
                        </a:lnTo>
                        <a:cubicBezTo>
                          <a:pt x="7216" y="4334"/>
                          <a:pt x="7120" y="4334"/>
                          <a:pt x="7001" y="4322"/>
                        </a:cubicBezTo>
                        <a:cubicBezTo>
                          <a:pt x="6894" y="4322"/>
                          <a:pt x="6751" y="4310"/>
                          <a:pt x="6620" y="4310"/>
                        </a:cubicBezTo>
                        <a:cubicBezTo>
                          <a:pt x="6501" y="4298"/>
                          <a:pt x="6394" y="4287"/>
                          <a:pt x="6275" y="4275"/>
                        </a:cubicBezTo>
                        <a:cubicBezTo>
                          <a:pt x="6168" y="4263"/>
                          <a:pt x="6025" y="4251"/>
                          <a:pt x="5906" y="4239"/>
                        </a:cubicBezTo>
                        <a:cubicBezTo>
                          <a:pt x="5787" y="4215"/>
                          <a:pt x="5680" y="4203"/>
                          <a:pt x="5573" y="4191"/>
                        </a:cubicBezTo>
                        <a:cubicBezTo>
                          <a:pt x="5453" y="4167"/>
                          <a:pt x="5311" y="4144"/>
                          <a:pt x="5180" y="4120"/>
                        </a:cubicBezTo>
                        <a:cubicBezTo>
                          <a:pt x="5072" y="4096"/>
                          <a:pt x="4965" y="4084"/>
                          <a:pt x="4870" y="4060"/>
                        </a:cubicBezTo>
                        <a:cubicBezTo>
                          <a:pt x="4703" y="4025"/>
                          <a:pt x="4549" y="3989"/>
                          <a:pt x="4394" y="3941"/>
                        </a:cubicBezTo>
                        <a:cubicBezTo>
                          <a:pt x="4299" y="3917"/>
                          <a:pt x="4203" y="3894"/>
                          <a:pt x="4096" y="3870"/>
                        </a:cubicBezTo>
                        <a:lnTo>
                          <a:pt x="3941" y="3810"/>
                        </a:lnTo>
                        <a:cubicBezTo>
                          <a:pt x="3799" y="3763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9"/>
                        </a:cubicBezTo>
                        <a:cubicBezTo>
                          <a:pt x="119" y="858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9" name="Google Shape;1959;p29"/>
                  <p:cNvSpPr/>
                  <p:nvPr/>
                </p:nvSpPr>
                <p:spPr>
                  <a:xfrm>
                    <a:off x="554075" y="29700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691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82"/>
                          <a:pt x="2905" y="1691"/>
                        </a:cubicBezTo>
                        <a:cubicBezTo>
                          <a:pt x="5822" y="1"/>
                          <a:pt x="10549" y="1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0" name="Google Shape;1960;p29"/>
                  <p:cNvSpPr/>
                  <p:nvPr/>
                </p:nvSpPr>
                <p:spPr>
                  <a:xfrm>
                    <a:off x="652900" y="30272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6989" y="882"/>
                        </a:moveTo>
                        <a:cubicBezTo>
                          <a:pt x="8513" y="1763"/>
                          <a:pt x="8525" y="3180"/>
                          <a:pt x="7013" y="4061"/>
                        </a:cubicBezTo>
                        <a:cubicBezTo>
                          <a:pt x="5501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00" y="882"/>
                        </a:cubicBezTo>
                        <a:cubicBezTo>
                          <a:pt x="3012" y="1"/>
                          <a:pt x="5477" y="1"/>
                          <a:pt x="6989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1" name="Google Shape;1961;p29"/>
                  <p:cNvSpPr/>
                  <p:nvPr/>
                </p:nvSpPr>
                <p:spPr>
                  <a:xfrm>
                    <a:off x="677300" y="3045763"/>
                    <a:ext cx="164025" cy="8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60" extrusionOk="0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0" y="1188"/>
                          <a:pt x="12" y="2284"/>
                          <a:pt x="1179" y="2951"/>
                        </a:cubicBezTo>
                        <a:cubicBezTo>
                          <a:pt x="1763" y="3290"/>
                          <a:pt x="2528" y="3460"/>
                          <a:pt x="3292" y="3460"/>
                        </a:cubicBezTo>
                        <a:cubicBezTo>
                          <a:pt x="4057" y="3460"/>
                          <a:pt x="4822" y="3290"/>
                          <a:pt x="5406" y="2951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2" name="Google Shape;1962;p29"/>
                  <p:cNvSpPr/>
                  <p:nvPr/>
                </p:nvSpPr>
                <p:spPr>
                  <a:xfrm>
                    <a:off x="536800" y="3067713"/>
                    <a:ext cx="4453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1" extrusionOk="0">
                        <a:moveTo>
                          <a:pt x="17812" y="72"/>
                        </a:move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00"/>
                          <a:pt x="17812" y="86"/>
                          <a:pt x="17812" y="72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5"/>
                          <a:pt x="882" y="8478"/>
                          <a:pt x="2632" y="9490"/>
                        </a:cubicBezTo>
                        <a:cubicBezTo>
                          <a:pt x="2846" y="9609"/>
                          <a:pt x="3061" y="9728"/>
                          <a:pt x="3287" y="9835"/>
                        </a:cubicBezTo>
                        <a:cubicBezTo>
                          <a:pt x="3358" y="9871"/>
                          <a:pt x="3442" y="9895"/>
                          <a:pt x="3513" y="9931"/>
                        </a:cubicBezTo>
                        <a:cubicBezTo>
                          <a:pt x="3656" y="9990"/>
                          <a:pt x="3787" y="10050"/>
                          <a:pt x="3918" y="10109"/>
                        </a:cubicBezTo>
                        <a:lnTo>
                          <a:pt x="3989" y="10133"/>
                        </a:lnTo>
                        <a:cubicBezTo>
                          <a:pt x="4037" y="10157"/>
                          <a:pt x="4096" y="10169"/>
                          <a:pt x="4144" y="10193"/>
                        </a:cubicBez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0" y="10431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8" y="10526"/>
                        </a:cubicBezTo>
                        <a:cubicBezTo>
                          <a:pt x="5406" y="10574"/>
                          <a:pt x="5597" y="10621"/>
                          <a:pt x="5775" y="10657"/>
                        </a:cubicBezTo>
                        <a:cubicBezTo>
                          <a:pt x="5823" y="10669"/>
                          <a:pt x="5870" y="10693"/>
                          <a:pt x="5930" y="10705"/>
                        </a:cubicBezTo>
                        <a:cubicBezTo>
                          <a:pt x="6001" y="10716"/>
                          <a:pt x="6073" y="10728"/>
                          <a:pt x="6144" y="10740"/>
                        </a:cubicBezTo>
                        <a:cubicBezTo>
                          <a:pt x="6299" y="10764"/>
                          <a:pt x="6466" y="10800"/>
                          <a:pt x="6621" y="10824"/>
                        </a:cubicBezTo>
                        <a:cubicBezTo>
                          <a:pt x="6680" y="10824"/>
                          <a:pt x="6740" y="10847"/>
                          <a:pt x="6811" y="10847"/>
                        </a:cubicBezTo>
                        <a:lnTo>
                          <a:pt x="7013" y="10871"/>
                        </a:lnTo>
                        <a:cubicBezTo>
                          <a:pt x="7168" y="10895"/>
                          <a:pt x="7311" y="10907"/>
                          <a:pt x="7466" y="10931"/>
                        </a:cubicBezTo>
                        <a:cubicBezTo>
                          <a:pt x="7537" y="10931"/>
                          <a:pt x="7609" y="10943"/>
                          <a:pt x="7680" y="10955"/>
                        </a:cubicBezTo>
                        <a:lnTo>
                          <a:pt x="7883" y="10955"/>
                        </a:lnTo>
                        <a:cubicBezTo>
                          <a:pt x="8025" y="10967"/>
                          <a:pt x="8180" y="10978"/>
                          <a:pt x="8323" y="10978"/>
                        </a:cubicBezTo>
                        <a:cubicBezTo>
                          <a:pt x="8395" y="10978"/>
                          <a:pt x="8478" y="10990"/>
                          <a:pt x="8549" y="10990"/>
                        </a:cubicBezTo>
                        <a:lnTo>
                          <a:pt x="9609" y="10990"/>
                        </a:lnTo>
                        <a:cubicBezTo>
                          <a:pt x="9811" y="10978"/>
                          <a:pt x="10014" y="10967"/>
                          <a:pt x="10204" y="10943"/>
                        </a:cubicBezTo>
                        <a:cubicBezTo>
                          <a:pt x="10288" y="10943"/>
                          <a:pt x="10371" y="10943"/>
                          <a:pt x="10454" y="10931"/>
                        </a:cubicBezTo>
                        <a:lnTo>
                          <a:pt x="10562" y="10919"/>
                        </a:lnTo>
                        <a:lnTo>
                          <a:pt x="10752" y="10895"/>
                        </a:lnTo>
                        <a:cubicBezTo>
                          <a:pt x="10954" y="10871"/>
                          <a:pt x="11157" y="10836"/>
                          <a:pt x="11359" y="10812"/>
                        </a:cubicBezTo>
                        <a:lnTo>
                          <a:pt x="11514" y="10788"/>
                        </a:lnTo>
                        <a:lnTo>
                          <a:pt x="11585" y="10776"/>
                        </a:lnTo>
                        <a:cubicBezTo>
                          <a:pt x="11681" y="10752"/>
                          <a:pt x="11776" y="10728"/>
                          <a:pt x="11871" y="10716"/>
                        </a:cubicBezTo>
                        <a:cubicBezTo>
                          <a:pt x="12038" y="10681"/>
                          <a:pt x="12205" y="10645"/>
                          <a:pt x="12359" y="10609"/>
                        </a:cubicBezTo>
                        <a:cubicBezTo>
                          <a:pt x="12478" y="10574"/>
                          <a:pt x="12597" y="10538"/>
                          <a:pt x="12717" y="10514"/>
                        </a:cubicBezTo>
                        <a:cubicBezTo>
                          <a:pt x="12859" y="10466"/>
                          <a:pt x="13026" y="10431"/>
                          <a:pt x="13169" y="10383"/>
                        </a:cubicBezTo>
                        <a:lnTo>
                          <a:pt x="13276" y="10347"/>
                        </a:lnTo>
                        <a:cubicBezTo>
                          <a:pt x="13455" y="10300"/>
                          <a:pt x="13633" y="10228"/>
                          <a:pt x="13812" y="10157"/>
                        </a:cubicBezTo>
                        <a:lnTo>
                          <a:pt x="13895" y="10133"/>
                        </a:lnTo>
                        <a:cubicBezTo>
                          <a:pt x="14086" y="10050"/>
                          <a:pt x="14276" y="9978"/>
                          <a:pt x="14455" y="9883"/>
                        </a:cubicBezTo>
                        <a:lnTo>
                          <a:pt x="14622" y="9812"/>
                        </a:lnTo>
                        <a:cubicBezTo>
                          <a:pt x="14836" y="9716"/>
                          <a:pt x="15038" y="9609"/>
                          <a:pt x="15217" y="9490"/>
                        </a:cubicBezTo>
                        <a:lnTo>
                          <a:pt x="15324" y="9431"/>
                        </a:lnTo>
                        <a:cubicBezTo>
                          <a:pt x="15491" y="9335"/>
                          <a:pt x="15634" y="9228"/>
                          <a:pt x="15788" y="9133"/>
                        </a:cubicBezTo>
                        <a:lnTo>
                          <a:pt x="15860" y="9085"/>
                        </a:lnTo>
                        <a:cubicBezTo>
                          <a:pt x="16015" y="8966"/>
                          <a:pt x="16169" y="8847"/>
                          <a:pt x="16312" y="8716"/>
                        </a:cubicBezTo>
                        <a:lnTo>
                          <a:pt x="16384" y="8657"/>
                        </a:lnTo>
                        <a:lnTo>
                          <a:pt x="16455" y="8597"/>
                        </a:lnTo>
                        <a:cubicBezTo>
                          <a:pt x="16574" y="8490"/>
                          <a:pt x="16681" y="8383"/>
                          <a:pt x="16777" y="8276"/>
                        </a:cubicBezTo>
                        <a:cubicBezTo>
                          <a:pt x="16800" y="8252"/>
                          <a:pt x="16812" y="8228"/>
                          <a:pt x="16836" y="8204"/>
                        </a:cubicBezTo>
                        <a:cubicBezTo>
                          <a:pt x="16896" y="8133"/>
                          <a:pt x="16955" y="8073"/>
                          <a:pt x="17015" y="8002"/>
                        </a:cubicBezTo>
                        <a:cubicBezTo>
                          <a:pt x="17146" y="7835"/>
                          <a:pt x="17265" y="7657"/>
                          <a:pt x="17372" y="7466"/>
                        </a:cubicBezTo>
                        <a:cubicBezTo>
                          <a:pt x="17455" y="7299"/>
                          <a:pt x="17539" y="7133"/>
                          <a:pt x="17610" y="6966"/>
                        </a:cubicBezTo>
                        <a:cubicBezTo>
                          <a:pt x="17670" y="6799"/>
                          <a:pt x="17717" y="6633"/>
                          <a:pt x="17753" y="6454"/>
                        </a:cubicBezTo>
                        <a:cubicBezTo>
                          <a:pt x="17753" y="6442"/>
                          <a:pt x="17753" y="6430"/>
                          <a:pt x="17765" y="6418"/>
                        </a:cubicBezTo>
                        <a:cubicBezTo>
                          <a:pt x="17765" y="6406"/>
                          <a:pt x="17765" y="6406"/>
                          <a:pt x="17765" y="6406"/>
                        </a:cubicBezTo>
                        <a:cubicBezTo>
                          <a:pt x="17777" y="6323"/>
                          <a:pt x="17789" y="6240"/>
                          <a:pt x="17801" y="6168"/>
                        </a:cubicBezTo>
                        <a:lnTo>
                          <a:pt x="17801" y="6073"/>
                        </a:lnTo>
                        <a:lnTo>
                          <a:pt x="17801" y="5954"/>
                        </a:lnTo>
                        <a:lnTo>
                          <a:pt x="17801" y="5871"/>
                        </a:ln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72"/>
                          <a:pt x="17810" y="231"/>
                          <a:pt x="17801" y="299"/>
                        </a:cubicBezTo>
                        <a:lnTo>
                          <a:pt x="17801" y="370"/>
                        </a:lnTo>
                        <a:cubicBezTo>
                          <a:pt x="17777" y="572"/>
                          <a:pt x="17741" y="763"/>
                          <a:pt x="17681" y="953"/>
                        </a:cubicBezTo>
                        <a:lnTo>
                          <a:pt x="17670" y="977"/>
                        </a:lnTo>
                        <a:cubicBezTo>
                          <a:pt x="17646" y="1061"/>
                          <a:pt x="17610" y="1156"/>
                          <a:pt x="17574" y="1239"/>
                        </a:cubicBezTo>
                        <a:lnTo>
                          <a:pt x="17562" y="1263"/>
                        </a:lnTo>
                        <a:cubicBezTo>
                          <a:pt x="17384" y="1680"/>
                          <a:pt x="17146" y="2061"/>
                          <a:pt x="16848" y="2394"/>
                        </a:cubicBezTo>
                        <a:cubicBezTo>
                          <a:pt x="16824" y="2406"/>
                          <a:pt x="16812" y="2430"/>
                          <a:pt x="16788" y="2454"/>
                        </a:cubicBezTo>
                        <a:cubicBezTo>
                          <a:pt x="16658" y="2596"/>
                          <a:pt x="16527" y="2727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23"/>
                        </a:cubicBez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26" y="3799"/>
                          <a:pt x="14836" y="3894"/>
                          <a:pt x="14633" y="4001"/>
                        </a:cubicBezTo>
                        <a:lnTo>
                          <a:pt x="14479" y="4073"/>
                        </a:lnTo>
                        <a:cubicBezTo>
                          <a:pt x="14288" y="4156"/>
                          <a:pt x="14098" y="4239"/>
                          <a:pt x="13907" y="4323"/>
                        </a:cubicBezTo>
                        <a:lnTo>
                          <a:pt x="13824" y="4347"/>
                        </a:lnTo>
                        <a:cubicBezTo>
                          <a:pt x="13621" y="4430"/>
                          <a:pt x="13407" y="4501"/>
                          <a:pt x="13181" y="4573"/>
                        </a:cubicBezTo>
                        <a:cubicBezTo>
                          <a:pt x="13038" y="4620"/>
                          <a:pt x="12883" y="4656"/>
                          <a:pt x="12728" y="4704"/>
                        </a:cubicBezTo>
                        <a:cubicBezTo>
                          <a:pt x="12609" y="4728"/>
                          <a:pt x="12490" y="4763"/>
                          <a:pt x="12371" y="4799"/>
                        </a:cubicBezTo>
                        <a:cubicBezTo>
                          <a:pt x="12216" y="4835"/>
                          <a:pt x="12050" y="4871"/>
                          <a:pt x="11883" y="4894"/>
                        </a:cubicBezTo>
                        <a:cubicBezTo>
                          <a:pt x="11764" y="4918"/>
                          <a:pt x="11645" y="4954"/>
                          <a:pt x="11526" y="4978"/>
                        </a:cubicBezTo>
                        <a:lnTo>
                          <a:pt x="11371" y="5001"/>
                        </a:lnTo>
                        <a:cubicBezTo>
                          <a:pt x="11169" y="5025"/>
                          <a:pt x="10966" y="5061"/>
                          <a:pt x="10764" y="5085"/>
                        </a:cubicBezTo>
                        <a:lnTo>
                          <a:pt x="10573" y="5109"/>
                        </a:lnTo>
                        <a:cubicBezTo>
                          <a:pt x="10454" y="5121"/>
                          <a:pt x="10335" y="5121"/>
                          <a:pt x="10216" y="5132"/>
                        </a:cubicBezTo>
                        <a:cubicBezTo>
                          <a:pt x="10014" y="5156"/>
                          <a:pt x="9823" y="5168"/>
                          <a:pt x="9621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44"/>
                          <a:pt x="7621" y="5132"/>
                          <a:pt x="7478" y="5121"/>
                        </a:cubicBezTo>
                        <a:cubicBezTo>
                          <a:pt x="7347" y="5097"/>
                          <a:pt x="7180" y="5085"/>
                          <a:pt x="7037" y="5061"/>
                        </a:cubicBezTo>
                        <a:cubicBezTo>
                          <a:pt x="6882" y="5049"/>
                          <a:pt x="6763" y="5025"/>
                          <a:pt x="6632" y="5013"/>
                        </a:cubicBezTo>
                        <a:cubicBezTo>
                          <a:pt x="6478" y="4990"/>
                          <a:pt x="6323" y="4954"/>
                          <a:pt x="6168" y="4930"/>
                        </a:cubicBezTo>
                        <a:cubicBezTo>
                          <a:pt x="6037" y="4906"/>
                          <a:pt x="5918" y="4882"/>
                          <a:pt x="5799" y="4847"/>
                        </a:cubicBezTo>
                        <a:cubicBezTo>
                          <a:pt x="5609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82" y="4620"/>
                        </a:cubicBezTo>
                        <a:cubicBezTo>
                          <a:pt x="4823" y="4609"/>
                          <a:pt x="4763" y="4585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82"/>
                        </a:cubicBezTo>
                        <a:lnTo>
                          <a:pt x="4013" y="4323"/>
                        </a:lnTo>
                        <a:cubicBezTo>
                          <a:pt x="3846" y="4263"/>
                          <a:pt x="3692" y="4192"/>
                          <a:pt x="3537" y="4120"/>
                        </a:cubicBezTo>
                        <a:cubicBezTo>
                          <a:pt x="3453" y="4085"/>
                          <a:pt x="3382" y="4061"/>
                          <a:pt x="3299" y="4025"/>
                        </a:cubicBezTo>
                        <a:cubicBezTo>
                          <a:pt x="3072" y="3918"/>
                          <a:pt x="2858" y="3799"/>
                          <a:pt x="2644" y="3680"/>
                        </a:cubicBezTo>
                        <a:cubicBezTo>
                          <a:pt x="1548" y="3049"/>
                          <a:pt x="798" y="2287"/>
                          <a:pt x="382" y="1489"/>
                        </a:cubicBezTo>
                        <a:cubicBezTo>
                          <a:pt x="144" y="1025"/>
                          <a:pt x="24" y="525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3" name="Google Shape;1963;p29"/>
                  <p:cNvSpPr/>
                  <p:nvPr/>
                </p:nvSpPr>
                <p:spPr>
                  <a:xfrm>
                    <a:off x="514775" y="292693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62" y="2012"/>
                        </a:moveTo>
                        <a:cubicBezTo>
                          <a:pt x="19563" y="4025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12"/>
                        </a:cubicBezTo>
                        <a:cubicBezTo>
                          <a:pt x="6930" y="0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4" name="Google Shape;1964;p29"/>
                  <p:cNvSpPr/>
                  <p:nvPr/>
                </p:nvSpPr>
                <p:spPr>
                  <a:xfrm>
                    <a:off x="671650" y="3017713"/>
                    <a:ext cx="175625" cy="10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61" extrusionOk="0">
                        <a:moveTo>
                          <a:pt x="5763" y="727"/>
                        </a:moveTo>
                        <a:cubicBezTo>
                          <a:pt x="7025" y="1441"/>
                          <a:pt x="7025" y="2620"/>
                          <a:pt x="5787" y="3346"/>
                        </a:cubicBezTo>
                        <a:cubicBezTo>
                          <a:pt x="4536" y="4061"/>
                          <a:pt x="2512" y="4061"/>
                          <a:pt x="1250" y="3346"/>
                        </a:cubicBezTo>
                        <a:cubicBezTo>
                          <a:pt x="0" y="2620"/>
                          <a:pt x="0" y="1441"/>
                          <a:pt x="1238" y="727"/>
                        </a:cubicBezTo>
                        <a:cubicBezTo>
                          <a:pt x="2489" y="1"/>
                          <a:pt x="4513" y="1"/>
                          <a:pt x="5763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5" name="Google Shape;1965;p29"/>
                  <p:cNvSpPr/>
                  <p:nvPr/>
                </p:nvSpPr>
                <p:spPr>
                  <a:xfrm>
                    <a:off x="697250" y="3030813"/>
                    <a:ext cx="124425" cy="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7" h="3049" extrusionOk="0">
                        <a:moveTo>
                          <a:pt x="4965" y="24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24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8" y="2656"/>
                        </a:cubicBezTo>
                        <a:cubicBezTo>
                          <a:pt x="798" y="2691"/>
                          <a:pt x="857" y="2727"/>
                          <a:pt x="917" y="2751"/>
                        </a:cubicBezTo>
                        <a:lnTo>
                          <a:pt x="988" y="2787"/>
                        </a:lnTo>
                        <a:lnTo>
                          <a:pt x="1096" y="2834"/>
                        </a:lnTo>
                        <a:lnTo>
                          <a:pt x="1119" y="2834"/>
                        </a:lnTo>
                        <a:lnTo>
                          <a:pt x="1167" y="2846"/>
                        </a:lnTo>
                        <a:lnTo>
                          <a:pt x="1310" y="2894"/>
                        </a:lnTo>
                        <a:lnTo>
                          <a:pt x="1357" y="2918"/>
                        </a:lnTo>
                        <a:lnTo>
                          <a:pt x="1393" y="2929"/>
                        </a:lnTo>
                        <a:lnTo>
                          <a:pt x="1465" y="2941"/>
                        </a:lnTo>
                        <a:cubicBezTo>
                          <a:pt x="1512" y="2953"/>
                          <a:pt x="1572" y="2965"/>
                          <a:pt x="1607" y="2977"/>
                        </a:cubicBezTo>
                        <a:lnTo>
                          <a:pt x="1655" y="2989"/>
                        </a:lnTo>
                        <a:lnTo>
                          <a:pt x="1715" y="3001"/>
                        </a:lnTo>
                        <a:lnTo>
                          <a:pt x="1846" y="3025"/>
                        </a:lnTo>
                        <a:lnTo>
                          <a:pt x="1905" y="3037"/>
                        </a:lnTo>
                        <a:lnTo>
                          <a:pt x="1965" y="3037"/>
                        </a:lnTo>
                        <a:lnTo>
                          <a:pt x="2084" y="3049"/>
                        </a:lnTo>
                        <a:lnTo>
                          <a:pt x="2679" y="3049"/>
                        </a:lnTo>
                        <a:cubicBezTo>
                          <a:pt x="2739" y="3049"/>
                          <a:pt x="2786" y="3049"/>
                          <a:pt x="2846" y="3037"/>
                        </a:cubicBezTo>
                        <a:lnTo>
                          <a:pt x="3001" y="3037"/>
                        </a:lnTo>
                        <a:lnTo>
                          <a:pt x="3167" y="3013"/>
                        </a:lnTo>
                        <a:lnTo>
                          <a:pt x="3227" y="3013"/>
                        </a:lnTo>
                        <a:lnTo>
                          <a:pt x="3310" y="3001"/>
                        </a:lnTo>
                        <a:lnTo>
                          <a:pt x="3453" y="2965"/>
                        </a:lnTo>
                        <a:lnTo>
                          <a:pt x="3548" y="2941"/>
                        </a:lnTo>
                        <a:lnTo>
                          <a:pt x="3679" y="2906"/>
                        </a:lnTo>
                        <a:lnTo>
                          <a:pt x="3703" y="2906"/>
                        </a:lnTo>
                        <a:cubicBezTo>
                          <a:pt x="3751" y="2882"/>
                          <a:pt x="3810" y="2870"/>
                          <a:pt x="3858" y="2846"/>
                        </a:cubicBezTo>
                        <a:lnTo>
                          <a:pt x="3870" y="2846"/>
                        </a:lnTo>
                        <a:cubicBezTo>
                          <a:pt x="3929" y="2822"/>
                          <a:pt x="3977" y="2798"/>
                          <a:pt x="4036" y="2775"/>
                        </a:cubicBezTo>
                        <a:lnTo>
                          <a:pt x="4084" y="2751"/>
                        </a:lnTo>
                        <a:cubicBezTo>
                          <a:pt x="4132" y="2727"/>
                          <a:pt x="4191" y="2691"/>
                          <a:pt x="4251" y="2668"/>
                        </a:cubicBezTo>
                        <a:lnTo>
                          <a:pt x="4274" y="2644"/>
                        </a:lnTo>
                        <a:cubicBezTo>
                          <a:pt x="4322" y="2620"/>
                          <a:pt x="4370" y="2596"/>
                          <a:pt x="4405" y="2560"/>
                        </a:cubicBezTo>
                        <a:lnTo>
                          <a:pt x="4429" y="2548"/>
                        </a:lnTo>
                        <a:cubicBezTo>
                          <a:pt x="4477" y="2513"/>
                          <a:pt x="4513" y="2477"/>
                          <a:pt x="4548" y="2441"/>
                        </a:cubicBezTo>
                        <a:lnTo>
                          <a:pt x="4572" y="2429"/>
                        </a:lnTo>
                        <a:lnTo>
                          <a:pt x="4596" y="2417"/>
                        </a:lnTo>
                        <a:cubicBezTo>
                          <a:pt x="4632" y="2382"/>
                          <a:pt x="4655" y="2346"/>
                          <a:pt x="4679" y="2322"/>
                        </a:cubicBezTo>
                        <a:lnTo>
                          <a:pt x="4703" y="2298"/>
                        </a:lnTo>
                        <a:cubicBezTo>
                          <a:pt x="4715" y="2287"/>
                          <a:pt x="4739" y="2263"/>
                          <a:pt x="4751" y="2251"/>
                        </a:cubicBezTo>
                        <a:cubicBezTo>
                          <a:pt x="4786" y="2203"/>
                          <a:pt x="4822" y="2144"/>
                          <a:pt x="4846" y="2096"/>
                        </a:cubicBezTo>
                        <a:cubicBezTo>
                          <a:pt x="4870" y="2048"/>
                          <a:pt x="4894" y="2001"/>
                          <a:pt x="4917" y="1953"/>
                        </a:cubicBezTo>
                        <a:cubicBezTo>
                          <a:pt x="4929" y="1906"/>
                          <a:pt x="4941" y="1858"/>
                          <a:pt x="4953" y="1810"/>
                        </a:cubicBezTo>
                        <a:cubicBezTo>
                          <a:pt x="4953" y="1810"/>
                          <a:pt x="4953" y="1810"/>
                          <a:pt x="4953" y="1798"/>
                        </a:cubicBezTo>
                        <a:cubicBezTo>
                          <a:pt x="4953" y="1775"/>
                          <a:pt x="4953" y="1763"/>
                          <a:pt x="4965" y="1739"/>
                        </a:cubicBezTo>
                        <a:cubicBezTo>
                          <a:pt x="4965" y="1727"/>
                          <a:pt x="4965" y="1715"/>
                          <a:pt x="4965" y="1703"/>
                        </a:cubicBezTo>
                        <a:cubicBezTo>
                          <a:pt x="4965" y="1691"/>
                          <a:pt x="4965" y="1679"/>
                          <a:pt x="4965" y="1679"/>
                        </a:cubicBezTo>
                        <a:lnTo>
                          <a:pt x="4965" y="1655"/>
                        </a:lnTo>
                        <a:lnTo>
                          <a:pt x="4965" y="131"/>
                        </a:lnTo>
                        <a:cubicBezTo>
                          <a:pt x="4965" y="179"/>
                          <a:pt x="4953" y="239"/>
                          <a:pt x="4941" y="286"/>
                        </a:cubicBezTo>
                        <a:lnTo>
                          <a:pt x="4941" y="298"/>
                        </a:lnTo>
                        <a:cubicBezTo>
                          <a:pt x="4929" y="322"/>
                          <a:pt x="4917" y="346"/>
                          <a:pt x="4906" y="370"/>
                        </a:cubicBezTo>
                        <a:cubicBezTo>
                          <a:pt x="4858" y="489"/>
                          <a:pt x="4786" y="596"/>
                          <a:pt x="4703" y="691"/>
                        </a:cubicBezTo>
                        <a:lnTo>
                          <a:pt x="4691" y="703"/>
                        </a:lnTo>
                        <a:cubicBezTo>
                          <a:pt x="4655" y="739"/>
                          <a:pt x="4620" y="774"/>
                          <a:pt x="4584" y="810"/>
                        </a:cubicBezTo>
                        <a:lnTo>
                          <a:pt x="4560" y="834"/>
                        </a:lnTo>
                        <a:cubicBezTo>
                          <a:pt x="4525" y="870"/>
                          <a:pt x="4477" y="905"/>
                          <a:pt x="4429" y="929"/>
                        </a:cubicBezTo>
                        <a:lnTo>
                          <a:pt x="4417" y="941"/>
                        </a:lnTo>
                        <a:cubicBezTo>
                          <a:pt x="4370" y="977"/>
                          <a:pt x="4310" y="1013"/>
                          <a:pt x="4263" y="1048"/>
                        </a:cubicBezTo>
                        <a:cubicBezTo>
                          <a:pt x="4203" y="1084"/>
                          <a:pt x="4144" y="1108"/>
                          <a:pt x="4084" y="1132"/>
                        </a:cubicBezTo>
                        <a:lnTo>
                          <a:pt x="4048" y="1155"/>
                        </a:lnTo>
                        <a:cubicBezTo>
                          <a:pt x="3989" y="1179"/>
                          <a:pt x="3941" y="1203"/>
                          <a:pt x="3882" y="1227"/>
                        </a:cubicBezTo>
                        <a:lnTo>
                          <a:pt x="3858" y="1239"/>
                        </a:lnTo>
                        <a:cubicBezTo>
                          <a:pt x="3798" y="1263"/>
                          <a:pt x="3739" y="1274"/>
                          <a:pt x="3679" y="1298"/>
                        </a:cubicBezTo>
                        <a:lnTo>
                          <a:pt x="3560" y="1334"/>
                        </a:lnTo>
                        <a:lnTo>
                          <a:pt x="3453" y="1358"/>
                        </a:lnTo>
                        <a:lnTo>
                          <a:pt x="3322" y="1394"/>
                        </a:lnTo>
                        <a:lnTo>
                          <a:pt x="3215" y="1405"/>
                        </a:lnTo>
                        <a:lnTo>
                          <a:pt x="3179" y="1405"/>
                        </a:lnTo>
                        <a:lnTo>
                          <a:pt x="3001" y="1429"/>
                        </a:lnTo>
                        <a:lnTo>
                          <a:pt x="2953" y="1429"/>
                        </a:lnTo>
                        <a:lnTo>
                          <a:pt x="2858" y="1441"/>
                        </a:lnTo>
                        <a:cubicBezTo>
                          <a:pt x="2798" y="1441"/>
                          <a:pt x="2739" y="1453"/>
                          <a:pt x="2679" y="1453"/>
                        </a:cubicBezTo>
                        <a:lnTo>
                          <a:pt x="2322" y="1453"/>
                        </a:lnTo>
                        <a:lnTo>
                          <a:pt x="2203" y="1441"/>
                        </a:lnTo>
                        <a:lnTo>
                          <a:pt x="2084" y="1441"/>
                        </a:lnTo>
                        <a:lnTo>
                          <a:pt x="1965" y="1417"/>
                        </a:lnTo>
                        <a:lnTo>
                          <a:pt x="1846" y="1405"/>
                        </a:lnTo>
                        <a:lnTo>
                          <a:pt x="1715" y="1382"/>
                        </a:lnTo>
                        <a:lnTo>
                          <a:pt x="1607" y="1358"/>
                        </a:lnTo>
                        <a:lnTo>
                          <a:pt x="1465" y="1322"/>
                        </a:lnTo>
                        <a:lnTo>
                          <a:pt x="1369" y="1298"/>
                        </a:lnTo>
                        <a:lnTo>
                          <a:pt x="1310" y="1286"/>
                        </a:lnTo>
                        <a:lnTo>
                          <a:pt x="1167" y="1227"/>
                        </a:lnTo>
                        <a:lnTo>
                          <a:pt x="1119" y="1215"/>
                        </a:lnTo>
                        <a:cubicBezTo>
                          <a:pt x="1072" y="1191"/>
                          <a:pt x="1036" y="1179"/>
                          <a:pt x="988" y="1155"/>
                        </a:cubicBezTo>
                        <a:lnTo>
                          <a:pt x="917" y="1132"/>
                        </a:lnTo>
                        <a:cubicBezTo>
                          <a:pt x="857" y="1096"/>
                          <a:pt x="798" y="1072"/>
                          <a:pt x="738" y="1036"/>
                        </a:cubicBezTo>
                        <a:cubicBezTo>
                          <a:pt x="476" y="893"/>
                          <a:pt x="250" y="679"/>
                          <a:pt x="107" y="417"/>
                        </a:cubicBezTo>
                        <a:cubicBezTo>
                          <a:pt x="36" y="286"/>
                          <a:pt x="0" y="143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6" name="Google Shape;1966;p29"/>
                  <p:cNvSpPr/>
                  <p:nvPr/>
                </p:nvSpPr>
                <p:spPr>
                  <a:xfrm>
                    <a:off x="690700" y="2992113"/>
                    <a:ext cx="136950" cy="7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8" h="3168" extrusionOk="0">
                        <a:moveTo>
                          <a:pt x="4501" y="560"/>
                        </a:moveTo>
                        <a:cubicBezTo>
                          <a:pt x="5477" y="1132"/>
                          <a:pt x="5477" y="2037"/>
                          <a:pt x="4513" y="2608"/>
                        </a:cubicBezTo>
                        <a:cubicBezTo>
                          <a:pt x="3536" y="3168"/>
                          <a:pt x="1965" y="3168"/>
                          <a:pt x="988" y="2608"/>
                        </a:cubicBezTo>
                        <a:cubicBezTo>
                          <a:pt x="12" y="2037"/>
                          <a:pt x="0" y="1132"/>
                          <a:pt x="977" y="560"/>
                        </a:cubicBezTo>
                        <a:cubicBezTo>
                          <a:pt x="1941" y="1"/>
                          <a:pt x="3524" y="1"/>
                          <a:pt x="4501" y="56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7" name="Google Shape;1967;p29"/>
                  <p:cNvSpPr/>
                  <p:nvPr/>
                </p:nvSpPr>
                <p:spPr>
                  <a:xfrm>
                    <a:off x="705875" y="3000738"/>
                    <a:ext cx="106875" cy="6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8" extrusionOk="0">
                        <a:moveTo>
                          <a:pt x="3501" y="442"/>
                        </a:moveTo>
                        <a:cubicBezTo>
                          <a:pt x="4263" y="882"/>
                          <a:pt x="4275" y="1596"/>
                          <a:pt x="3513" y="2037"/>
                        </a:cubicBezTo>
                        <a:cubicBezTo>
                          <a:pt x="2763" y="2477"/>
                          <a:pt x="1524" y="2477"/>
                          <a:pt x="762" y="2037"/>
                        </a:cubicBezTo>
                        <a:cubicBezTo>
                          <a:pt x="0" y="1585"/>
                          <a:pt x="0" y="882"/>
                          <a:pt x="762" y="442"/>
                        </a:cubicBezTo>
                        <a:cubicBezTo>
                          <a:pt x="1524" y="1"/>
                          <a:pt x="2739" y="1"/>
                          <a:pt x="3501" y="44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8" name="Google Shape;1968;p29"/>
                  <p:cNvSpPr/>
                  <p:nvPr/>
                </p:nvSpPr>
                <p:spPr>
                  <a:xfrm>
                    <a:off x="718075" y="3010063"/>
                    <a:ext cx="82475" cy="43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33" extrusionOk="0">
                        <a:moveTo>
                          <a:pt x="1644" y="0"/>
                        </a:moveTo>
                        <a:cubicBezTo>
                          <a:pt x="1280" y="0"/>
                          <a:pt x="917" y="86"/>
                          <a:pt x="584" y="259"/>
                        </a:cubicBezTo>
                        <a:cubicBezTo>
                          <a:pt x="1" y="592"/>
                          <a:pt x="1" y="1140"/>
                          <a:pt x="584" y="1473"/>
                        </a:cubicBezTo>
                        <a:cubicBezTo>
                          <a:pt x="917" y="1646"/>
                          <a:pt x="1280" y="1732"/>
                          <a:pt x="1644" y="1732"/>
                        </a:cubicBezTo>
                        <a:cubicBezTo>
                          <a:pt x="2007" y="1732"/>
                          <a:pt x="2370" y="1646"/>
                          <a:pt x="2703" y="1473"/>
                        </a:cubicBezTo>
                        <a:cubicBezTo>
                          <a:pt x="3299" y="1140"/>
                          <a:pt x="3287" y="592"/>
                          <a:pt x="2703" y="259"/>
                        </a:cubicBezTo>
                        <a:cubicBezTo>
                          <a:pt x="2370" y="86"/>
                          <a:pt x="2007" y="0"/>
                          <a:pt x="164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9" name="Google Shape;1969;p29"/>
                  <p:cNvSpPr/>
                  <p:nvPr/>
                </p:nvSpPr>
                <p:spPr>
                  <a:xfrm>
                    <a:off x="721950" y="2625713"/>
                    <a:ext cx="74725" cy="42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9" h="17110" extrusionOk="0">
                        <a:moveTo>
                          <a:pt x="2989" y="16240"/>
                        </a:moveTo>
                        <a:cubicBezTo>
                          <a:pt x="2929" y="16407"/>
                          <a:pt x="2834" y="17109"/>
                          <a:pt x="1453" y="17109"/>
                        </a:cubicBezTo>
                        <a:cubicBezTo>
                          <a:pt x="619" y="17109"/>
                          <a:pt x="48" y="16681"/>
                          <a:pt x="0" y="16193"/>
                        </a:cubicBezTo>
                        <a:lnTo>
                          <a:pt x="0" y="0"/>
                        </a:lnTo>
                        <a:lnTo>
                          <a:pt x="298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70" name="Google Shape;1970;p29"/>
                  <p:cNvGrpSpPr/>
                  <p:nvPr/>
                </p:nvGrpSpPr>
                <p:grpSpPr>
                  <a:xfrm>
                    <a:off x="725225" y="274178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1971" name="Google Shape;1971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2" name="Google Shape;1972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3" name="Google Shape;1973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4" name="Google Shape;1974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5" name="Google Shape;1975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6" name="Google Shape;1976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7" name="Google Shape;1977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978" name="Google Shape;1978;p29"/>
                  <p:cNvSpPr/>
                  <p:nvPr/>
                </p:nvSpPr>
                <p:spPr>
                  <a:xfrm>
                    <a:off x="880900" y="3673463"/>
                    <a:ext cx="373575" cy="23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3" h="9240" extrusionOk="0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2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91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5"/>
                        </a:cubicBezTo>
                        <a:cubicBezTo>
                          <a:pt x="2382" y="8072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4"/>
                        </a:cubicBezTo>
                        <a:cubicBezTo>
                          <a:pt x="3060" y="8382"/>
                          <a:pt x="3167" y="8442"/>
                          <a:pt x="3286" y="8489"/>
                        </a:cubicBezTo>
                        <a:lnTo>
                          <a:pt x="3346" y="8513"/>
                        </a:lnTo>
                        <a:cubicBezTo>
                          <a:pt x="3394" y="8525"/>
                          <a:pt x="3429" y="8537"/>
                          <a:pt x="3477" y="8561"/>
                        </a:cubicBezTo>
                        <a:cubicBezTo>
                          <a:pt x="3620" y="8608"/>
                          <a:pt x="3775" y="8668"/>
                          <a:pt x="3917" y="8715"/>
                        </a:cubicBezTo>
                        <a:lnTo>
                          <a:pt x="4084" y="8763"/>
                        </a:lnTo>
                        <a:lnTo>
                          <a:pt x="4191" y="8799"/>
                        </a:lnTo>
                        <a:cubicBezTo>
                          <a:pt x="4251" y="8811"/>
                          <a:pt x="4310" y="8823"/>
                          <a:pt x="4382" y="8846"/>
                        </a:cubicBezTo>
                        <a:cubicBezTo>
                          <a:pt x="4525" y="8882"/>
                          <a:pt x="4691" y="8918"/>
                          <a:pt x="4846" y="8954"/>
                        </a:cubicBezTo>
                        <a:cubicBezTo>
                          <a:pt x="4882" y="8965"/>
                          <a:pt x="4929" y="8977"/>
                          <a:pt x="4965" y="8989"/>
                        </a:cubicBezTo>
                        <a:cubicBezTo>
                          <a:pt x="5013" y="8989"/>
                          <a:pt x="5084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85"/>
                        </a:cubicBezTo>
                        <a:cubicBezTo>
                          <a:pt x="5608" y="9096"/>
                          <a:pt x="5656" y="9108"/>
                          <a:pt x="5703" y="9108"/>
                        </a:cubicBezTo>
                        <a:cubicBezTo>
                          <a:pt x="5763" y="9120"/>
                          <a:pt x="5822" y="9120"/>
                          <a:pt x="5882" y="9132"/>
                        </a:cubicBezTo>
                        <a:cubicBezTo>
                          <a:pt x="6013" y="9144"/>
                          <a:pt x="6132" y="9168"/>
                          <a:pt x="6263" y="9180"/>
                        </a:cubicBezTo>
                        <a:lnTo>
                          <a:pt x="6430" y="9192"/>
                        </a:lnTo>
                        <a:lnTo>
                          <a:pt x="6608" y="9204"/>
                        </a:lnTo>
                        <a:cubicBezTo>
                          <a:pt x="6727" y="9215"/>
                          <a:pt x="6858" y="9215"/>
                          <a:pt x="6977" y="9227"/>
                        </a:cubicBezTo>
                        <a:cubicBezTo>
                          <a:pt x="7049" y="9227"/>
                          <a:pt x="7108" y="9227"/>
                          <a:pt x="7168" y="9239"/>
                        </a:cubicBezTo>
                        <a:lnTo>
                          <a:pt x="7930" y="9239"/>
                        </a:lnTo>
                        <a:lnTo>
                          <a:pt x="8049" y="9227"/>
                        </a:lnTo>
                        <a:cubicBezTo>
                          <a:pt x="8228" y="9227"/>
                          <a:pt x="8394" y="9204"/>
                          <a:pt x="8561" y="9192"/>
                        </a:cubicBezTo>
                        <a:lnTo>
                          <a:pt x="8763" y="9180"/>
                        </a:lnTo>
                        <a:lnTo>
                          <a:pt x="8859" y="9168"/>
                        </a:lnTo>
                        <a:lnTo>
                          <a:pt x="9013" y="9144"/>
                        </a:lnTo>
                        <a:cubicBezTo>
                          <a:pt x="9180" y="9132"/>
                          <a:pt x="9359" y="9108"/>
                          <a:pt x="9525" y="9073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25"/>
                          <a:pt x="9871" y="9013"/>
                          <a:pt x="9954" y="8989"/>
                        </a:cubicBezTo>
                        <a:cubicBezTo>
                          <a:pt x="10097" y="8965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8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5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4"/>
                          <a:pt x="11585" y="8537"/>
                        </a:cubicBezTo>
                        <a:cubicBezTo>
                          <a:pt x="11609" y="8525"/>
                          <a:pt x="11633" y="8513"/>
                          <a:pt x="11657" y="8501"/>
                        </a:cubicBez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39"/>
                        </a:lnTo>
                        <a:cubicBezTo>
                          <a:pt x="12442" y="8156"/>
                          <a:pt x="12609" y="8061"/>
                          <a:pt x="12776" y="7977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30"/>
                          <a:pt x="13692" y="7322"/>
                        </a:cubicBezTo>
                        <a:lnTo>
                          <a:pt x="13752" y="7287"/>
                        </a:lnTo>
                        <a:lnTo>
                          <a:pt x="13812" y="7227"/>
                        </a:lnTo>
                        <a:cubicBezTo>
                          <a:pt x="13907" y="7132"/>
                          <a:pt x="14002" y="7049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87"/>
                          <a:pt x="14276" y="6727"/>
                        </a:cubicBezTo>
                        <a:cubicBezTo>
                          <a:pt x="14395" y="6584"/>
                          <a:pt x="14490" y="6441"/>
                          <a:pt x="14574" y="6275"/>
                        </a:cubicBezTo>
                        <a:cubicBezTo>
                          <a:pt x="14657" y="6144"/>
                          <a:pt x="14716" y="6001"/>
                          <a:pt x="14776" y="5858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cubicBezTo>
                          <a:pt x="14895" y="5417"/>
                          <a:pt x="14895" y="5405"/>
                          <a:pt x="14895" y="5394"/>
                        </a:cubicBezTo>
                        <a:cubicBezTo>
                          <a:pt x="14895" y="5394"/>
                          <a:pt x="14895" y="5394"/>
                          <a:pt x="14895" y="5382"/>
                        </a:cubicBezTo>
                        <a:cubicBezTo>
                          <a:pt x="14907" y="5322"/>
                          <a:pt x="14919" y="5251"/>
                          <a:pt x="14931" y="5179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44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4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6"/>
                          <a:pt x="14145" y="2012"/>
                        </a:cubicBezTo>
                        <a:lnTo>
                          <a:pt x="14097" y="2060"/>
                        </a:ln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8"/>
                        </a:cubicBezTo>
                        <a:lnTo>
                          <a:pt x="13264" y="2786"/>
                        </a:lnTo>
                        <a:cubicBezTo>
                          <a:pt x="13109" y="2893"/>
                          <a:pt x="12966" y="2989"/>
                          <a:pt x="12788" y="3084"/>
                        </a:cubicBezTo>
                        <a:cubicBezTo>
                          <a:pt x="12609" y="3179"/>
                          <a:pt x="12454" y="3262"/>
                          <a:pt x="12276" y="3346"/>
                        </a:cubicBezTo>
                        <a:lnTo>
                          <a:pt x="12145" y="3417"/>
                        </a:lnTo>
                        <a:cubicBezTo>
                          <a:pt x="11990" y="3489"/>
                          <a:pt x="11835" y="3560"/>
                          <a:pt x="11668" y="3620"/>
                        </a:cubicBezTo>
                        <a:lnTo>
                          <a:pt x="11597" y="3643"/>
                        </a:lnTo>
                        <a:cubicBezTo>
                          <a:pt x="11430" y="3715"/>
                          <a:pt x="11240" y="3774"/>
                          <a:pt x="11061" y="3834"/>
                        </a:cubicBezTo>
                        <a:cubicBezTo>
                          <a:pt x="10942" y="3870"/>
                          <a:pt x="10811" y="3905"/>
                          <a:pt x="10680" y="3941"/>
                        </a:cubicBezTo>
                        <a:cubicBezTo>
                          <a:pt x="10585" y="3965"/>
                          <a:pt x="10490" y="3989"/>
                          <a:pt x="10383" y="4012"/>
                        </a:cubicBezTo>
                        <a:cubicBezTo>
                          <a:pt x="10240" y="4048"/>
                          <a:pt x="10109" y="4084"/>
                          <a:pt x="9966" y="4108"/>
                        </a:cubicBezTo>
                        <a:cubicBezTo>
                          <a:pt x="9871" y="4132"/>
                          <a:pt x="9763" y="4155"/>
                          <a:pt x="9668" y="4167"/>
                        </a:cubicBezTo>
                        <a:lnTo>
                          <a:pt x="9537" y="4191"/>
                        </a:lnTo>
                        <a:cubicBezTo>
                          <a:pt x="9371" y="4215"/>
                          <a:pt x="9204" y="4239"/>
                          <a:pt x="9025" y="4262"/>
                        </a:cubicBezTo>
                        <a:lnTo>
                          <a:pt x="8870" y="4274"/>
                        </a:lnTo>
                        <a:cubicBezTo>
                          <a:pt x="8775" y="4286"/>
                          <a:pt x="8680" y="4298"/>
                          <a:pt x="8573" y="4310"/>
                        </a:cubicBezTo>
                        <a:cubicBezTo>
                          <a:pt x="8406" y="4322"/>
                          <a:pt x="8239" y="4334"/>
                          <a:pt x="8073" y="4334"/>
                        </a:cubicBezTo>
                        <a:lnTo>
                          <a:pt x="7751" y="4346"/>
                        </a:lnTo>
                        <a:lnTo>
                          <a:pt x="7335" y="4346"/>
                        </a:lnTo>
                        <a:cubicBezTo>
                          <a:pt x="7204" y="4346"/>
                          <a:pt x="7108" y="4346"/>
                          <a:pt x="7001" y="4334"/>
                        </a:cubicBezTo>
                        <a:cubicBezTo>
                          <a:pt x="6882" y="4322"/>
                          <a:pt x="6739" y="4322"/>
                          <a:pt x="6620" y="4322"/>
                        </a:cubicBezTo>
                        <a:cubicBezTo>
                          <a:pt x="6489" y="4310"/>
                          <a:pt x="6382" y="4298"/>
                          <a:pt x="6275" y="4286"/>
                        </a:cubicBezTo>
                        <a:cubicBezTo>
                          <a:pt x="6156" y="4274"/>
                          <a:pt x="6025" y="4262"/>
                          <a:pt x="5894" y="4251"/>
                        </a:cubicBezTo>
                        <a:cubicBezTo>
                          <a:pt x="5775" y="4227"/>
                          <a:pt x="5680" y="4215"/>
                          <a:pt x="5561" y="4203"/>
                        </a:cubicBezTo>
                        <a:cubicBezTo>
                          <a:pt x="5453" y="4179"/>
                          <a:pt x="5299" y="4155"/>
                          <a:pt x="5168" y="4132"/>
                        </a:cubicBezTo>
                        <a:cubicBezTo>
                          <a:pt x="5060" y="4108"/>
                          <a:pt x="4965" y="4084"/>
                          <a:pt x="4858" y="4072"/>
                        </a:cubicBezTo>
                        <a:cubicBezTo>
                          <a:pt x="4703" y="4036"/>
                          <a:pt x="4548" y="3989"/>
                          <a:pt x="4394" y="3953"/>
                        </a:cubicBezTo>
                        <a:cubicBezTo>
                          <a:pt x="4287" y="3929"/>
                          <a:pt x="4191" y="3905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27"/>
                          <a:pt x="3489" y="3679"/>
                        </a:cubicBezTo>
                        <a:cubicBezTo>
                          <a:pt x="3441" y="3655"/>
                          <a:pt x="3405" y="3643"/>
                          <a:pt x="3358" y="3631"/>
                        </a:cubicBezTo>
                        <a:cubicBezTo>
                          <a:pt x="3227" y="3572"/>
                          <a:pt x="3096" y="3512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70"/>
                        </a:cubicBezTo>
                        <a:cubicBezTo>
                          <a:pt x="2584" y="3286"/>
                          <a:pt x="2393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9" name="Google Shape;1979;p29"/>
                  <p:cNvSpPr/>
                  <p:nvPr/>
                </p:nvSpPr>
                <p:spPr>
                  <a:xfrm>
                    <a:off x="862150" y="35552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1"/>
                        </a:moveTo>
                        <a:cubicBezTo>
                          <a:pt x="16419" y="3382"/>
                          <a:pt x="16431" y="6132"/>
                          <a:pt x="13526" y="7823"/>
                        </a:cubicBezTo>
                        <a:cubicBezTo>
                          <a:pt x="10609" y="9513"/>
                          <a:pt x="5870" y="9513"/>
                          <a:pt x="2941" y="7823"/>
                        </a:cubicBezTo>
                        <a:cubicBezTo>
                          <a:pt x="12" y="6132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0" name="Google Shape;1980;p29"/>
                  <p:cNvSpPr/>
                  <p:nvPr/>
                </p:nvSpPr>
                <p:spPr>
                  <a:xfrm>
                    <a:off x="960975" y="36124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1"/>
                        </a:moveTo>
                        <a:cubicBezTo>
                          <a:pt x="8525" y="1762"/>
                          <a:pt x="8525" y="3179"/>
                          <a:pt x="7013" y="4060"/>
                        </a:cubicBezTo>
                        <a:cubicBezTo>
                          <a:pt x="5513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1" name="Google Shape;1981;p29"/>
                  <p:cNvSpPr/>
                  <p:nvPr/>
                </p:nvSpPr>
                <p:spPr>
                  <a:xfrm>
                    <a:off x="985675" y="3630963"/>
                    <a:ext cx="163725" cy="8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60" extrusionOk="0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76"/>
                          <a:pt x="0" y="2272"/>
                          <a:pt x="1167" y="2950"/>
                        </a:cubicBezTo>
                        <a:cubicBezTo>
                          <a:pt x="1756" y="3290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90"/>
                          <a:pt x="5394" y="2950"/>
                        </a:cubicBezTo>
                        <a:cubicBezTo>
                          <a:pt x="6549" y="2272"/>
                          <a:pt x="6549" y="1176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2" name="Google Shape;1982;p29"/>
                  <p:cNvSpPr/>
                  <p:nvPr/>
                </p:nvSpPr>
                <p:spPr>
                  <a:xfrm>
                    <a:off x="844875" y="3652913"/>
                    <a:ext cx="4455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0" extrusionOk="0">
                        <a:moveTo>
                          <a:pt x="17812" y="60"/>
                        </a:move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18" y="162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4"/>
                          <a:pt x="882" y="8466"/>
                          <a:pt x="2632" y="9490"/>
                        </a:cubicBezTo>
                        <a:cubicBezTo>
                          <a:pt x="2846" y="9609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95"/>
                          <a:pt x="3525" y="9930"/>
                        </a:cubicBezTo>
                        <a:cubicBezTo>
                          <a:pt x="3656" y="9990"/>
                          <a:pt x="3787" y="10049"/>
                          <a:pt x="3918" y="10097"/>
                        </a:cubicBezTo>
                        <a:lnTo>
                          <a:pt x="3989" y="10133"/>
                        </a:lnTo>
                        <a:cubicBezTo>
                          <a:pt x="4049" y="10145"/>
                          <a:pt x="4096" y="10168"/>
                          <a:pt x="4144" y="10180"/>
                        </a:cubicBezTo>
                        <a:cubicBezTo>
                          <a:pt x="4323" y="10252"/>
                          <a:pt x="4501" y="10311"/>
                          <a:pt x="4680" y="10371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7" y="10526"/>
                        </a:cubicBezTo>
                        <a:cubicBezTo>
                          <a:pt x="5406" y="10573"/>
                          <a:pt x="5597" y="10621"/>
                          <a:pt x="5775" y="10657"/>
                        </a:cubicBezTo>
                        <a:cubicBezTo>
                          <a:pt x="5835" y="10669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4"/>
                          <a:pt x="6466" y="10788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lnTo>
                          <a:pt x="7025" y="10871"/>
                        </a:lnTo>
                        <a:cubicBezTo>
                          <a:pt x="7168" y="10895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42"/>
                          <a:pt x="7680" y="10942"/>
                        </a:cubicBezTo>
                        <a:lnTo>
                          <a:pt x="7883" y="10954"/>
                        </a:lnTo>
                        <a:cubicBezTo>
                          <a:pt x="8025" y="10966"/>
                          <a:pt x="8180" y="10978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42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52"/>
                          <a:pt x="11776" y="10728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73"/>
                          <a:pt x="12597" y="10538"/>
                          <a:pt x="12717" y="10502"/>
                        </a:cubicBezTo>
                        <a:cubicBezTo>
                          <a:pt x="12871" y="10466"/>
                          <a:pt x="13026" y="10418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57"/>
                        </a:cubicBezTo>
                        <a:lnTo>
                          <a:pt x="13895" y="10121"/>
                        </a:lnTo>
                        <a:cubicBezTo>
                          <a:pt x="14086" y="10049"/>
                          <a:pt x="14276" y="9966"/>
                          <a:pt x="14467" y="9883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90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6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3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66"/>
                        </a:cubicBezTo>
                        <a:cubicBezTo>
                          <a:pt x="17467" y="7299"/>
                          <a:pt x="17539" y="7132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3"/>
                          <a:pt x="17777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0" y="5942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09" y="245"/>
                          <a:pt x="17805" y="273"/>
                          <a:pt x="17800" y="298"/>
                        </a:cubicBezTo>
                        <a:lnTo>
                          <a:pt x="17800" y="370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77"/>
                        </a:lnTo>
                        <a:cubicBezTo>
                          <a:pt x="17646" y="1060"/>
                          <a:pt x="17622" y="1144"/>
                          <a:pt x="17586" y="1239"/>
                        </a:cubicBezTo>
                        <a:lnTo>
                          <a:pt x="17574" y="1263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36" y="2406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15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10"/>
                        </a:cubicBezTo>
                        <a:cubicBezTo>
                          <a:pt x="15622" y="3441"/>
                          <a:pt x="15431" y="3560"/>
                          <a:pt x="15229" y="3680"/>
                        </a:cubicBezTo>
                        <a:cubicBezTo>
                          <a:pt x="15038" y="3799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30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5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84"/>
                        </a:cubicBezTo>
                        <a:lnTo>
                          <a:pt x="10585" y="5096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cubicBezTo>
                          <a:pt x="9502" y="5168"/>
                          <a:pt x="9371" y="5180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cubicBezTo>
                          <a:pt x="7752" y="5132"/>
                          <a:pt x="7621" y="5120"/>
                          <a:pt x="7490" y="5108"/>
                        </a:cubicBezTo>
                        <a:cubicBezTo>
                          <a:pt x="7347" y="5096"/>
                          <a:pt x="7192" y="5084"/>
                          <a:pt x="7037" y="5061"/>
                        </a:cubicBezTo>
                        <a:cubicBezTo>
                          <a:pt x="6894" y="5049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5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cubicBezTo>
                          <a:pt x="4823" y="4596"/>
                          <a:pt x="4763" y="4573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22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80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4"/>
                          <a:pt x="24" y="512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3" name="Google Shape;1983;p29"/>
                  <p:cNvSpPr/>
                  <p:nvPr/>
                </p:nvSpPr>
                <p:spPr>
                  <a:xfrm>
                    <a:off x="822850" y="35118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74" y="2025"/>
                        </a:moveTo>
                        <a:cubicBezTo>
                          <a:pt x="19563" y="4037"/>
                          <a:pt x="19574" y="7299"/>
                          <a:pt x="16110" y="9324"/>
                        </a:cubicBezTo>
                        <a:cubicBezTo>
                          <a:pt x="12645" y="11336"/>
                          <a:pt x="7001" y="11336"/>
                          <a:pt x="3513" y="9324"/>
                        </a:cubicBezTo>
                        <a:cubicBezTo>
                          <a:pt x="12" y="7299"/>
                          <a:pt x="1" y="4037"/>
                          <a:pt x="3465" y="2025"/>
                        </a:cubicBezTo>
                        <a:cubicBezTo>
                          <a:pt x="6942" y="1"/>
                          <a:pt x="12574" y="1"/>
                          <a:pt x="16074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4" name="Google Shape;1984;p29"/>
                  <p:cNvSpPr/>
                  <p:nvPr/>
                </p:nvSpPr>
                <p:spPr>
                  <a:xfrm>
                    <a:off x="979725" y="3602613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53"/>
                          <a:pt x="7037" y="2632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5" name="Google Shape;1985;p29"/>
                  <p:cNvSpPr/>
                  <p:nvPr/>
                </p:nvSpPr>
                <p:spPr>
                  <a:xfrm>
                    <a:off x="880600" y="3468063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43" y="60"/>
                        </a:move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46" y="386"/>
                          <a:pt x="14951" y="360"/>
                          <a:pt x="14955" y="334"/>
                        </a:cubicBezTo>
                        <a:lnTo>
                          <a:pt x="14955" y="275"/>
                        </a:lnTo>
                        <a:cubicBezTo>
                          <a:pt x="14955" y="203"/>
                          <a:pt x="14955" y="132"/>
                          <a:pt x="14943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0" y="8395"/>
                          <a:pt x="3167" y="8442"/>
                          <a:pt x="3287" y="8490"/>
                        </a:cubicBezTo>
                        <a:lnTo>
                          <a:pt x="3346" y="8514"/>
                        </a:lnTo>
                        <a:lnTo>
                          <a:pt x="3477" y="8561"/>
                        </a:lnTo>
                        <a:cubicBezTo>
                          <a:pt x="3620" y="8609"/>
                          <a:pt x="3775" y="8668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cubicBezTo>
                          <a:pt x="4882" y="8954"/>
                          <a:pt x="4918" y="8966"/>
                          <a:pt x="4965" y="8978"/>
                        </a:cubicBezTo>
                        <a:lnTo>
                          <a:pt x="5156" y="9014"/>
                        </a:ln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596" y="9085"/>
                          <a:pt x="5656" y="9097"/>
                          <a:pt x="5703" y="9109"/>
                        </a:cubicBezTo>
                        <a:cubicBezTo>
                          <a:pt x="5763" y="9121"/>
                          <a:pt x="5823" y="9121"/>
                          <a:pt x="5882" y="9133"/>
                        </a:cubicBezTo>
                        <a:lnTo>
                          <a:pt x="6251" y="9169"/>
                        </a:lnTo>
                        <a:cubicBezTo>
                          <a:pt x="6323" y="9169"/>
                          <a:pt x="6370" y="9180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lnTo>
                          <a:pt x="7168" y="9228"/>
                        </a:ln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80"/>
                          <a:pt x="8763" y="9169"/>
                        </a:cubicBezTo>
                        <a:lnTo>
                          <a:pt x="8859" y="9157"/>
                        </a:lnTo>
                        <a:lnTo>
                          <a:pt x="9013" y="9145"/>
                        </a:lnTo>
                        <a:cubicBezTo>
                          <a:pt x="9180" y="9121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8"/>
                        </a:lnTo>
                        <a:cubicBezTo>
                          <a:pt x="9799" y="9026"/>
                          <a:pt x="9871" y="9002"/>
                          <a:pt x="9954" y="8990"/>
                        </a:cubicBezTo>
                        <a:cubicBezTo>
                          <a:pt x="10097" y="8954"/>
                          <a:pt x="10228" y="8930"/>
                          <a:pt x="10371" y="8895"/>
                        </a:cubicBezTo>
                        <a:cubicBezTo>
                          <a:pt x="10466" y="8871"/>
                          <a:pt x="10561" y="8847"/>
                          <a:pt x="10668" y="8823"/>
                        </a:cubicBezTo>
                        <a:cubicBezTo>
                          <a:pt x="10799" y="8788"/>
                          <a:pt x="10930" y="8752"/>
                          <a:pt x="11049" y="8704"/>
                        </a:cubicBezTo>
                        <a:lnTo>
                          <a:pt x="11133" y="8692"/>
                        </a:lnTo>
                        <a:cubicBezTo>
                          <a:pt x="11288" y="8633"/>
                          <a:pt x="11442" y="8585"/>
                          <a:pt x="11585" y="8526"/>
                        </a:cubicBezTo>
                        <a:cubicBezTo>
                          <a:pt x="11609" y="8514"/>
                          <a:pt x="11633" y="8502"/>
                          <a:pt x="11657" y="8502"/>
                        </a:cubicBezTo>
                        <a:cubicBezTo>
                          <a:pt x="11811" y="8442"/>
                          <a:pt x="11978" y="8371"/>
                          <a:pt x="12133" y="8299"/>
                        </a:cubicBezTo>
                        <a:lnTo>
                          <a:pt x="12276" y="8228"/>
                        </a:lnTo>
                        <a:cubicBezTo>
                          <a:pt x="12442" y="8145"/>
                          <a:pt x="12609" y="8061"/>
                          <a:pt x="12776" y="7966"/>
                        </a:cubicBezTo>
                        <a:lnTo>
                          <a:pt x="12871" y="7906"/>
                        </a:lnTo>
                        <a:cubicBezTo>
                          <a:pt x="13002" y="7835"/>
                          <a:pt x="13133" y="7752"/>
                          <a:pt x="13252" y="7668"/>
                        </a:cubicBezTo>
                        <a:lnTo>
                          <a:pt x="13312" y="7621"/>
                        </a:lnTo>
                        <a:cubicBezTo>
                          <a:pt x="13443" y="7525"/>
                          <a:pt x="13574" y="7418"/>
                          <a:pt x="13693" y="7323"/>
                        </a:cubicBezTo>
                        <a:lnTo>
                          <a:pt x="13752" y="7275"/>
                        </a:lnTo>
                        <a:cubicBezTo>
                          <a:pt x="13764" y="7252"/>
                          <a:pt x="13788" y="7240"/>
                          <a:pt x="13812" y="7216"/>
                        </a:cubicBezTo>
                        <a:cubicBezTo>
                          <a:pt x="13907" y="7133"/>
                          <a:pt x="14002" y="7037"/>
                          <a:pt x="14085" y="6942"/>
                        </a:cubicBezTo>
                        <a:lnTo>
                          <a:pt x="14133" y="6883"/>
                        </a:lnTo>
                        <a:cubicBezTo>
                          <a:pt x="14181" y="6835"/>
                          <a:pt x="14228" y="6775"/>
                          <a:pt x="14276" y="6716"/>
                        </a:cubicBezTo>
                        <a:cubicBezTo>
                          <a:pt x="14395" y="6573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7" y="5990"/>
                          <a:pt x="14776" y="5847"/>
                        </a:cubicBezTo>
                        <a:cubicBezTo>
                          <a:pt x="14824" y="5704"/>
                          <a:pt x="14871" y="5573"/>
                          <a:pt x="14895" y="5430"/>
                        </a:cubicBezTo>
                        <a:cubicBezTo>
                          <a:pt x="14895" y="5418"/>
                          <a:pt x="14895" y="5394"/>
                          <a:pt x="14895" y="5382"/>
                        </a:cubicBezTo>
                        <a:cubicBezTo>
                          <a:pt x="14907" y="5311"/>
                          <a:pt x="14919" y="5251"/>
                          <a:pt x="14931" y="5180"/>
                        </a:cubicBezTo>
                        <a:lnTo>
                          <a:pt x="14931" y="5097"/>
                        </a:lnTo>
                        <a:lnTo>
                          <a:pt x="14931" y="5001"/>
                        </a:lnTo>
                        <a:lnTo>
                          <a:pt x="14931" y="4942"/>
                        </a:ln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19" y="544"/>
                          <a:pt x="14887" y="681"/>
                          <a:pt x="14847" y="810"/>
                        </a:cubicBezTo>
                        <a:cubicBezTo>
                          <a:pt x="14847" y="822"/>
                          <a:pt x="14847" y="834"/>
                          <a:pt x="14847" y="834"/>
                        </a:cubicBezTo>
                        <a:cubicBezTo>
                          <a:pt x="14824" y="906"/>
                          <a:pt x="14800" y="989"/>
                          <a:pt x="14764" y="1060"/>
                        </a:cubicBezTo>
                        <a:lnTo>
                          <a:pt x="14764" y="1084"/>
                        </a:lnTo>
                        <a:cubicBezTo>
                          <a:pt x="14609" y="1430"/>
                          <a:pt x="14407" y="1739"/>
                          <a:pt x="14157" y="2025"/>
                        </a:cubicBezTo>
                        <a:cubicBezTo>
                          <a:pt x="14133" y="2049"/>
                          <a:pt x="14121" y="2061"/>
                          <a:pt x="14109" y="2084"/>
                        </a:cubicBezTo>
                        <a:cubicBezTo>
                          <a:pt x="13990" y="2192"/>
                          <a:pt x="13883" y="2299"/>
                          <a:pt x="13764" y="2406"/>
                        </a:cubicBezTo>
                        <a:lnTo>
                          <a:pt x="13704" y="2453"/>
                        </a:lnTo>
                        <a:cubicBezTo>
                          <a:pt x="13585" y="2561"/>
                          <a:pt x="13454" y="2656"/>
                          <a:pt x="13323" y="2751"/>
                        </a:cubicBezTo>
                        <a:lnTo>
                          <a:pt x="13264" y="2787"/>
                        </a:lnTo>
                        <a:cubicBezTo>
                          <a:pt x="13109" y="2894"/>
                          <a:pt x="12966" y="3001"/>
                          <a:pt x="12788" y="3084"/>
                        </a:cubicBezTo>
                        <a:cubicBezTo>
                          <a:pt x="12609" y="3180"/>
                          <a:pt x="12454" y="3275"/>
                          <a:pt x="12276" y="3358"/>
                        </a:cubicBezTo>
                        <a:lnTo>
                          <a:pt x="12145" y="3418"/>
                        </a:lnTo>
                        <a:cubicBezTo>
                          <a:pt x="11990" y="3489"/>
                          <a:pt x="11835" y="3561"/>
                          <a:pt x="11669" y="3620"/>
                        </a:cubicBezTo>
                        <a:lnTo>
                          <a:pt x="11597" y="3644"/>
                        </a:lnTo>
                        <a:cubicBezTo>
                          <a:pt x="11430" y="3716"/>
                          <a:pt x="11240" y="3775"/>
                          <a:pt x="11061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4001"/>
                          <a:pt x="10383" y="4025"/>
                        </a:cubicBezTo>
                        <a:cubicBezTo>
                          <a:pt x="10240" y="4061"/>
                          <a:pt x="10109" y="4085"/>
                          <a:pt x="9966" y="4108"/>
                        </a:cubicBezTo>
                        <a:cubicBezTo>
                          <a:pt x="9859" y="4132"/>
                          <a:pt x="9764" y="4156"/>
                          <a:pt x="9668" y="4168"/>
                        </a:cubicBezTo>
                        <a:lnTo>
                          <a:pt x="9537" y="4192"/>
                        </a:lnTo>
                        <a:cubicBezTo>
                          <a:pt x="9371" y="4216"/>
                          <a:pt x="9204" y="4251"/>
                          <a:pt x="9025" y="4263"/>
                        </a:cubicBezTo>
                        <a:lnTo>
                          <a:pt x="8871" y="4287"/>
                        </a:lnTo>
                        <a:cubicBezTo>
                          <a:pt x="8775" y="4299"/>
                          <a:pt x="8680" y="4299"/>
                          <a:pt x="8573" y="4311"/>
                        </a:cubicBezTo>
                        <a:cubicBezTo>
                          <a:pt x="8406" y="4323"/>
                          <a:pt x="8240" y="4335"/>
                          <a:pt x="8073" y="4347"/>
                        </a:cubicBezTo>
                        <a:cubicBezTo>
                          <a:pt x="7966" y="4347"/>
                          <a:pt x="7859" y="4347"/>
                          <a:pt x="7751" y="4358"/>
                        </a:cubicBezTo>
                        <a:lnTo>
                          <a:pt x="7335" y="4358"/>
                        </a:lnTo>
                        <a:cubicBezTo>
                          <a:pt x="7204" y="4358"/>
                          <a:pt x="7108" y="4358"/>
                          <a:pt x="7001" y="4347"/>
                        </a:cubicBezTo>
                        <a:cubicBezTo>
                          <a:pt x="6882" y="4335"/>
                          <a:pt x="6739" y="4335"/>
                          <a:pt x="6620" y="4323"/>
                        </a:cubicBezTo>
                        <a:cubicBezTo>
                          <a:pt x="6489" y="4311"/>
                          <a:pt x="6382" y="4311"/>
                          <a:pt x="6275" y="4299"/>
                        </a:cubicBezTo>
                        <a:cubicBezTo>
                          <a:pt x="6156" y="4287"/>
                          <a:pt x="6025" y="4263"/>
                          <a:pt x="5894" y="4251"/>
                        </a:cubicBezTo>
                        <a:cubicBezTo>
                          <a:pt x="5775" y="4239"/>
                          <a:pt x="5680" y="4227"/>
                          <a:pt x="5561" y="4204"/>
                        </a:cubicBezTo>
                        <a:cubicBezTo>
                          <a:pt x="5453" y="4192"/>
                          <a:pt x="5299" y="4156"/>
                          <a:pt x="5168" y="4132"/>
                        </a:cubicBezTo>
                        <a:cubicBezTo>
                          <a:pt x="5061" y="4120"/>
                          <a:pt x="4953" y="4097"/>
                          <a:pt x="4858" y="4073"/>
                        </a:cubicBezTo>
                        <a:cubicBezTo>
                          <a:pt x="4703" y="4037"/>
                          <a:pt x="4549" y="4001"/>
                          <a:pt x="4394" y="3966"/>
                        </a:cubicBezTo>
                        <a:cubicBezTo>
                          <a:pt x="4287" y="3930"/>
                          <a:pt x="4191" y="3906"/>
                          <a:pt x="4096" y="3882"/>
                        </a:cubicBezTo>
                        <a:lnTo>
                          <a:pt x="3941" y="3835"/>
                        </a:lnTo>
                        <a:cubicBezTo>
                          <a:pt x="3787" y="3787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5"/>
                        </a:cubicBezTo>
                        <a:cubicBezTo>
                          <a:pt x="2894" y="3430"/>
                          <a:pt x="2834" y="3406"/>
                          <a:pt x="2763" y="3382"/>
                        </a:cubicBezTo>
                        <a:cubicBezTo>
                          <a:pt x="2572" y="3287"/>
                          <a:pt x="2394" y="3192"/>
                          <a:pt x="2215" y="3084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6" name="Google Shape;1986;p29"/>
                  <p:cNvSpPr/>
                  <p:nvPr/>
                </p:nvSpPr>
                <p:spPr>
                  <a:xfrm>
                    <a:off x="862150" y="33501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2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12" y="6133"/>
                          <a:pt x="0" y="3394"/>
                          <a:pt x="2905" y="1692"/>
                        </a:cubicBezTo>
                        <a:cubicBezTo>
                          <a:pt x="5822" y="1"/>
                          <a:pt x="10561" y="1"/>
                          <a:pt x="13490" y="169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" name="Google Shape;1987;p29"/>
                  <p:cNvSpPr/>
                  <p:nvPr/>
                </p:nvSpPr>
                <p:spPr>
                  <a:xfrm>
                    <a:off x="960975" y="34073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2"/>
                        </a:moveTo>
                        <a:cubicBezTo>
                          <a:pt x="8525" y="1763"/>
                          <a:pt x="8525" y="3192"/>
                          <a:pt x="7013" y="4061"/>
                        </a:cubicBezTo>
                        <a:cubicBezTo>
                          <a:pt x="5513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12" y="882"/>
                        </a:cubicBezTo>
                        <a:cubicBezTo>
                          <a:pt x="3024" y="1"/>
                          <a:pt x="5489" y="1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" name="Google Shape;1988;p29"/>
                  <p:cNvSpPr/>
                  <p:nvPr/>
                </p:nvSpPr>
                <p:spPr>
                  <a:xfrm>
                    <a:off x="985675" y="3425888"/>
                    <a:ext cx="1637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59" extrusionOk="0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88"/>
                          <a:pt x="0" y="2283"/>
                          <a:pt x="1167" y="2950"/>
                        </a:cubicBezTo>
                        <a:cubicBezTo>
                          <a:pt x="1756" y="3289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89"/>
                          <a:pt x="5394" y="2950"/>
                        </a:cubicBezTo>
                        <a:cubicBezTo>
                          <a:pt x="6549" y="2283"/>
                          <a:pt x="6549" y="1188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" name="Google Shape;1989;p29"/>
                  <p:cNvSpPr/>
                  <p:nvPr/>
                </p:nvSpPr>
                <p:spPr>
                  <a:xfrm>
                    <a:off x="844875" y="3447838"/>
                    <a:ext cx="4455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0" extrusionOk="0">
                        <a:moveTo>
                          <a:pt x="17812" y="48"/>
                        </a:move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18" y="161"/>
                          <a:pt x="17820" y="109"/>
                          <a:pt x="17812" y="48"/>
                        </a:cubicBezTo>
                        <a:close/>
                        <a:moveTo>
                          <a:pt x="24" y="0"/>
                        </a:moveTo>
                        <a:lnTo>
                          <a:pt x="1" y="5810"/>
                        </a:lnTo>
                        <a:cubicBezTo>
                          <a:pt x="1" y="7144"/>
                          <a:pt x="882" y="8465"/>
                          <a:pt x="2632" y="9489"/>
                        </a:cubicBezTo>
                        <a:cubicBezTo>
                          <a:pt x="2846" y="9608"/>
                          <a:pt x="3061" y="9716"/>
                          <a:pt x="3287" y="9823"/>
                        </a:cubicBezTo>
                        <a:cubicBezTo>
                          <a:pt x="3370" y="9858"/>
                          <a:pt x="3442" y="9894"/>
                          <a:pt x="3525" y="9930"/>
                        </a:cubicBezTo>
                        <a:cubicBezTo>
                          <a:pt x="3656" y="9989"/>
                          <a:pt x="3787" y="10049"/>
                          <a:pt x="3918" y="10097"/>
                        </a:cubicBezTo>
                        <a:lnTo>
                          <a:pt x="3989" y="10132"/>
                        </a:lnTo>
                        <a:lnTo>
                          <a:pt x="4144" y="10180"/>
                        </a:lnTo>
                        <a:cubicBezTo>
                          <a:pt x="4323" y="10251"/>
                          <a:pt x="4501" y="10311"/>
                          <a:pt x="4680" y="10370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1"/>
                          <a:pt x="5227" y="10525"/>
                        </a:cubicBezTo>
                        <a:cubicBezTo>
                          <a:pt x="5406" y="10573"/>
                          <a:pt x="5597" y="10620"/>
                          <a:pt x="5775" y="10656"/>
                        </a:cubicBezTo>
                        <a:cubicBezTo>
                          <a:pt x="5835" y="10668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3"/>
                          <a:pt x="6466" y="10787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59"/>
                          <a:pt x="6966" y="10859"/>
                          <a:pt x="7025" y="10871"/>
                        </a:cubicBezTo>
                        <a:cubicBezTo>
                          <a:pt x="7168" y="10882"/>
                          <a:pt x="7323" y="10906"/>
                          <a:pt x="7466" y="10918"/>
                        </a:cubicBezTo>
                        <a:cubicBezTo>
                          <a:pt x="7537" y="10918"/>
                          <a:pt x="7609" y="10942"/>
                          <a:pt x="7680" y="10942"/>
                        </a:cubicBezTo>
                        <a:cubicBezTo>
                          <a:pt x="7716" y="10948"/>
                          <a:pt x="7749" y="10948"/>
                          <a:pt x="7781" y="10948"/>
                        </a:cubicBezTo>
                        <a:cubicBezTo>
                          <a:pt x="7814" y="10948"/>
                          <a:pt x="7847" y="10948"/>
                          <a:pt x="7883" y="10954"/>
                        </a:cubicBezTo>
                        <a:cubicBezTo>
                          <a:pt x="8025" y="10966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90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30"/>
                          <a:pt x="10454" y="10930"/>
                        </a:cubicBezTo>
                        <a:lnTo>
                          <a:pt x="10573" y="10906"/>
                        </a:lnTo>
                        <a:lnTo>
                          <a:pt x="10752" y="10894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5"/>
                        </a:lnTo>
                        <a:lnTo>
                          <a:pt x="11585" y="10763"/>
                        </a:lnTo>
                        <a:cubicBezTo>
                          <a:pt x="11681" y="10751"/>
                          <a:pt x="11776" y="10728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71" y="10597"/>
                        </a:cubicBezTo>
                        <a:cubicBezTo>
                          <a:pt x="12490" y="10573"/>
                          <a:pt x="12597" y="10537"/>
                          <a:pt x="12717" y="10501"/>
                        </a:cubicBezTo>
                        <a:cubicBezTo>
                          <a:pt x="12871" y="10466"/>
                          <a:pt x="13026" y="10418"/>
                          <a:pt x="13181" y="10370"/>
                        </a:cubicBezTo>
                        <a:lnTo>
                          <a:pt x="13276" y="10347"/>
                        </a:lnTo>
                        <a:cubicBezTo>
                          <a:pt x="13455" y="10287"/>
                          <a:pt x="13633" y="10228"/>
                          <a:pt x="13812" y="10156"/>
                        </a:cubicBezTo>
                        <a:lnTo>
                          <a:pt x="13895" y="10120"/>
                        </a:lnTo>
                        <a:cubicBezTo>
                          <a:pt x="14086" y="10049"/>
                          <a:pt x="14276" y="9966"/>
                          <a:pt x="14467" y="9882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89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7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5"/>
                        </a:cubicBezTo>
                        <a:lnTo>
                          <a:pt x="16384" y="8656"/>
                        </a:lnTo>
                        <a:cubicBezTo>
                          <a:pt x="16407" y="8632"/>
                          <a:pt x="16431" y="8608"/>
                          <a:pt x="16455" y="8585"/>
                        </a:cubicBezTo>
                        <a:cubicBezTo>
                          <a:pt x="16574" y="8477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24" y="8215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65"/>
                        </a:cubicBezTo>
                        <a:cubicBezTo>
                          <a:pt x="17467" y="7299"/>
                          <a:pt x="17539" y="7132"/>
                          <a:pt x="17610" y="6953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2"/>
                          <a:pt x="17777" y="6239"/>
                          <a:pt x="17789" y="6156"/>
                        </a:cubicBezTo>
                        <a:lnTo>
                          <a:pt x="17789" y="6060"/>
                        </a:lnTo>
                        <a:cubicBezTo>
                          <a:pt x="17789" y="6025"/>
                          <a:pt x="17789" y="5977"/>
                          <a:pt x="17800" y="5941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09" y="240"/>
                          <a:pt x="17805" y="268"/>
                          <a:pt x="17800" y="298"/>
                        </a:cubicBezTo>
                        <a:lnTo>
                          <a:pt x="17800" y="369"/>
                        </a:lnTo>
                        <a:cubicBezTo>
                          <a:pt x="17789" y="572"/>
                          <a:pt x="17741" y="762"/>
                          <a:pt x="17681" y="953"/>
                        </a:cubicBezTo>
                        <a:lnTo>
                          <a:pt x="17681" y="976"/>
                        </a:lnTo>
                        <a:cubicBezTo>
                          <a:pt x="17646" y="1060"/>
                          <a:pt x="17622" y="1155"/>
                          <a:pt x="17586" y="1238"/>
                        </a:cubicBezTo>
                        <a:lnTo>
                          <a:pt x="17574" y="1262"/>
                        </a:lnTo>
                        <a:cubicBezTo>
                          <a:pt x="17396" y="1679"/>
                          <a:pt x="17146" y="2060"/>
                          <a:pt x="16848" y="2393"/>
                        </a:cubicBezTo>
                        <a:cubicBezTo>
                          <a:pt x="16836" y="2417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27"/>
                          <a:pt x="16396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6" y="3155"/>
                          <a:pt x="15872" y="3262"/>
                        </a:cubicBezTo>
                        <a:cubicBezTo>
                          <a:pt x="15848" y="3286"/>
                          <a:pt x="15824" y="3298"/>
                          <a:pt x="15800" y="3322"/>
                        </a:cubicBez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38" y="3798"/>
                          <a:pt x="14836" y="3893"/>
                          <a:pt x="14633" y="4001"/>
                        </a:cubicBezTo>
                        <a:lnTo>
                          <a:pt x="14479" y="4072"/>
                        </a:lnTo>
                        <a:cubicBezTo>
                          <a:pt x="14288" y="4155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29"/>
                          <a:pt x="13407" y="4501"/>
                          <a:pt x="13193" y="4572"/>
                        </a:cubicBezTo>
                        <a:cubicBezTo>
                          <a:pt x="13038" y="4620"/>
                          <a:pt x="12895" y="4655"/>
                          <a:pt x="12728" y="4703"/>
                        </a:cubicBezTo>
                        <a:cubicBezTo>
                          <a:pt x="12609" y="4727"/>
                          <a:pt x="12502" y="4763"/>
                          <a:pt x="12383" y="4786"/>
                        </a:cubicBezTo>
                        <a:cubicBezTo>
                          <a:pt x="12216" y="4834"/>
                          <a:pt x="12050" y="4870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77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60"/>
                          <a:pt x="10764" y="5084"/>
                        </a:cubicBezTo>
                        <a:lnTo>
                          <a:pt x="10585" y="5108"/>
                        </a:lnTo>
                        <a:cubicBezTo>
                          <a:pt x="10466" y="5120"/>
                          <a:pt x="10347" y="5120"/>
                          <a:pt x="10216" y="5132"/>
                        </a:cubicBezTo>
                        <a:cubicBezTo>
                          <a:pt x="10026" y="5156"/>
                          <a:pt x="9823" y="5167"/>
                          <a:pt x="9621" y="5179"/>
                        </a:cubicBezTo>
                        <a:cubicBezTo>
                          <a:pt x="9502" y="5179"/>
                          <a:pt x="9371" y="5179"/>
                          <a:pt x="9240" y="5191"/>
                        </a:cubicBezTo>
                        <a:lnTo>
                          <a:pt x="8752" y="5191"/>
                        </a:lnTo>
                        <a:cubicBezTo>
                          <a:pt x="8621" y="5191"/>
                          <a:pt x="8478" y="5191"/>
                          <a:pt x="8347" y="5179"/>
                        </a:cubicBezTo>
                        <a:cubicBezTo>
                          <a:pt x="8204" y="5167"/>
                          <a:pt x="8049" y="5156"/>
                          <a:pt x="7894" y="5156"/>
                        </a:cubicBezTo>
                        <a:cubicBezTo>
                          <a:pt x="7752" y="5144"/>
                          <a:pt x="7621" y="5132"/>
                          <a:pt x="7490" y="5120"/>
                        </a:cubicBezTo>
                        <a:cubicBezTo>
                          <a:pt x="7347" y="5108"/>
                          <a:pt x="7192" y="5084"/>
                          <a:pt x="7037" y="5072"/>
                        </a:cubicBezTo>
                        <a:cubicBezTo>
                          <a:pt x="6894" y="5048"/>
                          <a:pt x="6775" y="5036"/>
                          <a:pt x="6644" y="5013"/>
                        </a:cubicBezTo>
                        <a:cubicBezTo>
                          <a:pt x="6478" y="4989"/>
                          <a:pt x="6323" y="4953"/>
                          <a:pt x="6168" y="4929"/>
                        </a:cubicBezTo>
                        <a:cubicBezTo>
                          <a:pt x="6049" y="4906"/>
                          <a:pt x="5918" y="4882"/>
                          <a:pt x="5799" y="4858"/>
                        </a:cubicBezTo>
                        <a:cubicBezTo>
                          <a:pt x="5608" y="4810"/>
                          <a:pt x="5430" y="4763"/>
                          <a:pt x="5239" y="4715"/>
                        </a:cubicBezTo>
                        <a:cubicBezTo>
                          <a:pt x="5120" y="4691"/>
                          <a:pt x="5001" y="4655"/>
                          <a:pt x="4894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82"/>
                        </a:cubicBezTo>
                        <a:lnTo>
                          <a:pt x="4013" y="4322"/>
                        </a:lnTo>
                        <a:cubicBezTo>
                          <a:pt x="3846" y="4263"/>
                          <a:pt x="3692" y="4191"/>
                          <a:pt x="3537" y="4120"/>
                        </a:cubicBezTo>
                        <a:cubicBezTo>
                          <a:pt x="3453" y="4084"/>
                          <a:pt x="3382" y="4060"/>
                          <a:pt x="3311" y="4024"/>
                        </a:cubicBezTo>
                        <a:cubicBezTo>
                          <a:pt x="3084" y="3917"/>
                          <a:pt x="2858" y="3798"/>
                          <a:pt x="2656" y="3679"/>
                        </a:cubicBezTo>
                        <a:cubicBezTo>
                          <a:pt x="1548" y="3048"/>
                          <a:pt x="798" y="2286"/>
                          <a:pt x="394" y="1488"/>
                        </a:cubicBezTo>
                        <a:cubicBezTo>
                          <a:pt x="155" y="1024"/>
                          <a:pt x="24" y="524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" name="Google Shape;1990;p29"/>
                  <p:cNvSpPr/>
                  <p:nvPr/>
                </p:nvSpPr>
                <p:spPr>
                  <a:xfrm>
                    <a:off x="822850" y="330703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74" y="2013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45" y="11311"/>
                          <a:pt x="7001" y="11323"/>
                          <a:pt x="3513" y="9311"/>
                        </a:cubicBezTo>
                        <a:cubicBezTo>
                          <a:pt x="12" y="7287"/>
                          <a:pt x="1" y="4025"/>
                          <a:pt x="3465" y="2013"/>
                        </a:cubicBezTo>
                        <a:cubicBezTo>
                          <a:pt x="6942" y="0"/>
                          <a:pt x="12574" y="0"/>
                          <a:pt x="16074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" name="Google Shape;1991;p29"/>
                  <p:cNvSpPr/>
                  <p:nvPr/>
                </p:nvSpPr>
                <p:spPr>
                  <a:xfrm>
                    <a:off x="979725" y="3397813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42"/>
                          <a:pt x="7037" y="2620"/>
                          <a:pt x="5787" y="3347"/>
                        </a:cubicBezTo>
                        <a:cubicBezTo>
                          <a:pt x="4548" y="4061"/>
                          <a:pt x="2512" y="4073"/>
                          <a:pt x="1262" y="3347"/>
                        </a:cubicBezTo>
                        <a:cubicBezTo>
                          <a:pt x="12" y="2620"/>
                          <a:pt x="0" y="1442"/>
                          <a:pt x="1250" y="727"/>
                        </a:cubicBezTo>
                        <a:cubicBezTo>
                          <a:pt x="2500" y="1"/>
                          <a:pt x="4513" y="1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" name="Google Shape;1992;p29"/>
                  <p:cNvSpPr/>
                  <p:nvPr/>
                </p:nvSpPr>
                <p:spPr>
                  <a:xfrm>
                    <a:off x="880900" y="3263588"/>
                    <a:ext cx="3735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3" h="9228" extrusionOk="0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3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79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51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6" y="8477"/>
                        </a:cubicBezTo>
                        <a:lnTo>
                          <a:pt x="3346" y="8501"/>
                        </a:lnTo>
                        <a:lnTo>
                          <a:pt x="3477" y="8549"/>
                        </a:lnTo>
                        <a:cubicBezTo>
                          <a:pt x="3620" y="8608"/>
                          <a:pt x="3775" y="8656"/>
                          <a:pt x="3917" y="8692"/>
                        </a:cubicBezTo>
                        <a:cubicBezTo>
                          <a:pt x="3977" y="8716"/>
                          <a:pt x="4025" y="8727"/>
                          <a:pt x="4084" y="8751"/>
                        </a:cubicBezTo>
                        <a:lnTo>
                          <a:pt x="4191" y="8775"/>
                        </a:lnTo>
                        <a:cubicBezTo>
                          <a:pt x="4251" y="8799"/>
                          <a:pt x="4310" y="8811"/>
                          <a:pt x="4382" y="8823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cubicBezTo>
                          <a:pt x="4882" y="8954"/>
                          <a:pt x="4929" y="8966"/>
                          <a:pt x="4965" y="8977"/>
                        </a:cubicBezTo>
                        <a:lnTo>
                          <a:pt x="5156" y="9001"/>
                        </a:lnTo>
                        <a:cubicBezTo>
                          <a:pt x="5287" y="9025"/>
                          <a:pt x="5418" y="9049"/>
                          <a:pt x="5549" y="9073"/>
                        </a:cubicBezTo>
                        <a:cubicBezTo>
                          <a:pt x="5608" y="9085"/>
                          <a:pt x="5656" y="9097"/>
                          <a:pt x="5703" y="9097"/>
                        </a:cubicBezTo>
                        <a:lnTo>
                          <a:pt x="5882" y="9120"/>
                        </a:lnTo>
                        <a:cubicBezTo>
                          <a:pt x="6013" y="9132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80"/>
                          <a:pt x="6430" y="9180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04"/>
                          <a:pt x="6977" y="9216"/>
                        </a:cubicBezTo>
                        <a:cubicBezTo>
                          <a:pt x="7049" y="9216"/>
                          <a:pt x="7108" y="9216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44"/>
                          <a:pt x="9013" y="9144"/>
                        </a:cubicBezTo>
                        <a:cubicBezTo>
                          <a:pt x="9180" y="9120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7"/>
                        </a:lnTo>
                        <a:cubicBezTo>
                          <a:pt x="9799" y="9025"/>
                          <a:pt x="9871" y="9001"/>
                          <a:pt x="9954" y="8989"/>
                        </a:cubicBezTo>
                        <a:cubicBezTo>
                          <a:pt x="10097" y="8966"/>
                          <a:pt x="10228" y="8930"/>
                          <a:pt x="10371" y="8906"/>
                        </a:cubicBezTo>
                        <a:cubicBezTo>
                          <a:pt x="10466" y="8882"/>
                          <a:pt x="10561" y="8847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5"/>
                          <a:pt x="11585" y="8525"/>
                        </a:cubicBezTo>
                        <a:lnTo>
                          <a:pt x="11657" y="8501"/>
                        </a:ln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27"/>
                        </a:lnTo>
                        <a:cubicBezTo>
                          <a:pt x="12442" y="8144"/>
                          <a:pt x="12609" y="8061"/>
                          <a:pt x="12776" y="7965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18"/>
                          <a:pt x="13692" y="7323"/>
                        </a:cubicBezTo>
                        <a:lnTo>
                          <a:pt x="13752" y="7275"/>
                        </a:lnTo>
                        <a:cubicBezTo>
                          <a:pt x="13764" y="7251"/>
                          <a:pt x="13788" y="7239"/>
                          <a:pt x="13812" y="7215"/>
                        </a:cubicBezTo>
                        <a:cubicBezTo>
                          <a:pt x="13907" y="7132"/>
                          <a:pt x="14002" y="7037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75"/>
                          <a:pt x="14276" y="6715"/>
                        </a:cubicBezTo>
                        <a:cubicBezTo>
                          <a:pt x="14395" y="6572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6" y="5989"/>
                          <a:pt x="14776" y="5846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lnTo>
                          <a:pt x="14895" y="5394"/>
                        </a:lnTo>
                        <a:cubicBezTo>
                          <a:pt x="14907" y="5322"/>
                          <a:pt x="14919" y="5251"/>
                          <a:pt x="14931" y="5191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33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5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7"/>
                          <a:pt x="14145" y="2000"/>
                        </a:cubicBezTo>
                        <a:cubicBezTo>
                          <a:pt x="14121" y="2024"/>
                          <a:pt x="14109" y="2048"/>
                          <a:pt x="14097" y="2060"/>
                        </a:cubicBez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9"/>
                        </a:cubicBezTo>
                        <a:lnTo>
                          <a:pt x="13264" y="2774"/>
                        </a:lnTo>
                        <a:cubicBezTo>
                          <a:pt x="13109" y="2881"/>
                          <a:pt x="12966" y="2989"/>
                          <a:pt x="12788" y="3072"/>
                        </a:cubicBezTo>
                        <a:cubicBezTo>
                          <a:pt x="12609" y="3167"/>
                          <a:pt x="12454" y="3262"/>
                          <a:pt x="12276" y="3346"/>
                        </a:cubicBezTo>
                        <a:lnTo>
                          <a:pt x="12145" y="3405"/>
                        </a:lnTo>
                        <a:cubicBezTo>
                          <a:pt x="11990" y="3477"/>
                          <a:pt x="11835" y="3548"/>
                          <a:pt x="11668" y="3608"/>
                        </a:cubicBezTo>
                        <a:lnTo>
                          <a:pt x="11597" y="3632"/>
                        </a:lnTo>
                        <a:cubicBezTo>
                          <a:pt x="11430" y="3703"/>
                          <a:pt x="11240" y="3763"/>
                          <a:pt x="11061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40" y="4048"/>
                          <a:pt x="10109" y="4072"/>
                          <a:pt x="9966" y="4096"/>
                        </a:cubicBezTo>
                        <a:cubicBezTo>
                          <a:pt x="9871" y="4120"/>
                          <a:pt x="9763" y="4144"/>
                          <a:pt x="9668" y="4155"/>
                        </a:cubicBezTo>
                        <a:lnTo>
                          <a:pt x="9537" y="4179"/>
                        </a:lnTo>
                        <a:cubicBezTo>
                          <a:pt x="9371" y="4215"/>
                          <a:pt x="9204" y="4227"/>
                          <a:pt x="9025" y="4251"/>
                        </a:cubicBezTo>
                        <a:lnTo>
                          <a:pt x="8870" y="4275"/>
                        </a:lnTo>
                        <a:cubicBezTo>
                          <a:pt x="8775" y="4286"/>
                          <a:pt x="8680" y="4286"/>
                          <a:pt x="8573" y="4298"/>
                        </a:cubicBezTo>
                        <a:cubicBezTo>
                          <a:pt x="8406" y="4310"/>
                          <a:pt x="8239" y="4322"/>
                          <a:pt x="8073" y="4334"/>
                        </a:cubicBezTo>
                        <a:lnTo>
                          <a:pt x="7001" y="4334"/>
                        </a:lnTo>
                        <a:cubicBezTo>
                          <a:pt x="6870" y="4334"/>
                          <a:pt x="6739" y="4322"/>
                          <a:pt x="6620" y="4310"/>
                        </a:cubicBezTo>
                        <a:cubicBezTo>
                          <a:pt x="6489" y="4298"/>
                          <a:pt x="6382" y="4286"/>
                          <a:pt x="6275" y="4286"/>
                        </a:cubicBezTo>
                        <a:cubicBezTo>
                          <a:pt x="6156" y="4275"/>
                          <a:pt x="6025" y="4251"/>
                          <a:pt x="5894" y="4239"/>
                        </a:cubicBezTo>
                        <a:lnTo>
                          <a:pt x="5561" y="4191"/>
                        </a:lnTo>
                        <a:cubicBezTo>
                          <a:pt x="5430" y="4167"/>
                          <a:pt x="5299" y="4144"/>
                          <a:pt x="5168" y="4120"/>
                        </a:cubicBezTo>
                        <a:cubicBezTo>
                          <a:pt x="5060" y="4108"/>
                          <a:pt x="4965" y="4084"/>
                          <a:pt x="4858" y="4060"/>
                        </a:cubicBezTo>
                        <a:cubicBezTo>
                          <a:pt x="4703" y="4024"/>
                          <a:pt x="4548" y="3989"/>
                          <a:pt x="4394" y="3941"/>
                        </a:cubicBezTo>
                        <a:cubicBezTo>
                          <a:pt x="4287" y="3917"/>
                          <a:pt x="4191" y="3894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3"/>
                          <a:pt x="2763" y="3370"/>
                        </a:cubicBezTo>
                        <a:cubicBezTo>
                          <a:pt x="2584" y="3274"/>
                          <a:pt x="2393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8"/>
                        </a:cubicBezTo>
                        <a:cubicBezTo>
                          <a:pt x="119" y="857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" name="Google Shape;1993;p29"/>
                  <p:cNvSpPr/>
                  <p:nvPr/>
                </p:nvSpPr>
                <p:spPr>
                  <a:xfrm>
                    <a:off x="862150" y="3145413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1"/>
                        </a:moveTo>
                        <a:cubicBezTo>
                          <a:pt x="16419" y="3382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12" y="6120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" name="Google Shape;1994;p29"/>
                  <p:cNvSpPr/>
                  <p:nvPr/>
                </p:nvSpPr>
                <p:spPr>
                  <a:xfrm>
                    <a:off x="960975" y="3202563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1"/>
                        </a:moveTo>
                        <a:cubicBezTo>
                          <a:pt x="8525" y="1751"/>
                          <a:pt x="8525" y="3179"/>
                          <a:pt x="7013" y="4060"/>
                        </a:cubicBezTo>
                        <a:cubicBezTo>
                          <a:pt x="5513" y="4930"/>
                          <a:pt x="3048" y="4941"/>
                          <a:pt x="1524" y="4060"/>
                        </a:cubicBezTo>
                        <a:cubicBezTo>
                          <a:pt x="0" y="3179"/>
                          <a:pt x="0" y="1751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" name="Google Shape;1995;p29"/>
                  <p:cNvSpPr/>
                  <p:nvPr/>
                </p:nvSpPr>
                <p:spPr>
                  <a:xfrm>
                    <a:off x="985675" y="3221013"/>
                    <a:ext cx="163725" cy="8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54" extrusionOk="0">
                        <a:moveTo>
                          <a:pt x="3264" y="1"/>
                        </a:moveTo>
                        <a:cubicBezTo>
                          <a:pt x="2501" y="1"/>
                          <a:pt x="1739" y="167"/>
                          <a:pt x="1155" y="501"/>
                        </a:cubicBezTo>
                        <a:cubicBezTo>
                          <a:pt x="0" y="1179"/>
                          <a:pt x="0" y="2275"/>
                          <a:pt x="1167" y="2953"/>
                        </a:cubicBezTo>
                        <a:cubicBezTo>
                          <a:pt x="1756" y="3287"/>
                          <a:pt x="2521" y="3453"/>
                          <a:pt x="3285" y="3453"/>
                        </a:cubicBezTo>
                        <a:cubicBezTo>
                          <a:pt x="4048" y="3453"/>
                          <a:pt x="4810" y="3287"/>
                          <a:pt x="5394" y="2953"/>
                        </a:cubicBezTo>
                        <a:cubicBezTo>
                          <a:pt x="6549" y="2275"/>
                          <a:pt x="6549" y="1179"/>
                          <a:pt x="5382" y="501"/>
                        </a:cubicBezTo>
                        <a:cubicBezTo>
                          <a:pt x="4793" y="167"/>
                          <a:pt x="4028" y="1"/>
                          <a:pt x="3264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6" name="Google Shape;1996;p29"/>
                  <p:cNvSpPr/>
                  <p:nvPr/>
                </p:nvSpPr>
                <p:spPr>
                  <a:xfrm>
                    <a:off x="844875" y="3243038"/>
                    <a:ext cx="4455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1" extrusionOk="0">
                        <a:moveTo>
                          <a:pt x="17812" y="60"/>
                        </a:move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18" y="157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83"/>
                          <a:pt x="3525" y="9919"/>
                        </a:cubicBezTo>
                        <a:cubicBezTo>
                          <a:pt x="3656" y="9978"/>
                          <a:pt x="3787" y="10038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66"/>
                        </a:lnTo>
                        <a:cubicBezTo>
                          <a:pt x="5073" y="10478"/>
                          <a:pt x="5144" y="10502"/>
                          <a:pt x="5227" y="10514"/>
                        </a:cubicBezTo>
                        <a:cubicBezTo>
                          <a:pt x="5406" y="10561"/>
                          <a:pt x="5597" y="10609"/>
                          <a:pt x="5775" y="10657"/>
                        </a:cubicBezTo>
                        <a:cubicBezTo>
                          <a:pt x="5835" y="10669"/>
                          <a:pt x="5882" y="10681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52"/>
                          <a:pt x="6466" y="10788"/>
                          <a:pt x="6621" y="10812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47"/>
                          <a:pt x="6966" y="10859"/>
                          <a:pt x="7025" y="10871"/>
                        </a:cubicBezTo>
                        <a:cubicBezTo>
                          <a:pt x="7168" y="10883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31"/>
                          <a:pt x="7680" y="10942"/>
                        </a:cubicBezTo>
                        <a:cubicBezTo>
                          <a:pt x="7752" y="10942"/>
                          <a:pt x="7811" y="10942"/>
                          <a:pt x="7883" y="10954"/>
                        </a:cubicBezTo>
                        <a:cubicBezTo>
                          <a:pt x="8025" y="10954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78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31"/>
                          <a:pt x="10371" y="10931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800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61"/>
                          <a:pt x="12597" y="10538"/>
                          <a:pt x="12717" y="10502"/>
                        </a:cubicBezTo>
                        <a:cubicBezTo>
                          <a:pt x="12871" y="10454"/>
                          <a:pt x="13026" y="10419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45"/>
                        </a:cubicBezTo>
                        <a:lnTo>
                          <a:pt x="13895" y="10121"/>
                        </a:lnTo>
                        <a:cubicBezTo>
                          <a:pt x="14086" y="10038"/>
                          <a:pt x="14276" y="9966"/>
                          <a:pt x="14467" y="9871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78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04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4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67" y="7287"/>
                          <a:pt x="17539" y="7121"/>
                          <a:pt x="17610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394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77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0" y="5942"/>
                        </a:cubicBezTo>
                        <a:cubicBezTo>
                          <a:pt x="17812" y="5894"/>
                          <a:pt x="17800" y="5882"/>
                          <a:pt x="17800" y="5859"/>
                        </a:cubicBez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09" y="234"/>
                          <a:pt x="17805" y="261"/>
                          <a:pt x="17800" y="286"/>
                        </a:cubicBezTo>
                        <a:lnTo>
                          <a:pt x="17800" y="358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65"/>
                        </a:lnTo>
                        <a:cubicBezTo>
                          <a:pt x="17646" y="1060"/>
                          <a:pt x="17622" y="1144"/>
                          <a:pt x="17586" y="1227"/>
                        </a:cubicBezTo>
                        <a:lnTo>
                          <a:pt x="17574" y="1263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lnTo>
                          <a:pt x="16788" y="2453"/>
                        </a:ln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38" y="3787"/>
                          <a:pt x="14836" y="3894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18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73"/>
                        </a:cubicBezTo>
                        <a:lnTo>
                          <a:pt x="10585" y="5097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lnTo>
                          <a:pt x="7490" y="5108"/>
                        </a:lnTo>
                        <a:cubicBezTo>
                          <a:pt x="7335" y="5097"/>
                          <a:pt x="7192" y="5085"/>
                          <a:pt x="7037" y="5061"/>
                        </a:cubicBezTo>
                        <a:cubicBezTo>
                          <a:pt x="6894" y="5037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68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7" name="Google Shape;1997;p29"/>
                  <p:cNvSpPr/>
                  <p:nvPr/>
                </p:nvSpPr>
                <p:spPr>
                  <a:xfrm>
                    <a:off x="822850" y="3101963"/>
                    <a:ext cx="489375" cy="28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3" extrusionOk="0">
                        <a:moveTo>
                          <a:pt x="16074" y="2024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45" y="11323"/>
                          <a:pt x="7001" y="11323"/>
                          <a:pt x="3513" y="9311"/>
                        </a:cubicBezTo>
                        <a:cubicBezTo>
                          <a:pt x="12" y="7299"/>
                          <a:pt x="1" y="4024"/>
                          <a:pt x="3465" y="2024"/>
                        </a:cubicBezTo>
                        <a:cubicBezTo>
                          <a:pt x="6942" y="12"/>
                          <a:pt x="12574" y="0"/>
                          <a:pt x="16074" y="202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8" name="Google Shape;1998;p29"/>
                  <p:cNvSpPr/>
                  <p:nvPr/>
                </p:nvSpPr>
                <p:spPr>
                  <a:xfrm>
                    <a:off x="979725" y="3192738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53"/>
                          <a:pt x="7037" y="2620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9" name="Google Shape;1999;p29"/>
                  <p:cNvSpPr/>
                  <p:nvPr/>
                </p:nvSpPr>
                <p:spPr>
                  <a:xfrm>
                    <a:off x="1005325" y="3206438"/>
                    <a:ext cx="124425" cy="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7" h="3049" extrusionOk="0">
                        <a:moveTo>
                          <a:pt x="0" y="0"/>
                        </a:moveTo>
                        <a:lnTo>
                          <a:pt x="0" y="1619"/>
                        </a:lnTo>
                        <a:cubicBezTo>
                          <a:pt x="0" y="1989"/>
                          <a:pt x="250" y="2370"/>
                          <a:pt x="738" y="2643"/>
                        </a:cubicBezTo>
                        <a:cubicBezTo>
                          <a:pt x="798" y="2679"/>
                          <a:pt x="857" y="2715"/>
                          <a:pt x="929" y="2739"/>
                        </a:cubicBezTo>
                        <a:lnTo>
                          <a:pt x="988" y="2774"/>
                        </a:lnTo>
                        <a:cubicBezTo>
                          <a:pt x="1024" y="2786"/>
                          <a:pt x="1060" y="2810"/>
                          <a:pt x="1095" y="2822"/>
                        </a:cubicBezTo>
                        <a:lnTo>
                          <a:pt x="1119" y="2822"/>
                        </a:lnTo>
                        <a:lnTo>
                          <a:pt x="1167" y="2846"/>
                        </a:lnTo>
                        <a:cubicBezTo>
                          <a:pt x="1215" y="2858"/>
                          <a:pt x="1262" y="2881"/>
                          <a:pt x="1310" y="2893"/>
                        </a:cubicBezTo>
                        <a:lnTo>
                          <a:pt x="1369" y="2905"/>
                        </a:lnTo>
                        <a:lnTo>
                          <a:pt x="1405" y="2929"/>
                        </a:lnTo>
                        <a:lnTo>
                          <a:pt x="1465" y="2941"/>
                        </a:lnTo>
                        <a:lnTo>
                          <a:pt x="1607" y="2977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12"/>
                          <a:pt x="1846" y="3024"/>
                        </a:cubicBezTo>
                        <a:lnTo>
                          <a:pt x="1965" y="3024"/>
                        </a:lnTo>
                        <a:lnTo>
                          <a:pt x="2084" y="3048"/>
                        </a:lnTo>
                        <a:lnTo>
                          <a:pt x="2679" y="3048"/>
                        </a:lnTo>
                        <a:lnTo>
                          <a:pt x="2858" y="3036"/>
                        </a:lnTo>
                        <a:lnTo>
                          <a:pt x="3000" y="3036"/>
                        </a:lnTo>
                        <a:lnTo>
                          <a:pt x="3179" y="3001"/>
                        </a:lnTo>
                        <a:lnTo>
                          <a:pt x="3239" y="3001"/>
                        </a:lnTo>
                        <a:lnTo>
                          <a:pt x="3322" y="2989"/>
                        </a:lnTo>
                        <a:cubicBezTo>
                          <a:pt x="3370" y="2977"/>
                          <a:pt x="3417" y="2965"/>
                          <a:pt x="3453" y="2953"/>
                        </a:cubicBezTo>
                        <a:cubicBezTo>
                          <a:pt x="3501" y="2941"/>
                          <a:pt x="3524" y="2941"/>
                          <a:pt x="3560" y="2929"/>
                        </a:cubicBezTo>
                        <a:cubicBezTo>
                          <a:pt x="3584" y="2917"/>
                          <a:pt x="3643" y="2905"/>
                          <a:pt x="3679" y="2893"/>
                        </a:cubicBezTo>
                        <a:lnTo>
                          <a:pt x="3715" y="2893"/>
                        </a:lnTo>
                        <a:lnTo>
                          <a:pt x="3858" y="2834"/>
                        </a:lnTo>
                        <a:lnTo>
                          <a:pt x="3882" y="2822"/>
                        </a:lnTo>
                        <a:lnTo>
                          <a:pt x="4036" y="2762"/>
                        </a:lnTo>
                        <a:lnTo>
                          <a:pt x="4084" y="2739"/>
                        </a:lnTo>
                        <a:cubicBezTo>
                          <a:pt x="4143" y="2703"/>
                          <a:pt x="4203" y="2679"/>
                          <a:pt x="4251" y="2643"/>
                        </a:cubicBezTo>
                        <a:lnTo>
                          <a:pt x="4286" y="2631"/>
                        </a:lnTo>
                        <a:cubicBezTo>
                          <a:pt x="4334" y="2608"/>
                          <a:pt x="4370" y="2572"/>
                          <a:pt x="4417" y="2548"/>
                        </a:cubicBezTo>
                        <a:lnTo>
                          <a:pt x="4429" y="2536"/>
                        </a:lnTo>
                        <a:cubicBezTo>
                          <a:pt x="4477" y="2500"/>
                          <a:pt x="4524" y="2465"/>
                          <a:pt x="4560" y="2429"/>
                        </a:cubicBezTo>
                        <a:lnTo>
                          <a:pt x="4584" y="2417"/>
                        </a:lnTo>
                        <a:lnTo>
                          <a:pt x="4596" y="2393"/>
                        </a:lnTo>
                        <a:cubicBezTo>
                          <a:pt x="4632" y="2370"/>
                          <a:pt x="4667" y="2334"/>
                          <a:pt x="4691" y="2310"/>
                        </a:cubicBezTo>
                        <a:lnTo>
                          <a:pt x="4703" y="2286"/>
                        </a:lnTo>
                        <a:cubicBezTo>
                          <a:pt x="4727" y="2262"/>
                          <a:pt x="4739" y="2250"/>
                          <a:pt x="4751" y="2227"/>
                        </a:cubicBezTo>
                        <a:cubicBezTo>
                          <a:pt x="4798" y="2179"/>
                          <a:pt x="4822" y="2131"/>
                          <a:pt x="4858" y="2084"/>
                        </a:cubicBezTo>
                        <a:cubicBezTo>
                          <a:pt x="4882" y="2036"/>
                          <a:pt x="4905" y="1977"/>
                          <a:pt x="4917" y="1929"/>
                        </a:cubicBezTo>
                        <a:cubicBezTo>
                          <a:pt x="4941" y="1881"/>
                          <a:pt x="4953" y="1834"/>
                          <a:pt x="4965" y="1786"/>
                        </a:cubicBezTo>
                        <a:cubicBezTo>
                          <a:pt x="4965" y="1786"/>
                          <a:pt x="4965" y="1786"/>
                          <a:pt x="4965" y="1774"/>
                        </a:cubicBezTo>
                        <a:lnTo>
                          <a:pt x="4977" y="1703"/>
                        </a:lnTo>
                        <a:cubicBezTo>
                          <a:pt x="4977" y="1703"/>
                          <a:pt x="4977" y="1691"/>
                          <a:pt x="4977" y="1679"/>
                        </a:cubicBezTo>
                        <a:cubicBezTo>
                          <a:pt x="4977" y="1667"/>
                          <a:pt x="4977" y="1655"/>
                          <a:pt x="4977" y="1643"/>
                        </a:cubicBezTo>
                        <a:lnTo>
                          <a:pt x="4977" y="1631"/>
                        </a:lnTo>
                        <a:lnTo>
                          <a:pt x="4977" y="107"/>
                        </a:lnTo>
                        <a:cubicBezTo>
                          <a:pt x="4965" y="167"/>
                          <a:pt x="4953" y="214"/>
                          <a:pt x="4941" y="274"/>
                        </a:cubicBezTo>
                        <a:cubicBezTo>
                          <a:pt x="4929" y="298"/>
                          <a:pt x="4917" y="322"/>
                          <a:pt x="4917" y="345"/>
                        </a:cubicBezTo>
                        <a:lnTo>
                          <a:pt x="4917" y="357"/>
                        </a:lnTo>
                        <a:cubicBezTo>
                          <a:pt x="4858" y="465"/>
                          <a:pt x="4798" y="572"/>
                          <a:pt x="4715" y="667"/>
                        </a:cubicBezTo>
                        <a:cubicBezTo>
                          <a:pt x="4703" y="679"/>
                          <a:pt x="4703" y="679"/>
                          <a:pt x="4691" y="691"/>
                        </a:cubicBezTo>
                        <a:cubicBezTo>
                          <a:pt x="4655" y="726"/>
                          <a:pt x="4620" y="762"/>
                          <a:pt x="4584" y="798"/>
                        </a:cubicBezTo>
                        <a:lnTo>
                          <a:pt x="4560" y="810"/>
                        </a:lnTo>
                        <a:cubicBezTo>
                          <a:pt x="4524" y="846"/>
                          <a:pt x="4477" y="881"/>
                          <a:pt x="4441" y="917"/>
                        </a:cubicBezTo>
                        <a:lnTo>
                          <a:pt x="4417" y="929"/>
                        </a:lnTo>
                        <a:cubicBezTo>
                          <a:pt x="4370" y="965"/>
                          <a:pt x="4310" y="1000"/>
                          <a:pt x="4263" y="1024"/>
                        </a:cubicBezTo>
                        <a:cubicBezTo>
                          <a:pt x="4203" y="1060"/>
                          <a:pt x="4143" y="1084"/>
                          <a:pt x="4096" y="1119"/>
                        </a:cubicBezTo>
                        <a:lnTo>
                          <a:pt x="4048" y="1143"/>
                        </a:lnTo>
                        <a:lnTo>
                          <a:pt x="3882" y="1203"/>
                        </a:lnTo>
                        <a:lnTo>
                          <a:pt x="3858" y="1215"/>
                        </a:lnTo>
                        <a:cubicBezTo>
                          <a:pt x="3798" y="1238"/>
                          <a:pt x="3739" y="1262"/>
                          <a:pt x="3679" y="1274"/>
                        </a:cubicBezTo>
                        <a:cubicBezTo>
                          <a:pt x="3643" y="1286"/>
                          <a:pt x="3596" y="1298"/>
                          <a:pt x="3560" y="1310"/>
                        </a:cubicBezTo>
                        <a:lnTo>
                          <a:pt x="3453" y="1334"/>
                        </a:lnTo>
                        <a:lnTo>
                          <a:pt x="3322" y="1369"/>
                        </a:lnTo>
                        <a:lnTo>
                          <a:pt x="3215" y="1393"/>
                        </a:lnTo>
                        <a:lnTo>
                          <a:pt x="3179" y="1393"/>
                        </a:lnTo>
                        <a:cubicBezTo>
                          <a:pt x="3120" y="1393"/>
                          <a:pt x="3060" y="1405"/>
                          <a:pt x="3000" y="1417"/>
                        </a:cubicBezTo>
                        <a:lnTo>
                          <a:pt x="2858" y="1417"/>
                        </a:lnTo>
                        <a:lnTo>
                          <a:pt x="2679" y="1429"/>
                        </a:lnTo>
                        <a:lnTo>
                          <a:pt x="2084" y="1429"/>
                        </a:lnTo>
                        <a:lnTo>
                          <a:pt x="1965" y="1405"/>
                        </a:lnTo>
                        <a:lnTo>
                          <a:pt x="1846" y="1393"/>
                        </a:lnTo>
                        <a:lnTo>
                          <a:pt x="1715" y="1369"/>
                        </a:lnTo>
                        <a:lnTo>
                          <a:pt x="1607" y="1346"/>
                        </a:lnTo>
                        <a:lnTo>
                          <a:pt x="1465" y="1310"/>
                        </a:lnTo>
                        <a:cubicBezTo>
                          <a:pt x="1429" y="1310"/>
                          <a:pt x="1393" y="1298"/>
                          <a:pt x="1369" y="1286"/>
                        </a:cubicBezTo>
                        <a:lnTo>
                          <a:pt x="1310" y="1274"/>
                        </a:lnTo>
                        <a:cubicBezTo>
                          <a:pt x="1262" y="1250"/>
                          <a:pt x="1215" y="1238"/>
                          <a:pt x="1167" y="1215"/>
                        </a:cubicBezTo>
                        <a:lnTo>
                          <a:pt x="1119" y="1203"/>
                        </a:lnTo>
                        <a:lnTo>
                          <a:pt x="988" y="1143"/>
                        </a:lnTo>
                        <a:lnTo>
                          <a:pt x="929" y="1119"/>
                        </a:lnTo>
                        <a:cubicBezTo>
                          <a:pt x="857" y="1084"/>
                          <a:pt x="798" y="1060"/>
                          <a:pt x="738" y="1024"/>
                        </a:cubicBezTo>
                        <a:cubicBezTo>
                          <a:pt x="476" y="881"/>
                          <a:pt x="262" y="667"/>
                          <a:pt x="107" y="405"/>
                        </a:cubicBezTo>
                        <a:cubicBezTo>
                          <a:pt x="48" y="286"/>
                          <a:pt x="12" y="143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0" name="Google Shape;2000;p29"/>
                  <p:cNvSpPr/>
                  <p:nvPr/>
                </p:nvSpPr>
                <p:spPr>
                  <a:xfrm>
                    <a:off x="999075" y="3167138"/>
                    <a:ext cx="136925" cy="7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7" h="3168" extrusionOk="0">
                        <a:moveTo>
                          <a:pt x="4489" y="572"/>
                        </a:moveTo>
                        <a:cubicBezTo>
                          <a:pt x="5465" y="1132"/>
                          <a:pt x="5477" y="2048"/>
                          <a:pt x="4501" y="2608"/>
                        </a:cubicBezTo>
                        <a:cubicBezTo>
                          <a:pt x="3536" y="3168"/>
                          <a:pt x="1953" y="3168"/>
                          <a:pt x="976" y="2608"/>
                        </a:cubicBezTo>
                        <a:cubicBezTo>
                          <a:pt x="0" y="2048"/>
                          <a:pt x="0" y="1132"/>
                          <a:pt x="964" y="572"/>
                        </a:cubicBezTo>
                        <a:cubicBezTo>
                          <a:pt x="1941" y="1"/>
                          <a:pt x="3512" y="12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1" name="Google Shape;2001;p29"/>
                  <p:cNvSpPr/>
                  <p:nvPr/>
                </p:nvSpPr>
                <p:spPr>
                  <a:xfrm>
                    <a:off x="1013950" y="3175763"/>
                    <a:ext cx="106875" cy="6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8" extrusionOk="0">
                        <a:moveTo>
                          <a:pt x="3513" y="441"/>
                        </a:moveTo>
                        <a:cubicBezTo>
                          <a:pt x="4275" y="894"/>
                          <a:pt x="4275" y="1596"/>
                          <a:pt x="3525" y="2037"/>
                        </a:cubicBezTo>
                        <a:cubicBezTo>
                          <a:pt x="2763" y="2477"/>
                          <a:pt x="1536" y="2477"/>
                          <a:pt x="774" y="2037"/>
                        </a:cubicBezTo>
                        <a:cubicBezTo>
                          <a:pt x="0" y="1596"/>
                          <a:pt x="0" y="882"/>
                          <a:pt x="762" y="441"/>
                        </a:cubicBezTo>
                        <a:cubicBezTo>
                          <a:pt x="1512" y="1"/>
                          <a:pt x="2751" y="1"/>
                          <a:pt x="3513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2" name="Google Shape;2002;p29"/>
                  <p:cNvSpPr/>
                  <p:nvPr/>
                </p:nvSpPr>
                <p:spPr>
                  <a:xfrm>
                    <a:off x="1026150" y="3185288"/>
                    <a:ext cx="82475" cy="4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28" extrusionOk="0">
                        <a:moveTo>
                          <a:pt x="1650" y="1"/>
                        </a:moveTo>
                        <a:cubicBezTo>
                          <a:pt x="1289" y="1"/>
                          <a:pt x="929" y="84"/>
                          <a:pt x="596" y="251"/>
                        </a:cubicBezTo>
                        <a:cubicBezTo>
                          <a:pt x="1" y="584"/>
                          <a:pt x="12" y="1132"/>
                          <a:pt x="596" y="1477"/>
                        </a:cubicBezTo>
                        <a:cubicBezTo>
                          <a:pt x="929" y="1644"/>
                          <a:pt x="1292" y="1727"/>
                          <a:pt x="1656" y="1727"/>
                        </a:cubicBezTo>
                        <a:cubicBezTo>
                          <a:pt x="2019" y="1727"/>
                          <a:pt x="2382" y="1644"/>
                          <a:pt x="2715" y="1477"/>
                        </a:cubicBezTo>
                        <a:cubicBezTo>
                          <a:pt x="3299" y="1144"/>
                          <a:pt x="3287" y="584"/>
                          <a:pt x="2703" y="251"/>
                        </a:cubicBezTo>
                        <a:cubicBezTo>
                          <a:pt x="2370" y="84"/>
                          <a:pt x="2010" y="1"/>
                          <a:pt x="165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3" name="Google Shape;2003;p29"/>
                  <p:cNvSpPr/>
                  <p:nvPr/>
                </p:nvSpPr>
                <p:spPr>
                  <a:xfrm>
                    <a:off x="1030025" y="2801913"/>
                    <a:ext cx="74725" cy="42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9" h="17110" extrusionOk="0">
                        <a:moveTo>
                          <a:pt x="2989" y="16241"/>
                        </a:moveTo>
                        <a:cubicBezTo>
                          <a:pt x="2929" y="16407"/>
                          <a:pt x="2834" y="17110"/>
                          <a:pt x="1453" y="17110"/>
                        </a:cubicBezTo>
                        <a:cubicBezTo>
                          <a:pt x="619" y="17110"/>
                          <a:pt x="48" y="16681"/>
                          <a:pt x="0" y="16193"/>
                        </a:cubicBezTo>
                        <a:lnTo>
                          <a:pt x="0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4" name="Google Shape;2004;p29"/>
                  <p:cNvSpPr/>
                  <p:nvPr/>
                </p:nvSpPr>
                <p:spPr>
                  <a:xfrm>
                    <a:off x="1168725" y="3868113"/>
                    <a:ext cx="373875" cy="2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17" extrusionOk="0">
                        <a:moveTo>
                          <a:pt x="14955" y="48"/>
                        </a:move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5" y="78"/>
                          <a:pt x="14955" y="63"/>
                          <a:pt x="14955" y="48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6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cubicBezTo>
                          <a:pt x="3394" y="8526"/>
                          <a:pt x="3430" y="8537"/>
                          <a:pt x="3477" y="8549"/>
                        </a:cubicBezTo>
                        <a:cubicBezTo>
                          <a:pt x="3620" y="8609"/>
                          <a:pt x="3775" y="8657"/>
                          <a:pt x="3930" y="8704"/>
                        </a:cubicBezTo>
                        <a:lnTo>
                          <a:pt x="4084" y="8752"/>
                        </a:lnTo>
                        <a:lnTo>
                          <a:pt x="4192" y="8776"/>
                        </a:lnTo>
                        <a:cubicBezTo>
                          <a:pt x="4251" y="8799"/>
                          <a:pt x="4323" y="8811"/>
                          <a:pt x="4382" y="8823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66"/>
                        </a:cubicBezTo>
                        <a:cubicBezTo>
                          <a:pt x="5013" y="8978"/>
                          <a:pt x="5097" y="8990"/>
                          <a:pt x="5156" y="9002"/>
                        </a:cubicBezTo>
                        <a:cubicBezTo>
                          <a:pt x="5287" y="9026"/>
                          <a:pt x="5418" y="9049"/>
                          <a:pt x="5561" y="9073"/>
                        </a:cubicBezTo>
                        <a:cubicBezTo>
                          <a:pt x="5608" y="9085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09"/>
                          <a:pt x="5894" y="9121"/>
                        </a:cubicBezTo>
                        <a:cubicBezTo>
                          <a:pt x="6013" y="9133"/>
                          <a:pt x="6144" y="9145"/>
                          <a:pt x="6263" y="9157"/>
                        </a:cubicBezTo>
                        <a:lnTo>
                          <a:pt x="6442" y="9180"/>
                        </a:ln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lnTo>
                          <a:pt x="8061" y="9216"/>
                        </a:lnTo>
                        <a:cubicBezTo>
                          <a:pt x="8228" y="9204"/>
                          <a:pt x="8395" y="9192"/>
                          <a:pt x="8561" y="9180"/>
                        </a:cubicBezTo>
                        <a:cubicBezTo>
                          <a:pt x="8633" y="9180"/>
                          <a:pt x="8704" y="9180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85"/>
                          <a:pt x="9538" y="9061"/>
                        </a:cubicBezTo>
                        <a:lnTo>
                          <a:pt x="9657" y="9038"/>
                        </a:lnTo>
                        <a:lnTo>
                          <a:pt x="9728" y="9038"/>
                        </a:lnTo>
                        <a:cubicBezTo>
                          <a:pt x="9799" y="9014"/>
                          <a:pt x="9883" y="9002"/>
                          <a:pt x="9966" y="8978"/>
                        </a:cubicBezTo>
                        <a:cubicBezTo>
                          <a:pt x="10097" y="8954"/>
                          <a:pt x="10240" y="8930"/>
                          <a:pt x="10383" y="8895"/>
                        </a:cubicBezTo>
                        <a:cubicBezTo>
                          <a:pt x="10478" y="8871"/>
                          <a:pt x="10573" y="8835"/>
                          <a:pt x="10681" y="8811"/>
                        </a:cubicBezTo>
                        <a:cubicBezTo>
                          <a:pt x="10800" y="8776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73"/>
                          <a:pt x="11597" y="8514"/>
                        </a:cubicBezTo>
                        <a:cubicBezTo>
                          <a:pt x="11621" y="8514"/>
                          <a:pt x="11645" y="8502"/>
                          <a:pt x="11669" y="8490"/>
                        </a:cubicBezTo>
                        <a:cubicBezTo>
                          <a:pt x="11824" y="8430"/>
                          <a:pt x="11990" y="8359"/>
                          <a:pt x="12145" y="8287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49"/>
                          <a:pt x="12788" y="7954"/>
                        </a:cubicBezTo>
                        <a:lnTo>
                          <a:pt x="12871" y="7906"/>
                        </a:lnTo>
                        <a:cubicBezTo>
                          <a:pt x="13014" y="7823"/>
                          <a:pt x="13133" y="7740"/>
                          <a:pt x="13252" y="7656"/>
                        </a:cubicBezTo>
                        <a:lnTo>
                          <a:pt x="13312" y="7609"/>
                        </a:lnTo>
                        <a:cubicBezTo>
                          <a:pt x="13455" y="7514"/>
                          <a:pt x="13586" y="7406"/>
                          <a:pt x="13705" y="7311"/>
                        </a:cubicBezTo>
                        <a:lnTo>
                          <a:pt x="13752" y="7264"/>
                        </a:lnTo>
                        <a:lnTo>
                          <a:pt x="13824" y="7204"/>
                        </a:lnTo>
                        <a:cubicBezTo>
                          <a:pt x="13919" y="7121"/>
                          <a:pt x="14002" y="7025"/>
                          <a:pt x="14086" y="6930"/>
                        </a:cubicBezTo>
                        <a:cubicBezTo>
                          <a:pt x="14110" y="6918"/>
                          <a:pt x="14121" y="6894"/>
                          <a:pt x="14145" y="6871"/>
                        </a:cubicBezTo>
                        <a:cubicBezTo>
                          <a:pt x="14193" y="6823"/>
                          <a:pt x="14241" y="6763"/>
                          <a:pt x="14288" y="6704"/>
                        </a:cubicBezTo>
                        <a:cubicBezTo>
                          <a:pt x="14395" y="6561"/>
                          <a:pt x="14502" y="6418"/>
                          <a:pt x="14586" y="6263"/>
                        </a:cubicBezTo>
                        <a:cubicBezTo>
                          <a:pt x="14657" y="6121"/>
                          <a:pt x="14729" y="5978"/>
                          <a:pt x="14788" y="5835"/>
                        </a:cubicBezTo>
                        <a:cubicBezTo>
                          <a:pt x="14836" y="5692"/>
                          <a:pt x="14872" y="5561"/>
                          <a:pt x="14907" y="5406"/>
                        </a:cubicBezTo>
                        <a:cubicBezTo>
                          <a:pt x="14907" y="5394"/>
                          <a:pt x="14907" y="5382"/>
                          <a:pt x="14907" y="5370"/>
                        </a:cubicBezTo>
                        <a:cubicBezTo>
                          <a:pt x="14919" y="5311"/>
                          <a:pt x="14931" y="5239"/>
                          <a:pt x="14931" y="5168"/>
                        </a:cubicBezTo>
                        <a:lnTo>
                          <a:pt x="14931" y="5085"/>
                        </a:lnTo>
                        <a:cubicBezTo>
                          <a:pt x="14931" y="5061"/>
                          <a:pt x="14931" y="5025"/>
                          <a:pt x="14943" y="4989"/>
                        </a:cubicBezTo>
                        <a:cubicBezTo>
                          <a:pt x="14943" y="4954"/>
                          <a:pt x="14943" y="4942"/>
                          <a:pt x="14943" y="4930"/>
                        </a:cubicBez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4" y="149"/>
                          <a:pt x="14952" y="204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8"/>
                        </a:cubicBezTo>
                        <a:cubicBezTo>
                          <a:pt x="14848" y="810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10" y="1406"/>
                          <a:pt x="14395" y="1727"/>
                          <a:pt x="14145" y="2013"/>
                        </a:cubicBezTo>
                        <a:lnTo>
                          <a:pt x="14098" y="2061"/>
                        </a:ln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4"/>
                        </a:cubicBezTo>
                        <a:cubicBezTo>
                          <a:pt x="12621" y="3168"/>
                          <a:pt x="12466" y="3263"/>
                          <a:pt x="12288" y="3346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44"/>
                        </a:cubicBez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6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16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51"/>
                          <a:pt x="5906" y="4239"/>
                        </a:cubicBezTo>
                        <a:cubicBezTo>
                          <a:pt x="5787" y="4227"/>
                          <a:pt x="5680" y="4216"/>
                          <a:pt x="5573" y="4192"/>
                        </a:cubicBezTo>
                        <a:cubicBezTo>
                          <a:pt x="5454" y="4180"/>
                          <a:pt x="5311" y="4144"/>
                          <a:pt x="5180" y="4120"/>
                        </a:cubicBezTo>
                        <a:cubicBezTo>
                          <a:pt x="5073" y="4108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42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5"/>
                          <a:pt x="3489" y="3668"/>
                        </a:cubicBezTo>
                        <a:cubicBezTo>
                          <a:pt x="3442" y="3656"/>
                          <a:pt x="3406" y="3644"/>
                          <a:pt x="3358" y="3620"/>
                        </a:cubicBez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4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5" name="Google Shape;2005;p29"/>
                  <p:cNvSpPr/>
                  <p:nvPr/>
                </p:nvSpPr>
                <p:spPr>
                  <a:xfrm>
                    <a:off x="1150275" y="3749938"/>
                    <a:ext cx="410800" cy="237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5" extrusionOk="0">
                        <a:moveTo>
                          <a:pt x="13478" y="1704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3"/>
                          <a:pt x="0" y="3394"/>
                          <a:pt x="2906" y="1704"/>
                        </a:cubicBezTo>
                        <a:cubicBezTo>
                          <a:pt x="5823" y="1"/>
                          <a:pt x="10549" y="1"/>
                          <a:pt x="13478" y="1704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6" name="Google Shape;2006;p29"/>
                  <p:cNvSpPr/>
                  <p:nvPr/>
                </p:nvSpPr>
                <p:spPr>
                  <a:xfrm>
                    <a:off x="1248800" y="3807088"/>
                    <a:ext cx="213450" cy="12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43" extrusionOk="0">
                        <a:moveTo>
                          <a:pt x="7001" y="882"/>
                        </a:moveTo>
                        <a:cubicBezTo>
                          <a:pt x="8525" y="1763"/>
                          <a:pt x="8537" y="3180"/>
                          <a:pt x="7025" y="4061"/>
                        </a:cubicBezTo>
                        <a:cubicBezTo>
                          <a:pt x="5513" y="4942"/>
                          <a:pt x="3060" y="4942"/>
                          <a:pt x="1536" y="4061"/>
                        </a:cubicBezTo>
                        <a:cubicBezTo>
                          <a:pt x="12" y="3180"/>
                          <a:pt x="0" y="1763"/>
                          <a:pt x="1513" y="882"/>
                        </a:cubicBezTo>
                        <a:cubicBezTo>
                          <a:pt x="3025" y="1"/>
                          <a:pt x="5489" y="13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7" name="Google Shape;2007;p29"/>
                  <p:cNvSpPr/>
                  <p:nvPr/>
                </p:nvSpPr>
                <p:spPr>
                  <a:xfrm>
                    <a:off x="1273500" y="3825638"/>
                    <a:ext cx="1640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9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88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8" name="Google Shape;2008;p29"/>
                  <p:cNvSpPr/>
                  <p:nvPr/>
                </p:nvSpPr>
                <p:spPr>
                  <a:xfrm>
                    <a:off x="1133000" y="3847588"/>
                    <a:ext cx="4453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0" extrusionOk="0">
                        <a:moveTo>
                          <a:pt x="17801" y="72"/>
                        </a:move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800" y="373"/>
                          <a:pt x="17801" y="371"/>
                          <a:pt x="17801" y="369"/>
                        </a:cubicBezTo>
                        <a:lnTo>
                          <a:pt x="17801" y="298"/>
                        </a:lnTo>
                        <a:cubicBezTo>
                          <a:pt x="17813" y="215"/>
                          <a:pt x="17813" y="131"/>
                          <a:pt x="17801" y="72"/>
                        </a:cubicBezTo>
                        <a:close/>
                        <a:moveTo>
                          <a:pt x="25" y="0"/>
                        </a:moveTo>
                        <a:lnTo>
                          <a:pt x="1" y="5810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0"/>
                        </a:lnTo>
                        <a:cubicBezTo>
                          <a:pt x="4037" y="10144"/>
                          <a:pt x="4097" y="10156"/>
                          <a:pt x="4144" y="10180"/>
                        </a:cubicBez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1"/>
                          <a:pt x="5228" y="10513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3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lnTo>
                          <a:pt x="7014" y="10871"/>
                        </a:lnTo>
                        <a:cubicBezTo>
                          <a:pt x="7168" y="10882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lnTo>
                          <a:pt x="7871" y="10954"/>
                        </a:ln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30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cubicBezTo>
                          <a:pt x="10621" y="10906"/>
                          <a:pt x="10681" y="10894"/>
                          <a:pt x="10740" y="10882"/>
                        </a:cubicBezTo>
                        <a:cubicBezTo>
                          <a:pt x="10955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3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60" y="10597"/>
                        </a:cubicBezTo>
                        <a:cubicBezTo>
                          <a:pt x="12479" y="10561"/>
                          <a:pt x="12598" y="10525"/>
                          <a:pt x="12717" y="10501"/>
                        </a:cubicBezTo>
                        <a:cubicBezTo>
                          <a:pt x="12860" y="10454"/>
                          <a:pt x="13014" y="10418"/>
                          <a:pt x="13169" y="10371"/>
                        </a:cubicBezTo>
                        <a:cubicBezTo>
                          <a:pt x="13205" y="10359"/>
                          <a:pt x="13241" y="10347"/>
                          <a:pt x="13264" y="10347"/>
                        </a:cubicBezTo>
                        <a:cubicBezTo>
                          <a:pt x="13455" y="10287"/>
                          <a:pt x="13634" y="10216"/>
                          <a:pt x="13812" y="10144"/>
                        </a:cubicBezTo>
                        <a:lnTo>
                          <a:pt x="13884" y="10120"/>
                        </a:lnTo>
                        <a:cubicBezTo>
                          <a:pt x="14086" y="10037"/>
                          <a:pt x="14276" y="9966"/>
                          <a:pt x="14455" y="9870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44"/>
                        </a:lnTo>
                        <a:lnTo>
                          <a:pt x="16455" y="8585"/>
                        </a:lnTo>
                        <a:cubicBezTo>
                          <a:pt x="16562" y="8477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5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65"/>
                        </a:cubicBezTo>
                        <a:cubicBezTo>
                          <a:pt x="17444" y="7299"/>
                          <a:pt x="17527" y="7132"/>
                          <a:pt x="17586" y="6965"/>
                        </a:cubicBezTo>
                        <a:cubicBezTo>
                          <a:pt x="17658" y="6799"/>
                          <a:pt x="17705" y="6632"/>
                          <a:pt x="17741" y="6453"/>
                        </a:cubicBezTo>
                        <a:cubicBezTo>
                          <a:pt x="17741" y="6441"/>
                          <a:pt x="17741" y="6430"/>
                          <a:pt x="17753" y="6418"/>
                        </a:cubicBezTo>
                        <a:cubicBezTo>
                          <a:pt x="17741" y="6406"/>
                          <a:pt x="17741" y="6406"/>
                          <a:pt x="17753" y="6406"/>
                        </a:cubicBezTo>
                        <a:cubicBezTo>
                          <a:pt x="17765" y="6322"/>
                          <a:pt x="17777" y="6239"/>
                          <a:pt x="17777" y="6168"/>
                        </a:cubicBezTo>
                        <a:lnTo>
                          <a:pt x="17777" y="6060"/>
                        </a:lnTo>
                        <a:cubicBezTo>
                          <a:pt x="17777" y="6037"/>
                          <a:pt x="17777" y="5989"/>
                          <a:pt x="17789" y="5953"/>
                        </a:cubicBezTo>
                        <a:cubicBezTo>
                          <a:pt x="17801" y="5906"/>
                          <a:pt x="17789" y="5894"/>
                          <a:pt x="17789" y="5870"/>
                        </a:cubicBez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776" y="563"/>
                          <a:pt x="17741" y="752"/>
                          <a:pt x="17682" y="941"/>
                        </a:cubicBezTo>
                        <a:lnTo>
                          <a:pt x="17670" y="977"/>
                        </a:lnTo>
                        <a:cubicBezTo>
                          <a:pt x="17646" y="1060"/>
                          <a:pt x="17610" y="1143"/>
                          <a:pt x="17575" y="1238"/>
                        </a:cubicBezTo>
                        <a:lnTo>
                          <a:pt x="17563" y="1262"/>
                        </a:lnTo>
                        <a:cubicBezTo>
                          <a:pt x="17384" y="1679"/>
                          <a:pt x="17146" y="2048"/>
                          <a:pt x="16848" y="2381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27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7" y="3143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98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5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29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6"/>
                        </a:cubicBezTo>
                        <a:cubicBezTo>
                          <a:pt x="12217" y="4834"/>
                          <a:pt x="12050" y="4858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60"/>
                          <a:pt x="10752" y="5084"/>
                        </a:cubicBezTo>
                        <a:lnTo>
                          <a:pt x="10574" y="5096"/>
                        </a:lnTo>
                        <a:cubicBezTo>
                          <a:pt x="10455" y="5120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67"/>
                          <a:pt x="9621" y="5167"/>
                        </a:cubicBezTo>
                        <a:cubicBezTo>
                          <a:pt x="9490" y="5167"/>
                          <a:pt x="9359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7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48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29"/>
                        </a:cubicBezTo>
                        <a:cubicBezTo>
                          <a:pt x="6037" y="4906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cubicBezTo>
                          <a:pt x="4823" y="4596"/>
                          <a:pt x="4763" y="4584"/>
                          <a:pt x="4692" y="4560"/>
                        </a:cubicBez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91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5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9" name="Google Shape;2009;p29"/>
                  <p:cNvSpPr/>
                  <p:nvPr/>
                </p:nvSpPr>
                <p:spPr>
                  <a:xfrm>
                    <a:off x="1110975" y="370678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62" y="2013"/>
                        </a:moveTo>
                        <a:cubicBezTo>
                          <a:pt x="19563" y="4025"/>
                          <a:pt x="19575" y="7299"/>
                          <a:pt x="16110" y="9299"/>
                        </a:cubicBezTo>
                        <a:cubicBezTo>
                          <a:pt x="12633" y="11311"/>
                          <a:pt x="7002" y="11323"/>
                          <a:pt x="3501" y="9299"/>
                        </a:cubicBezTo>
                        <a:cubicBezTo>
                          <a:pt x="13" y="7287"/>
                          <a:pt x="1" y="4025"/>
                          <a:pt x="3466" y="2013"/>
                        </a:cubicBezTo>
                        <a:cubicBezTo>
                          <a:pt x="6930" y="1"/>
                          <a:pt x="12586" y="1"/>
                          <a:pt x="16062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0" name="Google Shape;2010;p29"/>
                  <p:cNvSpPr/>
                  <p:nvPr/>
                </p:nvSpPr>
                <p:spPr>
                  <a:xfrm>
                    <a:off x="1267850" y="3797563"/>
                    <a:ext cx="175650" cy="10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61" extrusionOk="0">
                        <a:moveTo>
                          <a:pt x="5763" y="715"/>
                        </a:moveTo>
                        <a:cubicBezTo>
                          <a:pt x="7025" y="1442"/>
                          <a:pt x="7025" y="2620"/>
                          <a:pt x="5775" y="3335"/>
                        </a:cubicBezTo>
                        <a:cubicBezTo>
                          <a:pt x="4537" y="4061"/>
                          <a:pt x="2501" y="4061"/>
                          <a:pt x="1251" y="3335"/>
                        </a:cubicBezTo>
                        <a:cubicBezTo>
                          <a:pt x="0" y="2620"/>
                          <a:pt x="0" y="1442"/>
                          <a:pt x="1239" y="715"/>
                        </a:cubicBezTo>
                        <a:cubicBezTo>
                          <a:pt x="2489" y="1"/>
                          <a:pt x="4525" y="1"/>
                          <a:pt x="5763" y="715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1" name="Google Shape;2011;p29"/>
                  <p:cNvSpPr/>
                  <p:nvPr/>
                </p:nvSpPr>
                <p:spPr>
                  <a:xfrm>
                    <a:off x="1168725" y="3663338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55" y="72"/>
                        </a:move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84"/>
                          <a:pt x="14955" y="77"/>
                          <a:pt x="14955" y="72"/>
                        </a:cubicBezTo>
                        <a:close/>
                        <a:moveTo>
                          <a:pt x="13" y="0"/>
                        </a:moveTo>
                        <a:lnTo>
                          <a:pt x="1" y="4882"/>
                        </a:lnTo>
                        <a:cubicBezTo>
                          <a:pt x="1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1" y="8394"/>
                          <a:pt x="3168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30" y="8704"/>
                        </a:cubicBezTo>
                        <a:lnTo>
                          <a:pt x="4084" y="8751"/>
                        </a:lnTo>
                        <a:lnTo>
                          <a:pt x="4192" y="8787"/>
                        </a:lnTo>
                        <a:cubicBezTo>
                          <a:pt x="4251" y="8811"/>
                          <a:pt x="4323" y="8823"/>
                          <a:pt x="4382" y="8835"/>
                        </a:cubicBezTo>
                        <a:cubicBezTo>
                          <a:pt x="4537" y="8870"/>
                          <a:pt x="4692" y="8918"/>
                          <a:pt x="4846" y="8954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61" y="9085"/>
                        </a:cubicBezTo>
                        <a:cubicBezTo>
                          <a:pt x="5608" y="9085"/>
                          <a:pt x="5656" y="9097"/>
                          <a:pt x="5716" y="9109"/>
                        </a:cubicBezTo>
                        <a:cubicBezTo>
                          <a:pt x="5775" y="9120"/>
                          <a:pt x="5835" y="9120"/>
                          <a:pt x="5894" y="9132"/>
                        </a:cubicBezTo>
                        <a:cubicBezTo>
                          <a:pt x="6013" y="9144"/>
                          <a:pt x="6144" y="9156"/>
                          <a:pt x="6263" y="9168"/>
                        </a:cubicBezTo>
                        <a:cubicBezTo>
                          <a:pt x="6323" y="9168"/>
                          <a:pt x="6382" y="9192"/>
                          <a:pt x="6442" y="9192"/>
                        </a:cubicBezTo>
                        <a:lnTo>
                          <a:pt x="6609" y="9204"/>
                        </a:lnTo>
                        <a:cubicBezTo>
                          <a:pt x="6740" y="9204"/>
                          <a:pt x="6859" y="9216"/>
                          <a:pt x="6990" y="9216"/>
                        </a:cubicBezTo>
                        <a:lnTo>
                          <a:pt x="7180" y="9228"/>
                        </a:lnTo>
                        <a:lnTo>
                          <a:pt x="8061" y="9228"/>
                        </a:lnTo>
                        <a:cubicBezTo>
                          <a:pt x="8228" y="9228"/>
                          <a:pt x="8395" y="9204"/>
                          <a:pt x="8561" y="9192"/>
                        </a:cubicBezTo>
                        <a:cubicBezTo>
                          <a:pt x="8633" y="9192"/>
                          <a:pt x="8704" y="9192"/>
                          <a:pt x="8776" y="9180"/>
                        </a:cubicBezTo>
                        <a:lnTo>
                          <a:pt x="8871" y="9168"/>
                        </a:lnTo>
                        <a:lnTo>
                          <a:pt x="9014" y="9156"/>
                        </a:lnTo>
                        <a:cubicBezTo>
                          <a:pt x="9192" y="9132"/>
                          <a:pt x="9359" y="9109"/>
                          <a:pt x="9538" y="9073"/>
                        </a:cubicBezTo>
                        <a:lnTo>
                          <a:pt x="9657" y="9061"/>
                        </a:lnTo>
                        <a:lnTo>
                          <a:pt x="9728" y="9049"/>
                        </a:lnTo>
                        <a:cubicBezTo>
                          <a:pt x="9799" y="9037"/>
                          <a:pt x="9883" y="9013"/>
                          <a:pt x="9966" y="9001"/>
                        </a:cubicBezTo>
                        <a:cubicBezTo>
                          <a:pt x="10097" y="8966"/>
                          <a:pt x="10240" y="8942"/>
                          <a:pt x="10383" y="8906"/>
                        </a:cubicBezTo>
                        <a:cubicBezTo>
                          <a:pt x="10478" y="8882"/>
                          <a:pt x="10573" y="8858"/>
                          <a:pt x="10681" y="8823"/>
                        </a:cubicBezTo>
                        <a:cubicBezTo>
                          <a:pt x="10800" y="8799"/>
                          <a:pt x="10931" y="8763"/>
                          <a:pt x="11062" y="8716"/>
                        </a:cubicBezTo>
                        <a:lnTo>
                          <a:pt x="11145" y="8692"/>
                        </a:lnTo>
                        <a:cubicBezTo>
                          <a:pt x="11300" y="8644"/>
                          <a:pt x="11454" y="8597"/>
                          <a:pt x="11597" y="8537"/>
                        </a:cubicBezTo>
                        <a:cubicBezTo>
                          <a:pt x="11621" y="8525"/>
                          <a:pt x="11645" y="8513"/>
                          <a:pt x="11669" y="8513"/>
                        </a:cubicBezTo>
                        <a:cubicBezTo>
                          <a:pt x="11824" y="8442"/>
                          <a:pt x="11990" y="8370"/>
                          <a:pt x="12145" y="8299"/>
                        </a:cubicBezTo>
                        <a:lnTo>
                          <a:pt x="12276" y="8239"/>
                        </a:lnTo>
                        <a:cubicBezTo>
                          <a:pt x="12455" y="8156"/>
                          <a:pt x="12621" y="8073"/>
                          <a:pt x="12788" y="7977"/>
                        </a:cubicBezTo>
                        <a:lnTo>
                          <a:pt x="12871" y="7918"/>
                        </a:lnTo>
                        <a:cubicBezTo>
                          <a:pt x="13014" y="7835"/>
                          <a:pt x="13133" y="7751"/>
                          <a:pt x="13252" y="7668"/>
                        </a:cubicBezTo>
                        <a:lnTo>
                          <a:pt x="13312" y="7632"/>
                        </a:lnTo>
                        <a:cubicBezTo>
                          <a:pt x="13455" y="7525"/>
                          <a:pt x="13586" y="7430"/>
                          <a:pt x="13705" y="7334"/>
                        </a:cubicBezTo>
                        <a:lnTo>
                          <a:pt x="13752" y="7287"/>
                        </a:lnTo>
                        <a:cubicBezTo>
                          <a:pt x="13776" y="7263"/>
                          <a:pt x="13800" y="7239"/>
                          <a:pt x="13824" y="7227"/>
                        </a:cubicBezTo>
                        <a:cubicBezTo>
                          <a:pt x="13919" y="7132"/>
                          <a:pt x="14002" y="7049"/>
                          <a:pt x="14086" y="6953"/>
                        </a:cubicBezTo>
                        <a:lnTo>
                          <a:pt x="14145" y="6894"/>
                        </a:lnTo>
                        <a:cubicBezTo>
                          <a:pt x="14193" y="6834"/>
                          <a:pt x="14241" y="6787"/>
                          <a:pt x="14288" y="6727"/>
                        </a:cubicBezTo>
                        <a:cubicBezTo>
                          <a:pt x="14395" y="6584"/>
                          <a:pt x="14502" y="6442"/>
                          <a:pt x="14586" y="6275"/>
                        </a:cubicBezTo>
                        <a:cubicBezTo>
                          <a:pt x="14669" y="6144"/>
                          <a:pt x="14729" y="6001"/>
                          <a:pt x="14788" y="5858"/>
                        </a:cubicBezTo>
                        <a:cubicBezTo>
                          <a:pt x="14836" y="5715"/>
                          <a:pt x="14872" y="5572"/>
                          <a:pt x="14907" y="5429"/>
                        </a:cubicBezTo>
                        <a:cubicBezTo>
                          <a:pt x="14907" y="5418"/>
                          <a:pt x="14907" y="5406"/>
                          <a:pt x="14907" y="5394"/>
                        </a:cubicBezTo>
                        <a:cubicBezTo>
                          <a:pt x="14919" y="5322"/>
                          <a:pt x="14931" y="5263"/>
                          <a:pt x="14931" y="5191"/>
                        </a:cubicBezTo>
                        <a:lnTo>
                          <a:pt x="14931" y="5108"/>
                        </a:lnTo>
                        <a:cubicBezTo>
                          <a:pt x="14931" y="5084"/>
                          <a:pt x="14931" y="5048"/>
                          <a:pt x="14943" y="5013"/>
                        </a:cubicBezTo>
                        <a:cubicBezTo>
                          <a:pt x="14943" y="4977"/>
                          <a:pt x="14943" y="4965"/>
                          <a:pt x="14943" y="4941"/>
                        </a:cubicBez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130"/>
                          <a:pt x="14953" y="190"/>
                          <a:pt x="14943" y="250"/>
                        </a:cubicBezTo>
                        <a:lnTo>
                          <a:pt x="14943" y="310"/>
                        </a:lnTo>
                        <a:cubicBezTo>
                          <a:pt x="14931" y="476"/>
                          <a:pt x="14895" y="643"/>
                          <a:pt x="14848" y="798"/>
                        </a:cubicBezTo>
                        <a:cubicBezTo>
                          <a:pt x="14848" y="798"/>
                          <a:pt x="14848" y="810"/>
                          <a:pt x="14848" y="822"/>
                        </a:cubicBezTo>
                        <a:cubicBezTo>
                          <a:pt x="14824" y="893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10" y="1405"/>
                          <a:pt x="14395" y="1727"/>
                          <a:pt x="14145" y="2012"/>
                        </a:cubicBezTo>
                        <a:cubicBezTo>
                          <a:pt x="14133" y="2024"/>
                          <a:pt x="14121" y="2048"/>
                          <a:pt x="14098" y="2060"/>
                        </a:cubicBezTo>
                        <a:cubicBezTo>
                          <a:pt x="13990" y="2179"/>
                          <a:pt x="13883" y="2286"/>
                          <a:pt x="13764" y="2393"/>
                        </a:cubicBezTo>
                        <a:lnTo>
                          <a:pt x="13717" y="2441"/>
                        </a:lnTo>
                        <a:cubicBezTo>
                          <a:pt x="13598" y="2548"/>
                          <a:pt x="13467" y="2643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3"/>
                          <a:pt x="12967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1990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1" y="3715"/>
                          <a:pt x="11252" y="3775"/>
                          <a:pt x="11073" y="3822"/>
                        </a:cubicBezTo>
                        <a:cubicBezTo>
                          <a:pt x="10942" y="3870"/>
                          <a:pt x="10812" y="3905"/>
                          <a:pt x="10681" y="3941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8"/>
                          <a:pt x="10109" y="4072"/>
                          <a:pt x="9978" y="4108"/>
                        </a:cubicBezTo>
                        <a:cubicBezTo>
                          <a:pt x="9871" y="4132"/>
                          <a:pt x="9776" y="4144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lnTo>
                          <a:pt x="8883" y="4275"/>
                        </a:lnTo>
                        <a:cubicBezTo>
                          <a:pt x="8787" y="4286"/>
                          <a:pt x="8680" y="4298"/>
                          <a:pt x="8585" y="4298"/>
                        </a:cubicBezTo>
                        <a:cubicBezTo>
                          <a:pt x="8418" y="4322"/>
                          <a:pt x="8252" y="4334"/>
                          <a:pt x="8085" y="4334"/>
                        </a:cubicBezTo>
                        <a:cubicBezTo>
                          <a:pt x="7978" y="4334"/>
                          <a:pt x="7859" y="4334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4"/>
                        </a:cubicBezTo>
                        <a:cubicBezTo>
                          <a:pt x="6894" y="4322"/>
                          <a:pt x="6751" y="4322"/>
                          <a:pt x="6621" y="4322"/>
                        </a:cubicBezTo>
                        <a:cubicBezTo>
                          <a:pt x="6501" y="4310"/>
                          <a:pt x="6394" y="4298"/>
                          <a:pt x="6275" y="4286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7"/>
                          <a:pt x="5680" y="4215"/>
                          <a:pt x="5573" y="4203"/>
                        </a:cubicBezTo>
                        <a:cubicBezTo>
                          <a:pt x="5454" y="4179"/>
                          <a:pt x="5311" y="4156"/>
                          <a:pt x="5180" y="4132"/>
                        </a:cubicBezTo>
                        <a:cubicBezTo>
                          <a:pt x="5073" y="4108"/>
                          <a:pt x="4966" y="4084"/>
                          <a:pt x="4858" y="4072"/>
                        </a:cubicBezTo>
                        <a:cubicBezTo>
                          <a:pt x="4716" y="4036"/>
                          <a:pt x="4549" y="3989"/>
                          <a:pt x="4394" y="3953"/>
                        </a:cubicBezTo>
                        <a:cubicBezTo>
                          <a:pt x="4299" y="3929"/>
                          <a:pt x="4204" y="3905"/>
                          <a:pt x="4096" y="3870"/>
                        </a:cubicBezTo>
                        <a:lnTo>
                          <a:pt x="3942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96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20" y="869"/>
                          <a:pt x="13" y="441"/>
                          <a:pt x="13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2" name="Google Shape;2012;p29"/>
                  <p:cNvSpPr/>
                  <p:nvPr/>
                </p:nvSpPr>
                <p:spPr>
                  <a:xfrm>
                    <a:off x="1150275" y="3544863"/>
                    <a:ext cx="410800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4" extrusionOk="0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6" y="1703"/>
                        </a:cubicBezTo>
                        <a:cubicBezTo>
                          <a:pt x="5823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3" name="Google Shape;2013;p29"/>
                  <p:cNvSpPr/>
                  <p:nvPr/>
                </p:nvSpPr>
                <p:spPr>
                  <a:xfrm>
                    <a:off x="1248800" y="3602313"/>
                    <a:ext cx="213450" cy="12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30" extrusionOk="0">
                        <a:moveTo>
                          <a:pt x="7001" y="870"/>
                        </a:moveTo>
                        <a:cubicBezTo>
                          <a:pt x="8525" y="1751"/>
                          <a:pt x="8537" y="3179"/>
                          <a:pt x="7025" y="4049"/>
                        </a:cubicBezTo>
                        <a:cubicBezTo>
                          <a:pt x="5513" y="4930"/>
                          <a:pt x="3060" y="4930"/>
                          <a:pt x="1536" y="4049"/>
                        </a:cubicBezTo>
                        <a:cubicBezTo>
                          <a:pt x="12" y="3179"/>
                          <a:pt x="0" y="1751"/>
                          <a:pt x="1513" y="870"/>
                        </a:cubicBezTo>
                        <a:cubicBezTo>
                          <a:pt x="3025" y="0"/>
                          <a:pt x="5489" y="0"/>
                          <a:pt x="7001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4" name="Google Shape;2014;p29"/>
                  <p:cNvSpPr/>
                  <p:nvPr/>
                </p:nvSpPr>
                <p:spPr>
                  <a:xfrm>
                    <a:off x="1273500" y="3620538"/>
                    <a:ext cx="164025" cy="8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63" extrusionOk="0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1" y="1188"/>
                          <a:pt x="13" y="2284"/>
                          <a:pt x="1179" y="2962"/>
                        </a:cubicBezTo>
                        <a:cubicBezTo>
                          <a:pt x="1763" y="3296"/>
                          <a:pt x="2528" y="3462"/>
                          <a:pt x="3291" y="3462"/>
                        </a:cubicBezTo>
                        <a:cubicBezTo>
                          <a:pt x="4055" y="3462"/>
                          <a:pt x="4817" y="3296"/>
                          <a:pt x="5394" y="2962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5" name="Google Shape;2015;p29"/>
                  <p:cNvSpPr/>
                  <p:nvPr/>
                </p:nvSpPr>
                <p:spPr>
                  <a:xfrm>
                    <a:off x="1133000" y="3642788"/>
                    <a:ext cx="4453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1" extrusionOk="0">
                        <a:moveTo>
                          <a:pt x="17813" y="60"/>
                        </a:move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3" y="88"/>
                          <a:pt x="17813" y="74"/>
                          <a:pt x="17813" y="60"/>
                        </a:cubicBezTo>
                        <a:close/>
                        <a:moveTo>
                          <a:pt x="25" y="1"/>
                        </a:moveTo>
                        <a:lnTo>
                          <a:pt x="1" y="5811"/>
                        </a:lnTo>
                        <a:cubicBezTo>
                          <a:pt x="1" y="7133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95"/>
                          <a:pt x="3513" y="9919"/>
                        </a:cubicBezTo>
                        <a:cubicBezTo>
                          <a:pt x="3644" y="9978"/>
                          <a:pt x="3775" y="10050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1"/>
                        </a:ln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1" y="10419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73"/>
                          <a:pt x="5585" y="10609"/>
                          <a:pt x="5775" y="10657"/>
                        </a:cubicBezTo>
                        <a:cubicBezTo>
                          <a:pt x="5823" y="10669"/>
                          <a:pt x="5871" y="10681"/>
                          <a:pt x="5930" y="10693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8"/>
                          <a:pt x="6621" y="10812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7"/>
                          <a:pt x="7466" y="10919"/>
                        </a:cubicBezTo>
                        <a:cubicBezTo>
                          <a:pt x="7538" y="10919"/>
                          <a:pt x="7609" y="10931"/>
                          <a:pt x="7680" y="10943"/>
                        </a:cubicBezTo>
                        <a:cubicBezTo>
                          <a:pt x="7752" y="10943"/>
                          <a:pt x="7811" y="10943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3"/>
                        </a:cubicBezTo>
                        <a:cubicBezTo>
                          <a:pt x="10288" y="10943"/>
                          <a:pt x="10371" y="10943"/>
                          <a:pt x="10443" y="10919"/>
                        </a:cubicBezTo>
                        <a:lnTo>
                          <a:pt x="10562" y="10907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800"/>
                        </a:cubicBezTo>
                        <a:lnTo>
                          <a:pt x="11514" y="10776"/>
                        </a:lnTo>
                        <a:lnTo>
                          <a:pt x="11586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8"/>
                          <a:pt x="12717" y="10502"/>
                        </a:cubicBezTo>
                        <a:cubicBezTo>
                          <a:pt x="12860" y="10466"/>
                          <a:pt x="13014" y="10419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8"/>
                          <a:pt x="13634" y="10216"/>
                          <a:pt x="13812" y="10157"/>
                        </a:cubicBezTo>
                        <a:lnTo>
                          <a:pt x="13884" y="10121"/>
                        </a:lnTo>
                        <a:cubicBezTo>
                          <a:pt x="14086" y="10050"/>
                          <a:pt x="14276" y="9966"/>
                          <a:pt x="14455" y="9883"/>
                        </a:cubicBezTo>
                        <a:lnTo>
                          <a:pt x="14622" y="9800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9"/>
                        </a:lnTo>
                        <a:cubicBezTo>
                          <a:pt x="15491" y="9323"/>
                          <a:pt x="15634" y="9228"/>
                          <a:pt x="15777" y="9121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7"/>
                        </a:lnTo>
                        <a:cubicBezTo>
                          <a:pt x="16396" y="8633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1"/>
                          <a:pt x="16777" y="8264"/>
                        </a:cubicBezTo>
                        <a:cubicBezTo>
                          <a:pt x="16789" y="8240"/>
                          <a:pt x="16813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03" y="7990"/>
                        </a:cubicBezTo>
                        <a:cubicBezTo>
                          <a:pt x="17134" y="7823"/>
                          <a:pt x="17253" y="7645"/>
                          <a:pt x="17360" y="7454"/>
                        </a:cubicBezTo>
                        <a:cubicBezTo>
                          <a:pt x="17455" y="7299"/>
                          <a:pt x="17539" y="7133"/>
                          <a:pt x="17598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1" y="5942"/>
                        </a:cubicBezTo>
                        <a:cubicBezTo>
                          <a:pt x="17813" y="5906"/>
                          <a:pt x="17801" y="5882"/>
                          <a:pt x="17801" y="5859"/>
                        </a:cubicBez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2" y="160"/>
                          <a:pt x="17810" y="219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5" y="1227"/>
                        </a:cubicBezTo>
                        <a:lnTo>
                          <a:pt x="17563" y="1251"/>
                        </a:lnTo>
                        <a:cubicBezTo>
                          <a:pt x="17384" y="1668"/>
                          <a:pt x="17146" y="2049"/>
                          <a:pt x="16848" y="2382"/>
                        </a:cubicBezTo>
                        <a:lnTo>
                          <a:pt x="16789" y="2453"/>
                        </a:lnTo>
                        <a:cubicBezTo>
                          <a:pt x="16658" y="2584"/>
                          <a:pt x="16527" y="2715"/>
                          <a:pt x="16384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7" y="3787"/>
                          <a:pt x="14836" y="3882"/>
                          <a:pt x="14634" y="3989"/>
                        </a:cubicBezTo>
                        <a:lnTo>
                          <a:pt x="14467" y="4061"/>
                        </a:lnTo>
                        <a:cubicBezTo>
                          <a:pt x="14288" y="4144"/>
                          <a:pt x="14098" y="4227"/>
                          <a:pt x="13895" y="4311"/>
                        </a:cubicBezTo>
                        <a:lnTo>
                          <a:pt x="13824" y="4335"/>
                        </a:lnTo>
                        <a:cubicBezTo>
                          <a:pt x="13622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9" y="4692"/>
                        </a:cubicBezTo>
                        <a:cubicBezTo>
                          <a:pt x="12610" y="4716"/>
                          <a:pt x="12491" y="4751"/>
                          <a:pt x="12371" y="4787"/>
                        </a:cubicBezTo>
                        <a:cubicBezTo>
                          <a:pt x="12217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3"/>
                        </a:cubicBezTo>
                        <a:lnTo>
                          <a:pt x="10574" y="5097"/>
                        </a:lnTo>
                        <a:cubicBezTo>
                          <a:pt x="10455" y="5108"/>
                          <a:pt x="10336" y="5120"/>
                          <a:pt x="10216" y="5120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cubicBezTo>
                          <a:pt x="9490" y="5168"/>
                          <a:pt x="9359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8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7"/>
                        </a:cubicBezTo>
                        <a:cubicBezTo>
                          <a:pt x="5609" y="4799"/>
                          <a:pt x="5418" y="4751"/>
                          <a:pt x="5240" y="4704"/>
                        </a:cubicBezTo>
                        <a:cubicBezTo>
                          <a:pt x="5121" y="4680"/>
                          <a:pt x="5002" y="4644"/>
                          <a:pt x="4882" y="4608"/>
                        </a:cubicBezTo>
                        <a:lnTo>
                          <a:pt x="4692" y="4549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01" y="4311"/>
                        </a:lnTo>
                        <a:cubicBezTo>
                          <a:pt x="3847" y="4251"/>
                          <a:pt x="3692" y="4180"/>
                          <a:pt x="3537" y="4108"/>
                        </a:cubicBezTo>
                        <a:cubicBezTo>
                          <a:pt x="3454" y="4073"/>
                          <a:pt x="3382" y="4049"/>
                          <a:pt x="3299" y="4013"/>
                        </a:cubicBezTo>
                        <a:cubicBezTo>
                          <a:pt x="3073" y="3906"/>
                          <a:pt x="2858" y="3787"/>
                          <a:pt x="2644" y="3668"/>
                        </a:cubicBezTo>
                        <a:cubicBezTo>
                          <a:pt x="1549" y="3037"/>
                          <a:pt x="799" y="2275"/>
                          <a:pt x="382" y="1477"/>
                        </a:cubicBezTo>
                        <a:cubicBezTo>
                          <a:pt x="144" y="1013"/>
                          <a:pt x="25" y="513"/>
                          <a:pt x="25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6" name="Google Shape;2016;p29"/>
                  <p:cNvSpPr/>
                  <p:nvPr/>
                </p:nvSpPr>
                <p:spPr>
                  <a:xfrm>
                    <a:off x="1110975" y="3501713"/>
                    <a:ext cx="489375" cy="283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5" extrusionOk="0">
                        <a:moveTo>
                          <a:pt x="16062" y="2012"/>
                        </a:moveTo>
                        <a:cubicBezTo>
                          <a:pt x="19563" y="4036"/>
                          <a:pt x="19575" y="7299"/>
                          <a:pt x="16110" y="9311"/>
                        </a:cubicBezTo>
                        <a:cubicBezTo>
                          <a:pt x="12633" y="11335"/>
                          <a:pt x="7002" y="11335"/>
                          <a:pt x="3501" y="9311"/>
                        </a:cubicBezTo>
                        <a:cubicBezTo>
                          <a:pt x="13" y="7299"/>
                          <a:pt x="1" y="4024"/>
                          <a:pt x="3466" y="2012"/>
                        </a:cubicBezTo>
                        <a:cubicBezTo>
                          <a:pt x="6930" y="0"/>
                          <a:pt x="12586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7" name="Google Shape;2017;p29"/>
                  <p:cNvSpPr/>
                  <p:nvPr/>
                </p:nvSpPr>
                <p:spPr>
                  <a:xfrm>
                    <a:off x="1267850" y="3592488"/>
                    <a:ext cx="175650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73" extrusionOk="0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7"/>
                        </a:cubicBezTo>
                        <a:cubicBezTo>
                          <a:pt x="2489" y="1"/>
                          <a:pt x="4525" y="1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8" name="Google Shape;2018;p29"/>
                  <p:cNvSpPr/>
                  <p:nvPr/>
                </p:nvSpPr>
                <p:spPr>
                  <a:xfrm>
                    <a:off x="1168725" y="3458238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55" y="60"/>
                        </a:move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5" y="83"/>
                          <a:pt x="14955" y="72"/>
                          <a:pt x="14955" y="60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7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lnTo>
                          <a:pt x="3477" y="8550"/>
                        </a:lnTo>
                        <a:cubicBezTo>
                          <a:pt x="3620" y="8609"/>
                          <a:pt x="3775" y="8657"/>
                          <a:pt x="3930" y="8704"/>
                        </a:cubicBezTo>
                        <a:cubicBezTo>
                          <a:pt x="3977" y="8716"/>
                          <a:pt x="4037" y="8728"/>
                          <a:pt x="4084" y="8752"/>
                        </a:cubicBezTo>
                        <a:lnTo>
                          <a:pt x="4192" y="8788"/>
                        </a:lnTo>
                        <a:cubicBezTo>
                          <a:pt x="4251" y="8800"/>
                          <a:pt x="4323" y="8811"/>
                          <a:pt x="4382" y="8835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02"/>
                        </a:lnTo>
                        <a:cubicBezTo>
                          <a:pt x="5287" y="9026"/>
                          <a:pt x="5418" y="9050"/>
                          <a:pt x="5561" y="9073"/>
                        </a:cubicBezTo>
                        <a:cubicBezTo>
                          <a:pt x="5608" y="9073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21"/>
                          <a:pt x="5894" y="9121"/>
                        </a:cubicBezTo>
                        <a:cubicBezTo>
                          <a:pt x="6013" y="9133"/>
                          <a:pt x="6144" y="9157"/>
                          <a:pt x="6263" y="9169"/>
                        </a:cubicBezTo>
                        <a:cubicBezTo>
                          <a:pt x="6323" y="9169"/>
                          <a:pt x="6382" y="9181"/>
                          <a:pt x="6442" y="9181"/>
                        </a:cubicBez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cubicBezTo>
                          <a:pt x="7049" y="9216"/>
                          <a:pt x="7121" y="9216"/>
                          <a:pt x="7180" y="9228"/>
                        </a:cubicBezTo>
                        <a:lnTo>
                          <a:pt x="7942" y="9228"/>
                        </a:lnTo>
                        <a:lnTo>
                          <a:pt x="8061" y="9216"/>
                        </a:lnTo>
                        <a:cubicBezTo>
                          <a:pt x="8228" y="9216"/>
                          <a:pt x="8395" y="9192"/>
                          <a:pt x="8561" y="9181"/>
                        </a:cubicBezTo>
                        <a:cubicBezTo>
                          <a:pt x="8633" y="9181"/>
                          <a:pt x="8704" y="9181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97"/>
                          <a:pt x="9538" y="9061"/>
                        </a:cubicBezTo>
                        <a:lnTo>
                          <a:pt x="9657" y="9050"/>
                        </a:lnTo>
                        <a:lnTo>
                          <a:pt x="9728" y="9038"/>
                        </a:lnTo>
                        <a:cubicBezTo>
                          <a:pt x="9799" y="9026"/>
                          <a:pt x="9883" y="9002"/>
                          <a:pt x="9966" y="8990"/>
                        </a:cubicBezTo>
                        <a:cubicBezTo>
                          <a:pt x="10097" y="8954"/>
                          <a:pt x="10240" y="8931"/>
                          <a:pt x="10383" y="8895"/>
                        </a:cubicBezTo>
                        <a:cubicBezTo>
                          <a:pt x="10478" y="8871"/>
                          <a:pt x="10573" y="8847"/>
                          <a:pt x="10681" y="8823"/>
                        </a:cubicBezTo>
                        <a:cubicBezTo>
                          <a:pt x="10800" y="8788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85"/>
                          <a:pt x="11597" y="8526"/>
                        </a:cubicBezTo>
                        <a:lnTo>
                          <a:pt x="11669" y="8502"/>
                        </a:lnTo>
                        <a:cubicBezTo>
                          <a:pt x="11824" y="8430"/>
                          <a:pt x="11990" y="8359"/>
                          <a:pt x="12145" y="8288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61"/>
                          <a:pt x="12788" y="7966"/>
                        </a:cubicBezTo>
                        <a:lnTo>
                          <a:pt x="12871" y="7907"/>
                        </a:lnTo>
                        <a:cubicBezTo>
                          <a:pt x="13014" y="7823"/>
                          <a:pt x="13133" y="7740"/>
                          <a:pt x="13252" y="7657"/>
                        </a:cubicBezTo>
                        <a:lnTo>
                          <a:pt x="13312" y="7621"/>
                        </a:lnTo>
                        <a:cubicBezTo>
                          <a:pt x="13455" y="7514"/>
                          <a:pt x="13586" y="7418"/>
                          <a:pt x="13705" y="7323"/>
                        </a:cubicBezTo>
                        <a:lnTo>
                          <a:pt x="13752" y="7276"/>
                        </a:lnTo>
                        <a:cubicBezTo>
                          <a:pt x="13776" y="7252"/>
                          <a:pt x="13800" y="7228"/>
                          <a:pt x="13824" y="7216"/>
                        </a:cubicBezTo>
                        <a:cubicBezTo>
                          <a:pt x="13919" y="7121"/>
                          <a:pt x="14002" y="7037"/>
                          <a:pt x="14086" y="6942"/>
                        </a:cubicBezTo>
                        <a:cubicBezTo>
                          <a:pt x="14110" y="6918"/>
                          <a:pt x="14121" y="6906"/>
                          <a:pt x="14145" y="6883"/>
                        </a:cubicBezTo>
                        <a:cubicBezTo>
                          <a:pt x="14193" y="6823"/>
                          <a:pt x="14241" y="6775"/>
                          <a:pt x="14288" y="6716"/>
                        </a:cubicBezTo>
                        <a:cubicBezTo>
                          <a:pt x="14395" y="6573"/>
                          <a:pt x="14502" y="6418"/>
                          <a:pt x="14586" y="6264"/>
                        </a:cubicBezTo>
                        <a:cubicBezTo>
                          <a:pt x="14657" y="6133"/>
                          <a:pt x="14729" y="5990"/>
                          <a:pt x="14788" y="5847"/>
                        </a:cubicBezTo>
                        <a:cubicBezTo>
                          <a:pt x="14836" y="5704"/>
                          <a:pt x="14872" y="5561"/>
                          <a:pt x="14907" y="5418"/>
                        </a:cubicBezTo>
                        <a:lnTo>
                          <a:pt x="14907" y="5382"/>
                        </a:lnTo>
                        <a:cubicBezTo>
                          <a:pt x="14919" y="5311"/>
                          <a:pt x="14931" y="5251"/>
                          <a:pt x="14931" y="5180"/>
                        </a:cubicBezTo>
                        <a:lnTo>
                          <a:pt x="14931" y="5097"/>
                        </a:lnTo>
                        <a:cubicBezTo>
                          <a:pt x="14931" y="5073"/>
                          <a:pt x="14931" y="5037"/>
                          <a:pt x="14943" y="5001"/>
                        </a:cubicBezTo>
                        <a:cubicBezTo>
                          <a:pt x="14943" y="4966"/>
                          <a:pt x="14943" y="4954"/>
                          <a:pt x="14943" y="4930"/>
                        </a:cubicBez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4" y="143"/>
                          <a:pt x="14953" y="193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1"/>
                        </a:lnTo>
                        <a:cubicBezTo>
                          <a:pt x="14610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8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5"/>
                        </a:cubicBezTo>
                        <a:cubicBezTo>
                          <a:pt x="12621" y="3168"/>
                          <a:pt x="12466" y="3263"/>
                          <a:pt x="12288" y="3347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lnTo>
                          <a:pt x="11609" y="3644"/>
                        </a:ln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7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04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7"/>
                        </a:cubicBezTo>
                        <a:lnTo>
                          <a:pt x="7347" y="4347"/>
                        </a:lnTo>
                        <a:cubicBezTo>
                          <a:pt x="7228" y="4347"/>
                          <a:pt x="7121" y="4347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lnTo>
                          <a:pt x="5906" y="4239"/>
                        </a:lnTo>
                        <a:lnTo>
                          <a:pt x="5573" y="4192"/>
                        </a:lnTo>
                        <a:cubicBezTo>
                          <a:pt x="5442" y="4168"/>
                          <a:pt x="5311" y="4156"/>
                          <a:pt x="5180" y="4120"/>
                        </a:cubicBezTo>
                        <a:cubicBezTo>
                          <a:pt x="5073" y="4109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54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6"/>
                          <a:pt x="3489" y="3668"/>
                        </a:cubicBezTo>
                        <a:lnTo>
                          <a:pt x="3358" y="3620"/>
                        </a:ln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5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9" name="Google Shape;2019;p29"/>
                  <p:cNvSpPr/>
                  <p:nvPr/>
                </p:nvSpPr>
                <p:spPr>
                  <a:xfrm>
                    <a:off x="1150275" y="3340088"/>
                    <a:ext cx="410800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4" extrusionOk="0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0" y="6120"/>
                          <a:pt x="0" y="3381"/>
                          <a:pt x="2906" y="1691"/>
                        </a:cubicBezTo>
                        <a:cubicBezTo>
                          <a:pt x="5823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0" name="Google Shape;2020;p29"/>
                  <p:cNvSpPr/>
                  <p:nvPr/>
                </p:nvSpPr>
                <p:spPr>
                  <a:xfrm>
                    <a:off x="1248800" y="3397238"/>
                    <a:ext cx="213450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42" extrusionOk="0">
                        <a:moveTo>
                          <a:pt x="7001" y="881"/>
                        </a:moveTo>
                        <a:cubicBezTo>
                          <a:pt x="8525" y="1762"/>
                          <a:pt x="8537" y="3179"/>
                          <a:pt x="7025" y="4060"/>
                        </a:cubicBezTo>
                        <a:cubicBezTo>
                          <a:pt x="5513" y="4941"/>
                          <a:pt x="3060" y="4941"/>
                          <a:pt x="1536" y="4060"/>
                        </a:cubicBezTo>
                        <a:cubicBezTo>
                          <a:pt x="12" y="3179"/>
                          <a:pt x="0" y="1750"/>
                          <a:pt x="1513" y="881"/>
                        </a:cubicBezTo>
                        <a:cubicBezTo>
                          <a:pt x="3025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1" name="Google Shape;2021;p29"/>
                  <p:cNvSpPr/>
                  <p:nvPr/>
                </p:nvSpPr>
                <p:spPr>
                  <a:xfrm>
                    <a:off x="1273500" y="3415763"/>
                    <a:ext cx="1640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9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2" name="Google Shape;2022;p29"/>
                  <p:cNvSpPr/>
                  <p:nvPr/>
                </p:nvSpPr>
                <p:spPr>
                  <a:xfrm>
                    <a:off x="1133000" y="3437713"/>
                    <a:ext cx="4453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0" extrusionOk="0">
                        <a:moveTo>
                          <a:pt x="17813" y="48"/>
                        </a:move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3" y="83"/>
                          <a:pt x="17813" y="65"/>
                          <a:pt x="17813" y="48"/>
                        </a:cubicBezTo>
                        <a:close/>
                        <a:moveTo>
                          <a:pt x="25" y="0"/>
                        </a:moveTo>
                        <a:lnTo>
                          <a:pt x="1" y="5811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cubicBezTo>
                          <a:pt x="7752" y="10942"/>
                          <a:pt x="7811" y="10942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90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2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4"/>
                        </a:lnTo>
                        <a:cubicBezTo>
                          <a:pt x="11681" y="10752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7"/>
                          <a:pt x="12717" y="10502"/>
                        </a:cubicBezTo>
                        <a:cubicBezTo>
                          <a:pt x="12860" y="10466"/>
                          <a:pt x="13014" y="10418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7"/>
                          <a:pt x="13634" y="10216"/>
                          <a:pt x="13812" y="10156"/>
                        </a:cubicBezTo>
                        <a:lnTo>
                          <a:pt x="13884" y="10121"/>
                        </a:lnTo>
                        <a:cubicBezTo>
                          <a:pt x="14086" y="10049"/>
                          <a:pt x="14276" y="9966"/>
                          <a:pt x="14455" y="9882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28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6"/>
                        </a:lnTo>
                        <a:cubicBezTo>
                          <a:pt x="16396" y="8632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6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54"/>
                        </a:cubicBezTo>
                        <a:cubicBezTo>
                          <a:pt x="17455" y="7299"/>
                          <a:pt x="17539" y="7120"/>
                          <a:pt x="17598" y="6954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1" y="5942"/>
                        </a:cubicBezTo>
                        <a:cubicBezTo>
                          <a:pt x="17813" y="5894"/>
                          <a:pt x="17801" y="5882"/>
                          <a:pt x="17801" y="5858"/>
                        </a:cubicBez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2" y="166"/>
                          <a:pt x="17810" y="232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5" y="1239"/>
                        </a:cubicBezTo>
                        <a:lnTo>
                          <a:pt x="17563" y="1262"/>
                        </a:lnTo>
                        <a:cubicBezTo>
                          <a:pt x="17384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15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87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6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18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7"/>
                        </a:cubicBezTo>
                        <a:cubicBezTo>
                          <a:pt x="12217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2"/>
                        </a:cubicBezTo>
                        <a:lnTo>
                          <a:pt x="10574" y="5096"/>
                        </a:lnTo>
                        <a:cubicBezTo>
                          <a:pt x="10455" y="5108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lnTo>
                          <a:pt x="4692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79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6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3" name="Google Shape;2023;p29"/>
                  <p:cNvSpPr/>
                  <p:nvPr/>
                </p:nvSpPr>
                <p:spPr>
                  <a:xfrm>
                    <a:off x="1110975" y="32966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62" y="2025"/>
                        </a:moveTo>
                        <a:cubicBezTo>
                          <a:pt x="19563" y="4037"/>
                          <a:pt x="19575" y="7299"/>
                          <a:pt x="16110" y="9311"/>
                        </a:cubicBezTo>
                        <a:cubicBezTo>
                          <a:pt x="12633" y="11324"/>
                          <a:pt x="7002" y="11336"/>
                          <a:pt x="3501" y="9311"/>
                        </a:cubicBezTo>
                        <a:cubicBezTo>
                          <a:pt x="13" y="7299"/>
                          <a:pt x="1" y="4025"/>
                          <a:pt x="3466" y="2025"/>
                        </a:cubicBezTo>
                        <a:cubicBezTo>
                          <a:pt x="6930" y="13"/>
                          <a:pt x="12586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4" name="Google Shape;2024;p29"/>
                  <p:cNvSpPr/>
                  <p:nvPr/>
                </p:nvSpPr>
                <p:spPr>
                  <a:xfrm>
                    <a:off x="1267850" y="3387413"/>
                    <a:ext cx="175650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73" extrusionOk="0">
                        <a:moveTo>
                          <a:pt x="5763" y="726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6"/>
                        </a:cubicBezTo>
                        <a:cubicBezTo>
                          <a:pt x="2489" y="0"/>
                          <a:pt x="4525" y="0"/>
                          <a:pt x="5763" y="7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5" name="Google Shape;2025;p29"/>
                  <p:cNvSpPr/>
                  <p:nvPr/>
                </p:nvSpPr>
                <p:spPr>
                  <a:xfrm>
                    <a:off x="1293450" y="3400788"/>
                    <a:ext cx="124450" cy="7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8" h="3061" extrusionOk="0">
                        <a:moveTo>
                          <a:pt x="4965" y="37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37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9" y="2656"/>
                        </a:cubicBezTo>
                        <a:cubicBezTo>
                          <a:pt x="798" y="2692"/>
                          <a:pt x="858" y="2716"/>
                          <a:pt x="917" y="2751"/>
                        </a:cubicBezTo>
                        <a:lnTo>
                          <a:pt x="989" y="2775"/>
                        </a:lnTo>
                        <a:cubicBezTo>
                          <a:pt x="1024" y="2799"/>
                          <a:pt x="1060" y="2811"/>
                          <a:pt x="1096" y="2823"/>
                        </a:cubicBezTo>
                        <a:lnTo>
                          <a:pt x="1120" y="2835"/>
                        </a:lnTo>
                        <a:lnTo>
                          <a:pt x="1167" y="2847"/>
                        </a:lnTo>
                        <a:cubicBezTo>
                          <a:pt x="1215" y="2870"/>
                          <a:pt x="1262" y="2882"/>
                          <a:pt x="1310" y="2906"/>
                        </a:cubicBezTo>
                        <a:lnTo>
                          <a:pt x="1358" y="2918"/>
                        </a:lnTo>
                        <a:lnTo>
                          <a:pt x="1393" y="2930"/>
                        </a:lnTo>
                        <a:lnTo>
                          <a:pt x="1465" y="2942"/>
                        </a:lnTo>
                        <a:lnTo>
                          <a:pt x="1608" y="2989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25"/>
                          <a:pt x="1846" y="3025"/>
                        </a:cubicBezTo>
                        <a:lnTo>
                          <a:pt x="1905" y="3037"/>
                        </a:lnTo>
                        <a:lnTo>
                          <a:pt x="1953" y="3049"/>
                        </a:lnTo>
                        <a:lnTo>
                          <a:pt x="2084" y="3061"/>
                        </a:lnTo>
                        <a:lnTo>
                          <a:pt x="2679" y="3061"/>
                        </a:lnTo>
                        <a:lnTo>
                          <a:pt x="2846" y="3049"/>
                        </a:lnTo>
                        <a:lnTo>
                          <a:pt x="3001" y="3049"/>
                        </a:lnTo>
                        <a:lnTo>
                          <a:pt x="3179" y="3025"/>
                        </a:lnTo>
                        <a:lnTo>
                          <a:pt x="3239" y="3025"/>
                        </a:lnTo>
                        <a:lnTo>
                          <a:pt x="3322" y="3013"/>
                        </a:lnTo>
                        <a:cubicBezTo>
                          <a:pt x="3358" y="3001"/>
                          <a:pt x="3406" y="2989"/>
                          <a:pt x="3453" y="2978"/>
                        </a:cubicBezTo>
                        <a:cubicBezTo>
                          <a:pt x="3501" y="2966"/>
                          <a:pt x="3525" y="2966"/>
                          <a:pt x="3548" y="2954"/>
                        </a:cubicBezTo>
                        <a:cubicBezTo>
                          <a:pt x="3584" y="2942"/>
                          <a:pt x="3644" y="2930"/>
                          <a:pt x="3679" y="2918"/>
                        </a:cubicBezTo>
                        <a:lnTo>
                          <a:pt x="3703" y="2918"/>
                        </a:lnTo>
                        <a:lnTo>
                          <a:pt x="3858" y="2858"/>
                        </a:lnTo>
                        <a:lnTo>
                          <a:pt x="3882" y="2858"/>
                        </a:lnTo>
                        <a:lnTo>
                          <a:pt x="4037" y="2787"/>
                        </a:lnTo>
                        <a:lnTo>
                          <a:pt x="4084" y="2763"/>
                        </a:lnTo>
                        <a:cubicBezTo>
                          <a:pt x="4144" y="2739"/>
                          <a:pt x="4203" y="2704"/>
                          <a:pt x="4251" y="2680"/>
                        </a:cubicBezTo>
                        <a:lnTo>
                          <a:pt x="4287" y="2656"/>
                        </a:lnTo>
                        <a:cubicBezTo>
                          <a:pt x="4322" y="2632"/>
                          <a:pt x="4370" y="2608"/>
                          <a:pt x="4406" y="2573"/>
                        </a:cubicBezTo>
                        <a:lnTo>
                          <a:pt x="4429" y="2561"/>
                        </a:lnTo>
                        <a:cubicBezTo>
                          <a:pt x="4477" y="2525"/>
                          <a:pt x="4513" y="2489"/>
                          <a:pt x="4560" y="2454"/>
                        </a:cubicBezTo>
                        <a:lnTo>
                          <a:pt x="4572" y="2442"/>
                        </a:lnTo>
                        <a:lnTo>
                          <a:pt x="4596" y="2430"/>
                        </a:lnTo>
                        <a:cubicBezTo>
                          <a:pt x="4632" y="2394"/>
                          <a:pt x="4656" y="2370"/>
                          <a:pt x="4691" y="2335"/>
                        </a:cubicBezTo>
                        <a:lnTo>
                          <a:pt x="4703" y="2311"/>
                        </a:lnTo>
                        <a:cubicBezTo>
                          <a:pt x="4715" y="2299"/>
                          <a:pt x="4739" y="2275"/>
                          <a:pt x="4751" y="2263"/>
                        </a:cubicBezTo>
                        <a:cubicBezTo>
                          <a:pt x="4787" y="2216"/>
                          <a:pt x="4822" y="2156"/>
                          <a:pt x="4858" y="2108"/>
                        </a:cubicBezTo>
                        <a:cubicBezTo>
                          <a:pt x="4882" y="2061"/>
                          <a:pt x="4906" y="2013"/>
                          <a:pt x="4918" y="1965"/>
                        </a:cubicBezTo>
                        <a:cubicBezTo>
                          <a:pt x="4930" y="1918"/>
                          <a:pt x="4953" y="1870"/>
                          <a:pt x="4965" y="1823"/>
                        </a:cubicBezTo>
                        <a:lnTo>
                          <a:pt x="4965" y="1811"/>
                        </a:lnTo>
                        <a:cubicBezTo>
                          <a:pt x="4965" y="1787"/>
                          <a:pt x="4965" y="1763"/>
                          <a:pt x="4965" y="1739"/>
                        </a:cubicBezTo>
                        <a:cubicBezTo>
                          <a:pt x="4977" y="1715"/>
                          <a:pt x="4965" y="1727"/>
                          <a:pt x="4965" y="1715"/>
                        </a:cubicBezTo>
                        <a:cubicBezTo>
                          <a:pt x="4965" y="1704"/>
                          <a:pt x="4965" y="1692"/>
                          <a:pt x="4965" y="1680"/>
                        </a:cubicBezTo>
                        <a:lnTo>
                          <a:pt x="4965" y="1668"/>
                        </a:lnTo>
                        <a:lnTo>
                          <a:pt x="4965" y="120"/>
                        </a:lnTo>
                        <a:cubicBezTo>
                          <a:pt x="4965" y="180"/>
                          <a:pt x="4953" y="227"/>
                          <a:pt x="4941" y="287"/>
                        </a:cubicBezTo>
                        <a:cubicBezTo>
                          <a:pt x="4941" y="287"/>
                          <a:pt x="4941" y="287"/>
                          <a:pt x="4941" y="299"/>
                        </a:cubicBezTo>
                        <a:lnTo>
                          <a:pt x="4906" y="370"/>
                        </a:lnTo>
                        <a:cubicBezTo>
                          <a:pt x="4858" y="477"/>
                          <a:pt x="4787" y="584"/>
                          <a:pt x="4703" y="680"/>
                        </a:cubicBezTo>
                        <a:lnTo>
                          <a:pt x="4691" y="703"/>
                        </a:lnTo>
                        <a:cubicBezTo>
                          <a:pt x="4656" y="739"/>
                          <a:pt x="4620" y="775"/>
                          <a:pt x="4584" y="811"/>
                        </a:cubicBezTo>
                        <a:lnTo>
                          <a:pt x="4560" y="822"/>
                        </a:lnTo>
                        <a:cubicBezTo>
                          <a:pt x="4525" y="858"/>
                          <a:pt x="4477" y="894"/>
                          <a:pt x="4429" y="930"/>
                        </a:cubicBezTo>
                        <a:lnTo>
                          <a:pt x="4418" y="942"/>
                        </a:lnTo>
                        <a:cubicBezTo>
                          <a:pt x="4358" y="977"/>
                          <a:pt x="4310" y="1013"/>
                          <a:pt x="4251" y="1049"/>
                        </a:cubicBezTo>
                        <a:cubicBezTo>
                          <a:pt x="4203" y="1073"/>
                          <a:pt x="4144" y="1108"/>
                          <a:pt x="4084" y="1132"/>
                        </a:cubicBezTo>
                        <a:lnTo>
                          <a:pt x="4037" y="1156"/>
                        </a:lnTo>
                        <a:lnTo>
                          <a:pt x="3882" y="1227"/>
                        </a:lnTo>
                        <a:lnTo>
                          <a:pt x="3858" y="1227"/>
                        </a:lnTo>
                        <a:cubicBezTo>
                          <a:pt x="3798" y="1239"/>
                          <a:pt x="3739" y="1263"/>
                          <a:pt x="3679" y="1287"/>
                        </a:cubicBezTo>
                        <a:cubicBezTo>
                          <a:pt x="3644" y="1299"/>
                          <a:pt x="3596" y="1311"/>
                          <a:pt x="3548" y="1323"/>
                        </a:cubicBezTo>
                        <a:cubicBezTo>
                          <a:pt x="3513" y="1334"/>
                          <a:pt x="3489" y="1334"/>
                          <a:pt x="3453" y="1346"/>
                        </a:cubicBezTo>
                        <a:lnTo>
                          <a:pt x="3322" y="1382"/>
                        </a:lnTo>
                        <a:cubicBezTo>
                          <a:pt x="3286" y="1382"/>
                          <a:pt x="3251" y="1394"/>
                          <a:pt x="3215" y="1394"/>
                        </a:cubicBezTo>
                        <a:lnTo>
                          <a:pt x="3179" y="1394"/>
                        </a:lnTo>
                        <a:cubicBezTo>
                          <a:pt x="3120" y="1406"/>
                          <a:pt x="3060" y="1418"/>
                          <a:pt x="3001" y="1418"/>
                        </a:cubicBezTo>
                        <a:lnTo>
                          <a:pt x="2953" y="1418"/>
                        </a:lnTo>
                        <a:cubicBezTo>
                          <a:pt x="2917" y="1418"/>
                          <a:pt x="2882" y="1418"/>
                          <a:pt x="2846" y="1430"/>
                        </a:cubicBezTo>
                        <a:lnTo>
                          <a:pt x="2679" y="1442"/>
                        </a:lnTo>
                        <a:lnTo>
                          <a:pt x="2203" y="1442"/>
                        </a:lnTo>
                        <a:cubicBezTo>
                          <a:pt x="2155" y="1442"/>
                          <a:pt x="2120" y="1442"/>
                          <a:pt x="2084" y="1430"/>
                        </a:cubicBezTo>
                        <a:lnTo>
                          <a:pt x="1953" y="1418"/>
                        </a:lnTo>
                        <a:lnTo>
                          <a:pt x="1846" y="1406"/>
                        </a:lnTo>
                        <a:lnTo>
                          <a:pt x="1715" y="1382"/>
                        </a:lnTo>
                        <a:lnTo>
                          <a:pt x="1608" y="1358"/>
                        </a:lnTo>
                        <a:lnTo>
                          <a:pt x="1465" y="1323"/>
                        </a:lnTo>
                        <a:cubicBezTo>
                          <a:pt x="1429" y="1311"/>
                          <a:pt x="1393" y="1299"/>
                          <a:pt x="1358" y="1299"/>
                        </a:cubicBezTo>
                        <a:lnTo>
                          <a:pt x="1310" y="1275"/>
                        </a:lnTo>
                        <a:cubicBezTo>
                          <a:pt x="1262" y="1263"/>
                          <a:pt x="1203" y="1239"/>
                          <a:pt x="1167" y="1227"/>
                        </a:cubicBezTo>
                        <a:lnTo>
                          <a:pt x="1120" y="1215"/>
                        </a:lnTo>
                        <a:lnTo>
                          <a:pt x="989" y="1156"/>
                        </a:lnTo>
                        <a:lnTo>
                          <a:pt x="917" y="1120"/>
                        </a:lnTo>
                        <a:cubicBezTo>
                          <a:pt x="858" y="1096"/>
                          <a:pt x="798" y="1061"/>
                          <a:pt x="739" y="1025"/>
                        </a:cubicBezTo>
                        <a:cubicBezTo>
                          <a:pt x="477" y="894"/>
                          <a:pt x="250" y="680"/>
                          <a:pt x="108" y="418"/>
                        </a:cubicBezTo>
                        <a:cubicBezTo>
                          <a:pt x="36" y="287"/>
                          <a:pt x="0" y="144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6" name="Google Shape;2026;p29"/>
                  <p:cNvSpPr/>
                  <p:nvPr/>
                </p:nvSpPr>
                <p:spPr>
                  <a:xfrm>
                    <a:off x="1287200" y="3361813"/>
                    <a:ext cx="136650" cy="7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66" h="3180" extrusionOk="0">
                        <a:moveTo>
                          <a:pt x="4489" y="572"/>
                        </a:moveTo>
                        <a:cubicBezTo>
                          <a:pt x="5465" y="1131"/>
                          <a:pt x="5465" y="2048"/>
                          <a:pt x="4501" y="2608"/>
                        </a:cubicBezTo>
                        <a:cubicBezTo>
                          <a:pt x="3536" y="3179"/>
                          <a:pt x="1953" y="3179"/>
                          <a:pt x="977" y="2608"/>
                        </a:cubicBezTo>
                        <a:cubicBezTo>
                          <a:pt x="0" y="2048"/>
                          <a:pt x="0" y="1131"/>
                          <a:pt x="965" y="572"/>
                        </a:cubicBezTo>
                        <a:cubicBezTo>
                          <a:pt x="1941" y="0"/>
                          <a:pt x="3513" y="0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7" name="Google Shape;2027;p29"/>
                  <p:cNvSpPr/>
                  <p:nvPr/>
                </p:nvSpPr>
                <p:spPr>
                  <a:xfrm>
                    <a:off x="1302075" y="3370438"/>
                    <a:ext cx="106875" cy="6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7" extrusionOk="0">
                        <a:moveTo>
                          <a:pt x="3501" y="441"/>
                        </a:moveTo>
                        <a:cubicBezTo>
                          <a:pt x="4263" y="882"/>
                          <a:pt x="4275" y="1596"/>
                          <a:pt x="3513" y="2036"/>
                        </a:cubicBezTo>
                        <a:cubicBezTo>
                          <a:pt x="2751" y="2477"/>
                          <a:pt x="1525" y="2477"/>
                          <a:pt x="763" y="2036"/>
                        </a:cubicBezTo>
                        <a:cubicBezTo>
                          <a:pt x="1" y="1584"/>
                          <a:pt x="1" y="882"/>
                          <a:pt x="763" y="441"/>
                        </a:cubicBezTo>
                        <a:cubicBezTo>
                          <a:pt x="1525" y="1"/>
                          <a:pt x="2739" y="1"/>
                          <a:pt x="3501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8" name="Google Shape;2028;p29"/>
                  <p:cNvSpPr/>
                  <p:nvPr/>
                </p:nvSpPr>
                <p:spPr>
                  <a:xfrm>
                    <a:off x="1314275" y="3379663"/>
                    <a:ext cx="82475" cy="4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36" extrusionOk="0">
                        <a:moveTo>
                          <a:pt x="1644" y="1"/>
                        </a:moveTo>
                        <a:cubicBezTo>
                          <a:pt x="1281" y="1"/>
                          <a:pt x="918" y="84"/>
                          <a:pt x="584" y="251"/>
                        </a:cubicBezTo>
                        <a:cubicBezTo>
                          <a:pt x="1" y="584"/>
                          <a:pt x="1" y="1144"/>
                          <a:pt x="584" y="1477"/>
                        </a:cubicBezTo>
                        <a:cubicBezTo>
                          <a:pt x="918" y="1650"/>
                          <a:pt x="1281" y="1736"/>
                          <a:pt x="1644" y="1736"/>
                        </a:cubicBezTo>
                        <a:cubicBezTo>
                          <a:pt x="2007" y="1736"/>
                          <a:pt x="2370" y="1650"/>
                          <a:pt x="2704" y="1477"/>
                        </a:cubicBezTo>
                        <a:cubicBezTo>
                          <a:pt x="3299" y="1144"/>
                          <a:pt x="3287" y="596"/>
                          <a:pt x="2704" y="251"/>
                        </a:cubicBezTo>
                        <a:cubicBezTo>
                          <a:pt x="2370" y="84"/>
                          <a:pt x="2007" y="1"/>
                          <a:pt x="164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9" name="Google Shape;2029;p29"/>
                  <p:cNvSpPr/>
                  <p:nvPr/>
                </p:nvSpPr>
                <p:spPr>
                  <a:xfrm>
                    <a:off x="1318150" y="2995388"/>
                    <a:ext cx="74750" cy="427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" h="17098" extrusionOk="0">
                        <a:moveTo>
                          <a:pt x="2989" y="16229"/>
                        </a:moveTo>
                        <a:cubicBezTo>
                          <a:pt x="2918" y="16396"/>
                          <a:pt x="2822" y="17098"/>
                          <a:pt x="1441" y="17098"/>
                        </a:cubicBezTo>
                        <a:cubicBezTo>
                          <a:pt x="620" y="17098"/>
                          <a:pt x="36" y="16681"/>
                          <a:pt x="1" y="16181"/>
                        </a:cubicBezTo>
                        <a:lnTo>
                          <a:pt x="1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0" name="Google Shape;2030;p29"/>
                  <p:cNvSpPr/>
                  <p:nvPr/>
                </p:nvSpPr>
                <p:spPr>
                  <a:xfrm>
                    <a:off x="1335425" y="3082313"/>
                    <a:ext cx="140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" h="479" extrusionOk="0">
                        <a:moveTo>
                          <a:pt x="322" y="0"/>
                        </a:moveTo>
                        <a:cubicBezTo>
                          <a:pt x="107" y="0"/>
                          <a:pt x="0" y="250"/>
                          <a:pt x="155" y="405"/>
                        </a:cubicBezTo>
                        <a:cubicBezTo>
                          <a:pt x="206" y="456"/>
                          <a:pt x="266" y="478"/>
                          <a:pt x="325" y="478"/>
                        </a:cubicBezTo>
                        <a:cubicBezTo>
                          <a:pt x="446" y="478"/>
                          <a:pt x="560" y="383"/>
                          <a:pt x="560" y="238"/>
                        </a:cubicBezTo>
                        <a:cubicBezTo>
                          <a:pt x="560" y="107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31" name="Google Shape;2031;p29"/>
                  <p:cNvGrpSpPr/>
                  <p:nvPr/>
                </p:nvGrpSpPr>
                <p:grpSpPr>
                  <a:xfrm>
                    <a:off x="1035675" y="291353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32" name="Google Shape;2032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3" name="Google Shape;2033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4" name="Google Shape;2034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5" name="Google Shape;2035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6" name="Google Shape;2036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7" name="Google Shape;2037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8" name="Google Shape;2038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039" name="Google Shape;2039;p29"/>
                  <p:cNvGrpSpPr/>
                  <p:nvPr/>
                </p:nvGrpSpPr>
                <p:grpSpPr>
                  <a:xfrm>
                    <a:off x="1326638" y="3099300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40" name="Google Shape;2040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1" name="Google Shape;2041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2" name="Google Shape;2042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3" name="Google Shape;2043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4" name="Google Shape;2044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5" name="Google Shape;2045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6" name="Google Shape;2046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3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052" name="Google Shape;2052;p30"/>
          <p:cNvGrpSpPr/>
          <p:nvPr/>
        </p:nvGrpSpPr>
        <p:grpSpPr>
          <a:xfrm>
            <a:off x="5561074" y="1036066"/>
            <a:ext cx="3053802" cy="3392364"/>
            <a:chOff x="5291599" y="959866"/>
            <a:chExt cx="3053802" cy="3392364"/>
          </a:xfrm>
        </p:grpSpPr>
        <p:sp>
          <p:nvSpPr>
            <p:cNvPr id="2053" name="Google Shape;2053;p30"/>
            <p:cNvSpPr/>
            <p:nvPr/>
          </p:nvSpPr>
          <p:spPr>
            <a:xfrm>
              <a:off x="5364925" y="2575892"/>
              <a:ext cx="2386625" cy="1654725"/>
            </a:xfrm>
            <a:custGeom>
              <a:avLst/>
              <a:gdLst/>
              <a:ahLst/>
              <a:cxnLst/>
              <a:rect l="l" t="t" r="r" b="b"/>
              <a:pathLst>
                <a:path w="76177" h="52816" extrusionOk="0">
                  <a:moveTo>
                    <a:pt x="38660" y="23753"/>
                  </a:moveTo>
                  <a:lnTo>
                    <a:pt x="47685" y="29540"/>
                  </a:lnTo>
                  <a:lnTo>
                    <a:pt x="44435" y="31599"/>
                  </a:lnTo>
                  <a:cubicBezTo>
                    <a:pt x="43593" y="32130"/>
                    <a:pt x="42640" y="32395"/>
                    <a:pt x="41688" y="32395"/>
                  </a:cubicBezTo>
                  <a:cubicBezTo>
                    <a:pt x="40674" y="32395"/>
                    <a:pt x="39663" y="32094"/>
                    <a:pt x="38791" y="31492"/>
                  </a:cubicBezTo>
                  <a:lnTo>
                    <a:pt x="32588" y="27230"/>
                  </a:lnTo>
                  <a:lnTo>
                    <a:pt x="38660" y="23753"/>
                  </a:lnTo>
                  <a:close/>
                  <a:moveTo>
                    <a:pt x="29135" y="0"/>
                  </a:moveTo>
                  <a:cubicBezTo>
                    <a:pt x="28671" y="0"/>
                    <a:pt x="28290" y="393"/>
                    <a:pt x="28314" y="857"/>
                  </a:cubicBezTo>
                  <a:lnTo>
                    <a:pt x="28314" y="6215"/>
                  </a:lnTo>
                  <a:cubicBezTo>
                    <a:pt x="28314" y="7870"/>
                    <a:pt x="29159" y="9406"/>
                    <a:pt x="30552" y="10287"/>
                  </a:cubicBezTo>
                  <a:lnTo>
                    <a:pt x="43125" y="18264"/>
                  </a:lnTo>
                  <a:cubicBezTo>
                    <a:pt x="43304" y="18371"/>
                    <a:pt x="43411" y="18574"/>
                    <a:pt x="43399" y="18788"/>
                  </a:cubicBezTo>
                  <a:cubicBezTo>
                    <a:pt x="43399" y="19003"/>
                    <a:pt x="43280" y="19193"/>
                    <a:pt x="43101" y="19300"/>
                  </a:cubicBezTo>
                  <a:lnTo>
                    <a:pt x="38708" y="21812"/>
                  </a:lnTo>
                  <a:lnTo>
                    <a:pt x="25087" y="13073"/>
                  </a:lnTo>
                  <a:cubicBezTo>
                    <a:pt x="24539" y="12728"/>
                    <a:pt x="24206" y="12109"/>
                    <a:pt x="24206" y="11466"/>
                  </a:cubicBezTo>
                  <a:lnTo>
                    <a:pt x="24206" y="3751"/>
                  </a:lnTo>
                  <a:cubicBezTo>
                    <a:pt x="24218" y="3286"/>
                    <a:pt x="23849" y="2893"/>
                    <a:pt x="23372" y="2893"/>
                  </a:cubicBezTo>
                  <a:cubicBezTo>
                    <a:pt x="22908" y="2893"/>
                    <a:pt x="22527" y="3286"/>
                    <a:pt x="22551" y="3751"/>
                  </a:cubicBezTo>
                  <a:lnTo>
                    <a:pt x="22551" y="11466"/>
                  </a:lnTo>
                  <a:cubicBezTo>
                    <a:pt x="22551" y="12680"/>
                    <a:pt x="23170" y="13811"/>
                    <a:pt x="24194" y="14466"/>
                  </a:cubicBezTo>
                  <a:lnTo>
                    <a:pt x="37088" y="22741"/>
                  </a:lnTo>
                  <a:lnTo>
                    <a:pt x="31076" y="26194"/>
                  </a:lnTo>
                  <a:lnTo>
                    <a:pt x="18074" y="17264"/>
                  </a:lnTo>
                  <a:cubicBezTo>
                    <a:pt x="16574" y="16228"/>
                    <a:pt x="15681" y="14526"/>
                    <a:pt x="15681" y="12716"/>
                  </a:cubicBezTo>
                  <a:lnTo>
                    <a:pt x="15681" y="9382"/>
                  </a:lnTo>
                  <a:cubicBezTo>
                    <a:pt x="15693" y="8906"/>
                    <a:pt x="15324" y="8513"/>
                    <a:pt x="14848" y="8513"/>
                  </a:cubicBezTo>
                  <a:cubicBezTo>
                    <a:pt x="14383" y="8513"/>
                    <a:pt x="14002" y="8906"/>
                    <a:pt x="14026" y="9382"/>
                  </a:cubicBezTo>
                  <a:lnTo>
                    <a:pt x="14026" y="12716"/>
                  </a:lnTo>
                  <a:cubicBezTo>
                    <a:pt x="14026" y="15073"/>
                    <a:pt x="15193" y="17288"/>
                    <a:pt x="17134" y="18622"/>
                  </a:cubicBezTo>
                  <a:lnTo>
                    <a:pt x="30171" y="27587"/>
                  </a:lnTo>
                  <a:lnTo>
                    <a:pt x="30171" y="32254"/>
                  </a:lnTo>
                  <a:cubicBezTo>
                    <a:pt x="30171" y="32814"/>
                    <a:pt x="29885" y="33338"/>
                    <a:pt x="29421" y="33635"/>
                  </a:cubicBezTo>
                  <a:lnTo>
                    <a:pt x="5954" y="48720"/>
                  </a:lnTo>
                  <a:cubicBezTo>
                    <a:pt x="5936" y="48732"/>
                    <a:pt x="5915" y="48738"/>
                    <a:pt x="5894" y="48738"/>
                  </a:cubicBezTo>
                  <a:cubicBezTo>
                    <a:pt x="5873" y="48738"/>
                    <a:pt x="5852" y="48732"/>
                    <a:pt x="5835" y="48720"/>
                  </a:cubicBezTo>
                  <a:cubicBezTo>
                    <a:pt x="5799" y="48709"/>
                    <a:pt x="5775" y="48661"/>
                    <a:pt x="5775" y="48625"/>
                  </a:cubicBezTo>
                  <a:lnTo>
                    <a:pt x="5775" y="43029"/>
                  </a:lnTo>
                  <a:cubicBezTo>
                    <a:pt x="5775" y="42744"/>
                    <a:pt x="5632" y="42482"/>
                    <a:pt x="5394" y="42327"/>
                  </a:cubicBezTo>
                  <a:lnTo>
                    <a:pt x="1644" y="39957"/>
                  </a:lnTo>
                  <a:lnTo>
                    <a:pt x="1644" y="35874"/>
                  </a:lnTo>
                  <a:cubicBezTo>
                    <a:pt x="1644" y="35421"/>
                    <a:pt x="1274" y="35052"/>
                    <a:pt x="822" y="35052"/>
                  </a:cubicBezTo>
                  <a:cubicBezTo>
                    <a:pt x="370" y="35052"/>
                    <a:pt x="0" y="35421"/>
                    <a:pt x="0" y="35874"/>
                  </a:cubicBezTo>
                  <a:lnTo>
                    <a:pt x="0" y="40422"/>
                  </a:lnTo>
                  <a:cubicBezTo>
                    <a:pt x="0" y="40696"/>
                    <a:pt x="143" y="40958"/>
                    <a:pt x="381" y="41112"/>
                  </a:cubicBezTo>
                  <a:lnTo>
                    <a:pt x="4120" y="43482"/>
                  </a:lnTo>
                  <a:lnTo>
                    <a:pt x="4120" y="48625"/>
                  </a:lnTo>
                  <a:cubicBezTo>
                    <a:pt x="4120" y="49268"/>
                    <a:pt x="4477" y="49863"/>
                    <a:pt x="5049" y="50173"/>
                  </a:cubicBezTo>
                  <a:cubicBezTo>
                    <a:pt x="5311" y="50318"/>
                    <a:pt x="5601" y="50390"/>
                    <a:pt x="5893" y="50390"/>
                  </a:cubicBezTo>
                  <a:cubicBezTo>
                    <a:pt x="6224" y="50390"/>
                    <a:pt x="6555" y="50297"/>
                    <a:pt x="6847" y="50113"/>
                  </a:cubicBezTo>
                  <a:lnTo>
                    <a:pt x="30314" y="35028"/>
                  </a:lnTo>
                  <a:cubicBezTo>
                    <a:pt x="31254" y="34421"/>
                    <a:pt x="31826" y="33373"/>
                    <a:pt x="31826" y="32254"/>
                  </a:cubicBezTo>
                  <a:lnTo>
                    <a:pt x="31826" y="28718"/>
                  </a:lnTo>
                  <a:lnTo>
                    <a:pt x="37850" y="32849"/>
                  </a:lnTo>
                  <a:cubicBezTo>
                    <a:pt x="39010" y="33651"/>
                    <a:pt x="40354" y="34053"/>
                    <a:pt x="41700" y="34053"/>
                  </a:cubicBezTo>
                  <a:cubicBezTo>
                    <a:pt x="42953" y="34053"/>
                    <a:pt x="44208" y="33705"/>
                    <a:pt x="45316" y="33004"/>
                  </a:cubicBezTo>
                  <a:lnTo>
                    <a:pt x="48483" y="31004"/>
                  </a:lnTo>
                  <a:lnTo>
                    <a:pt x="48483" y="34671"/>
                  </a:lnTo>
                  <a:cubicBezTo>
                    <a:pt x="48471" y="35790"/>
                    <a:pt x="49042" y="36838"/>
                    <a:pt x="49995" y="37445"/>
                  </a:cubicBezTo>
                  <a:lnTo>
                    <a:pt x="73450" y="52530"/>
                  </a:lnTo>
                  <a:cubicBezTo>
                    <a:pt x="73741" y="52720"/>
                    <a:pt x="74072" y="52816"/>
                    <a:pt x="74402" y="52816"/>
                  </a:cubicBezTo>
                  <a:cubicBezTo>
                    <a:pt x="74694" y="52816"/>
                    <a:pt x="74985" y="52741"/>
                    <a:pt x="75248" y="52590"/>
                  </a:cubicBezTo>
                  <a:cubicBezTo>
                    <a:pt x="75819" y="52292"/>
                    <a:pt x="76177" y="51697"/>
                    <a:pt x="76177" y="51042"/>
                  </a:cubicBezTo>
                  <a:lnTo>
                    <a:pt x="76177" y="42446"/>
                  </a:lnTo>
                  <a:cubicBezTo>
                    <a:pt x="76177" y="41993"/>
                    <a:pt x="75808" y="41624"/>
                    <a:pt x="75343" y="41624"/>
                  </a:cubicBezTo>
                  <a:cubicBezTo>
                    <a:pt x="74891" y="41624"/>
                    <a:pt x="74522" y="41993"/>
                    <a:pt x="74522" y="42446"/>
                  </a:cubicBezTo>
                  <a:lnTo>
                    <a:pt x="74522" y="51042"/>
                  </a:lnTo>
                  <a:cubicBezTo>
                    <a:pt x="74522" y="51078"/>
                    <a:pt x="74498" y="51114"/>
                    <a:pt x="74462" y="51137"/>
                  </a:cubicBezTo>
                  <a:cubicBezTo>
                    <a:pt x="74444" y="51149"/>
                    <a:pt x="74423" y="51155"/>
                    <a:pt x="74403" y="51155"/>
                  </a:cubicBezTo>
                  <a:cubicBezTo>
                    <a:pt x="74382" y="51155"/>
                    <a:pt x="74361" y="51149"/>
                    <a:pt x="74343" y="51137"/>
                  </a:cubicBezTo>
                  <a:lnTo>
                    <a:pt x="50888" y="36040"/>
                  </a:lnTo>
                  <a:cubicBezTo>
                    <a:pt x="50412" y="35743"/>
                    <a:pt x="50126" y="35219"/>
                    <a:pt x="50126" y="34659"/>
                  </a:cubicBezTo>
                  <a:lnTo>
                    <a:pt x="50126" y="29944"/>
                  </a:lnTo>
                  <a:lnTo>
                    <a:pt x="66128" y="19824"/>
                  </a:lnTo>
                  <a:cubicBezTo>
                    <a:pt x="67211" y="19145"/>
                    <a:pt x="67890" y="17967"/>
                    <a:pt x="67949" y="16693"/>
                  </a:cubicBezTo>
                  <a:lnTo>
                    <a:pt x="68283" y="9430"/>
                  </a:lnTo>
                  <a:cubicBezTo>
                    <a:pt x="68283" y="8888"/>
                    <a:pt x="67866" y="8607"/>
                    <a:pt x="67450" y="8607"/>
                  </a:cubicBezTo>
                  <a:cubicBezTo>
                    <a:pt x="67061" y="8607"/>
                    <a:pt x="66674" y="8852"/>
                    <a:pt x="66628" y="9358"/>
                  </a:cubicBezTo>
                  <a:lnTo>
                    <a:pt x="66306" y="16609"/>
                  </a:lnTo>
                  <a:cubicBezTo>
                    <a:pt x="66271" y="17359"/>
                    <a:pt x="65866" y="18038"/>
                    <a:pt x="65247" y="18431"/>
                  </a:cubicBezTo>
                  <a:lnTo>
                    <a:pt x="49221" y="28563"/>
                  </a:lnTo>
                  <a:lnTo>
                    <a:pt x="40267" y="22824"/>
                  </a:lnTo>
                  <a:lnTo>
                    <a:pt x="43923" y="20729"/>
                  </a:lnTo>
                  <a:cubicBezTo>
                    <a:pt x="45387" y="19884"/>
                    <a:pt x="45435" y="17776"/>
                    <a:pt x="44006" y="16871"/>
                  </a:cubicBezTo>
                  <a:lnTo>
                    <a:pt x="31433" y="8894"/>
                  </a:lnTo>
                  <a:cubicBezTo>
                    <a:pt x="30516" y="8311"/>
                    <a:pt x="29957" y="7299"/>
                    <a:pt x="29969" y="6215"/>
                  </a:cubicBezTo>
                  <a:lnTo>
                    <a:pt x="29969" y="857"/>
                  </a:lnTo>
                  <a:cubicBezTo>
                    <a:pt x="29980" y="393"/>
                    <a:pt x="29611" y="0"/>
                    <a:pt x="29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5380590" y="2591933"/>
              <a:ext cx="2355295" cy="1622863"/>
            </a:xfrm>
            <a:custGeom>
              <a:avLst/>
              <a:gdLst/>
              <a:ahLst/>
              <a:cxnLst/>
              <a:rect l="l" t="t" r="r" b="b"/>
              <a:pathLst>
                <a:path w="75177" h="51799" extrusionOk="0">
                  <a:moveTo>
                    <a:pt x="38172" y="22670"/>
                  </a:moveTo>
                  <a:lnTo>
                    <a:pt x="48102" y="29039"/>
                  </a:lnTo>
                  <a:lnTo>
                    <a:pt x="44185" y="31504"/>
                  </a:lnTo>
                  <a:cubicBezTo>
                    <a:pt x="43270" y="32085"/>
                    <a:pt x="42227" y="32374"/>
                    <a:pt x="41186" y="32374"/>
                  </a:cubicBezTo>
                  <a:cubicBezTo>
                    <a:pt x="40072" y="32374"/>
                    <a:pt x="38959" y="32043"/>
                    <a:pt x="38005" y="31385"/>
                  </a:cubicBezTo>
                  <a:lnTo>
                    <a:pt x="31159" y="26682"/>
                  </a:lnTo>
                  <a:lnTo>
                    <a:pt x="38172" y="22670"/>
                  </a:lnTo>
                  <a:close/>
                  <a:moveTo>
                    <a:pt x="28635" y="0"/>
                  </a:moveTo>
                  <a:cubicBezTo>
                    <a:pt x="28459" y="0"/>
                    <a:pt x="28284" y="119"/>
                    <a:pt x="28302" y="357"/>
                  </a:cubicBezTo>
                  <a:lnTo>
                    <a:pt x="28302" y="5715"/>
                  </a:lnTo>
                  <a:cubicBezTo>
                    <a:pt x="28302" y="7192"/>
                    <a:pt x="29052" y="8573"/>
                    <a:pt x="30314" y="9358"/>
                  </a:cubicBezTo>
                  <a:lnTo>
                    <a:pt x="42875" y="17348"/>
                  </a:lnTo>
                  <a:cubicBezTo>
                    <a:pt x="43577" y="17788"/>
                    <a:pt x="43554" y="18812"/>
                    <a:pt x="42839" y="19217"/>
                  </a:cubicBezTo>
                  <a:lnTo>
                    <a:pt x="38196" y="21884"/>
                  </a:lnTo>
                  <a:lnTo>
                    <a:pt x="24325" y="12978"/>
                  </a:lnTo>
                  <a:cubicBezTo>
                    <a:pt x="23623" y="12537"/>
                    <a:pt x="23206" y="11775"/>
                    <a:pt x="23206" y="10954"/>
                  </a:cubicBezTo>
                  <a:lnTo>
                    <a:pt x="23206" y="3239"/>
                  </a:lnTo>
                  <a:cubicBezTo>
                    <a:pt x="23224" y="3006"/>
                    <a:pt x="23051" y="2890"/>
                    <a:pt x="22878" y="2890"/>
                  </a:cubicBezTo>
                  <a:cubicBezTo>
                    <a:pt x="22706" y="2890"/>
                    <a:pt x="22533" y="3006"/>
                    <a:pt x="22551" y="3239"/>
                  </a:cubicBezTo>
                  <a:lnTo>
                    <a:pt x="22551" y="10954"/>
                  </a:lnTo>
                  <a:cubicBezTo>
                    <a:pt x="22539" y="12002"/>
                    <a:pt x="23075" y="12978"/>
                    <a:pt x="23956" y="13538"/>
                  </a:cubicBezTo>
                  <a:lnTo>
                    <a:pt x="37541" y="22253"/>
                  </a:lnTo>
                  <a:lnTo>
                    <a:pt x="30552" y="26265"/>
                  </a:lnTo>
                  <a:lnTo>
                    <a:pt x="17288" y="17157"/>
                  </a:lnTo>
                  <a:cubicBezTo>
                    <a:pt x="15657" y="16038"/>
                    <a:pt x="14681" y="14180"/>
                    <a:pt x="14681" y="12204"/>
                  </a:cubicBezTo>
                  <a:lnTo>
                    <a:pt x="14681" y="8870"/>
                  </a:lnTo>
                  <a:cubicBezTo>
                    <a:pt x="14699" y="8632"/>
                    <a:pt x="14523" y="8513"/>
                    <a:pt x="14348" y="8513"/>
                  </a:cubicBezTo>
                  <a:cubicBezTo>
                    <a:pt x="14172" y="8513"/>
                    <a:pt x="13996" y="8632"/>
                    <a:pt x="14014" y="8870"/>
                  </a:cubicBezTo>
                  <a:lnTo>
                    <a:pt x="14014" y="12204"/>
                  </a:lnTo>
                  <a:cubicBezTo>
                    <a:pt x="14014" y="14407"/>
                    <a:pt x="15098" y="16466"/>
                    <a:pt x="16907" y="17717"/>
                  </a:cubicBezTo>
                  <a:lnTo>
                    <a:pt x="30159" y="26813"/>
                  </a:lnTo>
                  <a:lnTo>
                    <a:pt x="30159" y="31742"/>
                  </a:lnTo>
                  <a:cubicBezTo>
                    <a:pt x="30159" y="32468"/>
                    <a:pt x="29790" y="33147"/>
                    <a:pt x="29183" y="33540"/>
                  </a:cubicBezTo>
                  <a:lnTo>
                    <a:pt x="5727" y="48625"/>
                  </a:lnTo>
                  <a:cubicBezTo>
                    <a:pt x="5624" y="48692"/>
                    <a:pt x="5511" y="48723"/>
                    <a:pt x="5401" y="48723"/>
                  </a:cubicBezTo>
                  <a:cubicBezTo>
                    <a:pt x="5083" y="48723"/>
                    <a:pt x="4787" y="48467"/>
                    <a:pt x="4787" y="48113"/>
                  </a:cubicBezTo>
                  <a:lnTo>
                    <a:pt x="4787" y="42517"/>
                  </a:lnTo>
                  <a:cubicBezTo>
                    <a:pt x="4787" y="42398"/>
                    <a:pt x="4739" y="42291"/>
                    <a:pt x="4644" y="42232"/>
                  </a:cubicBezTo>
                  <a:lnTo>
                    <a:pt x="667" y="39719"/>
                  </a:lnTo>
                  <a:lnTo>
                    <a:pt x="667" y="35362"/>
                  </a:lnTo>
                  <a:cubicBezTo>
                    <a:pt x="667" y="35141"/>
                    <a:pt x="501" y="35031"/>
                    <a:pt x="334" y="35031"/>
                  </a:cubicBezTo>
                  <a:cubicBezTo>
                    <a:pt x="167" y="35031"/>
                    <a:pt x="1" y="35141"/>
                    <a:pt x="1" y="35362"/>
                  </a:cubicBezTo>
                  <a:lnTo>
                    <a:pt x="1" y="39910"/>
                  </a:lnTo>
                  <a:cubicBezTo>
                    <a:pt x="1" y="40017"/>
                    <a:pt x="48" y="40124"/>
                    <a:pt x="143" y="40184"/>
                  </a:cubicBezTo>
                  <a:lnTo>
                    <a:pt x="4120" y="42696"/>
                  </a:lnTo>
                  <a:lnTo>
                    <a:pt x="4120" y="48113"/>
                  </a:lnTo>
                  <a:cubicBezTo>
                    <a:pt x="4120" y="48578"/>
                    <a:pt x="4370" y="49006"/>
                    <a:pt x="4787" y="49232"/>
                  </a:cubicBezTo>
                  <a:cubicBezTo>
                    <a:pt x="4974" y="49337"/>
                    <a:pt x="5182" y="49388"/>
                    <a:pt x="5390" y="49388"/>
                  </a:cubicBezTo>
                  <a:cubicBezTo>
                    <a:pt x="5631" y="49388"/>
                    <a:pt x="5873" y="49319"/>
                    <a:pt x="6085" y="49185"/>
                  </a:cubicBezTo>
                  <a:lnTo>
                    <a:pt x="29540" y="34100"/>
                  </a:lnTo>
                  <a:cubicBezTo>
                    <a:pt x="30350" y="33576"/>
                    <a:pt x="30838" y="32695"/>
                    <a:pt x="30838" y="31742"/>
                  </a:cubicBezTo>
                  <a:lnTo>
                    <a:pt x="30838" y="27277"/>
                  </a:lnTo>
                  <a:lnTo>
                    <a:pt x="37636" y="31945"/>
                  </a:lnTo>
                  <a:cubicBezTo>
                    <a:pt x="38708" y="32677"/>
                    <a:pt x="39951" y="33047"/>
                    <a:pt x="41197" y="33047"/>
                  </a:cubicBezTo>
                  <a:cubicBezTo>
                    <a:pt x="42360" y="33047"/>
                    <a:pt x="43525" y="32725"/>
                    <a:pt x="44554" y="32076"/>
                  </a:cubicBezTo>
                  <a:lnTo>
                    <a:pt x="48471" y="29587"/>
                  </a:lnTo>
                  <a:lnTo>
                    <a:pt x="48471" y="34147"/>
                  </a:lnTo>
                  <a:cubicBezTo>
                    <a:pt x="48459" y="35100"/>
                    <a:pt x="48947" y="35993"/>
                    <a:pt x="49757" y="36505"/>
                  </a:cubicBezTo>
                  <a:lnTo>
                    <a:pt x="73212" y="51602"/>
                  </a:lnTo>
                  <a:cubicBezTo>
                    <a:pt x="73418" y="51733"/>
                    <a:pt x="73654" y="51799"/>
                    <a:pt x="73890" y="51799"/>
                  </a:cubicBezTo>
                  <a:cubicBezTo>
                    <a:pt x="74104" y="51799"/>
                    <a:pt x="74318" y="51745"/>
                    <a:pt x="74510" y="51637"/>
                  </a:cubicBezTo>
                  <a:cubicBezTo>
                    <a:pt x="74927" y="51423"/>
                    <a:pt x="75177" y="50995"/>
                    <a:pt x="75177" y="50530"/>
                  </a:cubicBezTo>
                  <a:lnTo>
                    <a:pt x="75177" y="41934"/>
                  </a:lnTo>
                  <a:cubicBezTo>
                    <a:pt x="75177" y="41755"/>
                    <a:pt x="75022" y="41600"/>
                    <a:pt x="74843" y="41600"/>
                  </a:cubicBezTo>
                  <a:cubicBezTo>
                    <a:pt x="74665" y="41600"/>
                    <a:pt x="74510" y="41743"/>
                    <a:pt x="74510" y="41934"/>
                  </a:cubicBezTo>
                  <a:lnTo>
                    <a:pt x="74510" y="50530"/>
                  </a:lnTo>
                  <a:cubicBezTo>
                    <a:pt x="74510" y="50885"/>
                    <a:pt x="74218" y="51135"/>
                    <a:pt x="73902" y="51135"/>
                  </a:cubicBezTo>
                  <a:cubicBezTo>
                    <a:pt x="73795" y="51135"/>
                    <a:pt x="73684" y="51106"/>
                    <a:pt x="73581" y="51042"/>
                  </a:cubicBezTo>
                  <a:lnTo>
                    <a:pt x="50114" y="35945"/>
                  </a:lnTo>
                  <a:cubicBezTo>
                    <a:pt x="49507" y="35552"/>
                    <a:pt x="49138" y="34873"/>
                    <a:pt x="49138" y="34147"/>
                  </a:cubicBezTo>
                  <a:lnTo>
                    <a:pt x="49138" y="29170"/>
                  </a:lnTo>
                  <a:lnTo>
                    <a:pt x="65354" y="18907"/>
                  </a:lnTo>
                  <a:cubicBezTo>
                    <a:pt x="66306" y="18300"/>
                    <a:pt x="66902" y="17276"/>
                    <a:pt x="66949" y="16157"/>
                  </a:cubicBezTo>
                  <a:lnTo>
                    <a:pt x="67283" y="8906"/>
                  </a:lnTo>
                  <a:cubicBezTo>
                    <a:pt x="67283" y="8686"/>
                    <a:pt x="67116" y="8572"/>
                    <a:pt x="66949" y="8572"/>
                  </a:cubicBezTo>
                  <a:cubicBezTo>
                    <a:pt x="66791" y="8572"/>
                    <a:pt x="66633" y="8674"/>
                    <a:pt x="66616" y="8882"/>
                  </a:cubicBezTo>
                  <a:lnTo>
                    <a:pt x="66295" y="16133"/>
                  </a:lnTo>
                  <a:cubicBezTo>
                    <a:pt x="66247" y="17038"/>
                    <a:pt x="65771" y="17859"/>
                    <a:pt x="65009" y="18348"/>
                  </a:cubicBezTo>
                  <a:lnTo>
                    <a:pt x="48721" y="28647"/>
                  </a:lnTo>
                  <a:lnTo>
                    <a:pt x="38815" y="22289"/>
                  </a:lnTo>
                  <a:lnTo>
                    <a:pt x="43173" y="19800"/>
                  </a:lnTo>
                  <a:cubicBezTo>
                    <a:pt x="44316" y="19133"/>
                    <a:pt x="44351" y="17490"/>
                    <a:pt x="43232" y="16776"/>
                  </a:cubicBezTo>
                  <a:lnTo>
                    <a:pt x="30671" y="8799"/>
                  </a:lnTo>
                  <a:cubicBezTo>
                    <a:pt x="29611" y="8132"/>
                    <a:pt x="28968" y="6965"/>
                    <a:pt x="28968" y="5715"/>
                  </a:cubicBezTo>
                  <a:lnTo>
                    <a:pt x="28968" y="357"/>
                  </a:lnTo>
                  <a:cubicBezTo>
                    <a:pt x="28986" y="119"/>
                    <a:pt x="28811" y="0"/>
                    <a:pt x="28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5804357" y="1539975"/>
              <a:ext cx="1101563" cy="1167262"/>
            </a:xfrm>
            <a:custGeom>
              <a:avLst/>
              <a:gdLst/>
              <a:ahLst/>
              <a:cxnLst/>
              <a:rect l="l" t="t" r="r" b="b"/>
              <a:pathLst>
                <a:path w="35160" h="37257" extrusionOk="0">
                  <a:moveTo>
                    <a:pt x="34096" y="0"/>
                  </a:moveTo>
                  <a:cubicBezTo>
                    <a:pt x="33880" y="0"/>
                    <a:pt x="33661" y="86"/>
                    <a:pt x="33492" y="275"/>
                  </a:cubicBezTo>
                  <a:cubicBezTo>
                    <a:pt x="33338" y="430"/>
                    <a:pt x="33266" y="645"/>
                    <a:pt x="33278" y="871"/>
                  </a:cubicBezTo>
                  <a:lnTo>
                    <a:pt x="33421" y="3502"/>
                  </a:lnTo>
                  <a:cubicBezTo>
                    <a:pt x="33480" y="5014"/>
                    <a:pt x="32695" y="6443"/>
                    <a:pt x="31397" y="7229"/>
                  </a:cubicBezTo>
                  <a:lnTo>
                    <a:pt x="3536" y="23874"/>
                  </a:lnTo>
                  <a:cubicBezTo>
                    <a:pt x="1345" y="25183"/>
                    <a:pt x="12" y="27541"/>
                    <a:pt x="0" y="30089"/>
                  </a:cubicBezTo>
                  <a:lnTo>
                    <a:pt x="0" y="36435"/>
                  </a:lnTo>
                  <a:cubicBezTo>
                    <a:pt x="0" y="36887"/>
                    <a:pt x="369" y="37256"/>
                    <a:pt x="822" y="37256"/>
                  </a:cubicBezTo>
                  <a:cubicBezTo>
                    <a:pt x="1274" y="37256"/>
                    <a:pt x="1643" y="36887"/>
                    <a:pt x="1643" y="36435"/>
                  </a:cubicBezTo>
                  <a:lnTo>
                    <a:pt x="1643" y="30089"/>
                  </a:lnTo>
                  <a:cubicBezTo>
                    <a:pt x="1655" y="28124"/>
                    <a:pt x="2691" y="26302"/>
                    <a:pt x="4370" y="25290"/>
                  </a:cubicBezTo>
                  <a:lnTo>
                    <a:pt x="8489" y="22826"/>
                  </a:lnTo>
                  <a:lnTo>
                    <a:pt x="8489" y="32303"/>
                  </a:lnTo>
                  <a:cubicBezTo>
                    <a:pt x="8513" y="32744"/>
                    <a:pt x="8870" y="33089"/>
                    <a:pt x="9323" y="33089"/>
                  </a:cubicBezTo>
                  <a:cubicBezTo>
                    <a:pt x="9763" y="33089"/>
                    <a:pt x="10120" y="32744"/>
                    <a:pt x="10144" y="32303"/>
                  </a:cubicBezTo>
                  <a:lnTo>
                    <a:pt x="10144" y="21838"/>
                  </a:lnTo>
                  <a:lnTo>
                    <a:pt x="13823" y="19647"/>
                  </a:lnTo>
                  <a:lnTo>
                    <a:pt x="13823" y="28803"/>
                  </a:lnTo>
                  <a:cubicBezTo>
                    <a:pt x="13799" y="29279"/>
                    <a:pt x="14168" y="29660"/>
                    <a:pt x="14645" y="29660"/>
                  </a:cubicBezTo>
                  <a:cubicBezTo>
                    <a:pt x="15109" y="29660"/>
                    <a:pt x="15490" y="29279"/>
                    <a:pt x="15466" y="28803"/>
                  </a:cubicBezTo>
                  <a:lnTo>
                    <a:pt x="15466" y="18659"/>
                  </a:lnTo>
                  <a:lnTo>
                    <a:pt x="32242" y="8646"/>
                  </a:lnTo>
                  <a:cubicBezTo>
                    <a:pt x="34076" y="7550"/>
                    <a:pt x="35159" y="5550"/>
                    <a:pt x="35076" y="3431"/>
                  </a:cubicBezTo>
                  <a:lnTo>
                    <a:pt x="34921" y="787"/>
                  </a:lnTo>
                  <a:cubicBezTo>
                    <a:pt x="34898" y="305"/>
                    <a:pt x="34503" y="0"/>
                    <a:pt x="3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5819645" y="1555577"/>
              <a:ext cx="1070609" cy="1136370"/>
            </a:xfrm>
            <a:custGeom>
              <a:avLst/>
              <a:gdLst/>
              <a:ahLst/>
              <a:cxnLst/>
              <a:rect l="l" t="t" r="r" b="b"/>
              <a:pathLst>
                <a:path w="34172" h="36271" extrusionOk="0">
                  <a:moveTo>
                    <a:pt x="33626" y="0"/>
                  </a:moveTo>
                  <a:cubicBezTo>
                    <a:pt x="33452" y="0"/>
                    <a:pt x="33278" y="120"/>
                    <a:pt x="33290" y="349"/>
                  </a:cubicBezTo>
                  <a:lnTo>
                    <a:pt x="33433" y="2992"/>
                  </a:lnTo>
                  <a:cubicBezTo>
                    <a:pt x="33492" y="4695"/>
                    <a:pt x="32623" y="6290"/>
                    <a:pt x="31171" y="7159"/>
                  </a:cubicBezTo>
                  <a:lnTo>
                    <a:pt x="3298" y="23792"/>
                  </a:lnTo>
                  <a:cubicBezTo>
                    <a:pt x="1262" y="25019"/>
                    <a:pt x="12" y="27221"/>
                    <a:pt x="0" y="29591"/>
                  </a:cubicBezTo>
                  <a:lnTo>
                    <a:pt x="0" y="35937"/>
                  </a:lnTo>
                  <a:cubicBezTo>
                    <a:pt x="0" y="36115"/>
                    <a:pt x="155" y="36270"/>
                    <a:pt x="334" y="36270"/>
                  </a:cubicBezTo>
                  <a:cubicBezTo>
                    <a:pt x="524" y="36270"/>
                    <a:pt x="667" y="36115"/>
                    <a:pt x="667" y="35937"/>
                  </a:cubicBezTo>
                  <a:lnTo>
                    <a:pt x="667" y="29591"/>
                  </a:lnTo>
                  <a:cubicBezTo>
                    <a:pt x="667" y="27448"/>
                    <a:pt x="1798" y="25471"/>
                    <a:pt x="3632" y="24364"/>
                  </a:cubicBezTo>
                  <a:lnTo>
                    <a:pt x="8501" y="21459"/>
                  </a:lnTo>
                  <a:lnTo>
                    <a:pt x="8501" y="31805"/>
                  </a:lnTo>
                  <a:cubicBezTo>
                    <a:pt x="8501" y="32025"/>
                    <a:pt x="8668" y="32136"/>
                    <a:pt x="8835" y="32136"/>
                  </a:cubicBezTo>
                  <a:cubicBezTo>
                    <a:pt x="9001" y="32136"/>
                    <a:pt x="9168" y="32025"/>
                    <a:pt x="9168" y="31805"/>
                  </a:cubicBezTo>
                  <a:lnTo>
                    <a:pt x="9168" y="21161"/>
                  </a:lnTo>
                  <a:cubicBezTo>
                    <a:pt x="9156" y="21125"/>
                    <a:pt x="9156" y="21101"/>
                    <a:pt x="9144" y="21078"/>
                  </a:cubicBezTo>
                  <a:lnTo>
                    <a:pt x="13823" y="18292"/>
                  </a:lnTo>
                  <a:lnTo>
                    <a:pt x="13823" y="28317"/>
                  </a:lnTo>
                  <a:cubicBezTo>
                    <a:pt x="13805" y="28549"/>
                    <a:pt x="13978" y="28665"/>
                    <a:pt x="14152" y="28665"/>
                  </a:cubicBezTo>
                  <a:cubicBezTo>
                    <a:pt x="14326" y="28665"/>
                    <a:pt x="14502" y="28549"/>
                    <a:pt x="14490" y="28317"/>
                  </a:cubicBezTo>
                  <a:lnTo>
                    <a:pt x="14490" y="17982"/>
                  </a:lnTo>
                  <a:cubicBezTo>
                    <a:pt x="14490" y="17946"/>
                    <a:pt x="14478" y="17923"/>
                    <a:pt x="14466" y="17899"/>
                  </a:cubicBezTo>
                  <a:lnTo>
                    <a:pt x="31504" y="7731"/>
                  </a:lnTo>
                  <a:cubicBezTo>
                    <a:pt x="33171" y="6731"/>
                    <a:pt x="34171" y="4897"/>
                    <a:pt x="34100" y="2968"/>
                  </a:cubicBezTo>
                  <a:lnTo>
                    <a:pt x="33957" y="313"/>
                  </a:lnTo>
                  <a:cubicBezTo>
                    <a:pt x="33945" y="102"/>
                    <a:pt x="33786" y="0"/>
                    <a:pt x="33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6638418" y="3338332"/>
              <a:ext cx="1706984" cy="992284"/>
            </a:xfrm>
            <a:custGeom>
              <a:avLst/>
              <a:gdLst/>
              <a:ahLst/>
              <a:cxnLst/>
              <a:rect l="l" t="t" r="r" b="b"/>
              <a:pathLst>
                <a:path w="54484" h="31672" extrusionOk="0">
                  <a:moveTo>
                    <a:pt x="0" y="19277"/>
                  </a:moveTo>
                  <a:lnTo>
                    <a:pt x="0" y="19336"/>
                  </a:lnTo>
                  <a:cubicBezTo>
                    <a:pt x="0" y="19574"/>
                    <a:pt x="167" y="19824"/>
                    <a:pt x="500" y="20015"/>
                  </a:cubicBezTo>
                  <a:lnTo>
                    <a:pt x="20015" y="31278"/>
                  </a:lnTo>
                  <a:cubicBezTo>
                    <a:pt x="20682" y="31671"/>
                    <a:pt x="21777" y="31671"/>
                    <a:pt x="22456" y="31278"/>
                  </a:cubicBezTo>
                  <a:lnTo>
                    <a:pt x="53983" y="13074"/>
                  </a:lnTo>
                  <a:cubicBezTo>
                    <a:pt x="54305" y="12883"/>
                    <a:pt x="54483" y="12633"/>
                    <a:pt x="54483" y="12395"/>
                  </a:cubicBezTo>
                  <a:lnTo>
                    <a:pt x="54483" y="12335"/>
                  </a:lnTo>
                  <a:cubicBezTo>
                    <a:pt x="54472" y="12085"/>
                    <a:pt x="54305" y="11847"/>
                    <a:pt x="53983" y="11657"/>
                  </a:cubicBezTo>
                  <a:lnTo>
                    <a:pt x="34469" y="393"/>
                  </a:lnTo>
                  <a:cubicBezTo>
                    <a:pt x="33802" y="1"/>
                    <a:pt x="32707" y="1"/>
                    <a:pt x="32028" y="393"/>
                  </a:cubicBezTo>
                  <a:lnTo>
                    <a:pt x="500" y="18598"/>
                  </a:lnTo>
                  <a:cubicBezTo>
                    <a:pt x="179" y="18789"/>
                    <a:pt x="12" y="19027"/>
                    <a:pt x="0" y="1927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6637666" y="3725161"/>
              <a:ext cx="1707736" cy="627070"/>
            </a:xfrm>
            <a:custGeom>
              <a:avLst/>
              <a:gdLst/>
              <a:ahLst/>
              <a:cxnLst/>
              <a:rect l="l" t="t" r="r" b="b"/>
              <a:pathLst>
                <a:path w="54508" h="20015" extrusionOk="0">
                  <a:moveTo>
                    <a:pt x="24" y="6953"/>
                  </a:moveTo>
                  <a:lnTo>
                    <a:pt x="24" y="7620"/>
                  </a:lnTo>
                  <a:cubicBezTo>
                    <a:pt x="1" y="7894"/>
                    <a:pt x="167" y="8156"/>
                    <a:pt x="524" y="8370"/>
                  </a:cubicBezTo>
                  <a:lnTo>
                    <a:pt x="20039" y="19622"/>
                  </a:lnTo>
                  <a:cubicBezTo>
                    <a:pt x="20706" y="20015"/>
                    <a:pt x="21801" y="20015"/>
                    <a:pt x="22480" y="19622"/>
                  </a:cubicBezTo>
                  <a:lnTo>
                    <a:pt x="54007" y="1417"/>
                  </a:lnTo>
                  <a:cubicBezTo>
                    <a:pt x="54174" y="1322"/>
                    <a:pt x="54329" y="1191"/>
                    <a:pt x="54424" y="1024"/>
                  </a:cubicBezTo>
                  <a:cubicBezTo>
                    <a:pt x="54460" y="905"/>
                    <a:pt x="54496" y="822"/>
                    <a:pt x="54507" y="798"/>
                  </a:cubicBezTo>
                  <a:lnTo>
                    <a:pt x="54507" y="798"/>
                  </a:lnTo>
                  <a:lnTo>
                    <a:pt x="54507" y="774"/>
                  </a:lnTo>
                  <a:lnTo>
                    <a:pt x="54507" y="0"/>
                  </a:lnTo>
                  <a:cubicBezTo>
                    <a:pt x="54496" y="250"/>
                    <a:pt x="54329" y="500"/>
                    <a:pt x="54007" y="679"/>
                  </a:cubicBezTo>
                  <a:lnTo>
                    <a:pt x="22480" y="18895"/>
                  </a:lnTo>
                  <a:cubicBezTo>
                    <a:pt x="21813" y="19288"/>
                    <a:pt x="20717" y="19288"/>
                    <a:pt x="20039" y="18895"/>
                  </a:cubicBezTo>
                  <a:lnTo>
                    <a:pt x="524" y="7632"/>
                  </a:lnTo>
                  <a:cubicBezTo>
                    <a:pt x="191" y="7442"/>
                    <a:pt x="24" y="7192"/>
                    <a:pt x="24" y="695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6727207" y="3386831"/>
              <a:ext cx="1499579" cy="881094"/>
            </a:xfrm>
            <a:custGeom>
              <a:avLst/>
              <a:gdLst/>
              <a:ahLst/>
              <a:cxnLst/>
              <a:rect l="l" t="t" r="r" b="b"/>
              <a:pathLst>
                <a:path w="47864" h="28123" extrusionOk="0">
                  <a:moveTo>
                    <a:pt x="18526" y="28123"/>
                  </a:moveTo>
                  <a:lnTo>
                    <a:pt x="0" y="17062"/>
                  </a:lnTo>
                  <a:lnTo>
                    <a:pt x="29337" y="0"/>
                  </a:lnTo>
                  <a:lnTo>
                    <a:pt x="47863" y="1106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7090883" y="3719177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" y="882"/>
                  </a:moveTo>
                  <a:lnTo>
                    <a:pt x="1751" y="1"/>
                  </a:lnTo>
                  <a:lnTo>
                    <a:pt x="3513" y="882"/>
                  </a:lnTo>
                  <a:lnTo>
                    <a:pt x="1751" y="1763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7090883" y="3526718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" y="881"/>
                  </a:moveTo>
                  <a:lnTo>
                    <a:pt x="1751" y="0"/>
                  </a:lnTo>
                  <a:lnTo>
                    <a:pt x="3513" y="881"/>
                  </a:lnTo>
                  <a:lnTo>
                    <a:pt x="1751" y="1762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7090883" y="3169340"/>
              <a:ext cx="110094" cy="55266"/>
            </a:xfrm>
            <a:custGeom>
              <a:avLst/>
              <a:gdLst/>
              <a:ahLst/>
              <a:cxnLst/>
              <a:rect l="l" t="t" r="r" b="b"/>
              <a:pathLst>
                <a:path w="3514" h="1764" extrusionOk="0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7090883" y="3554320"/>
              <a:ext cx="54859" cy="220093"/>
            </a:xfrm>
            <a:custGeom>
              <a:avLst/>
              <a:gdLst/>
              <a:ahLst/>
              <a:cxnLst/>
              <a:rect l="l" t="t" r="r" b="b"/>
              <a:pathLst>
                <a:path w="1751" h="7025" extrusionOk="0">
                  <a:moveTo>
                    <a:pt x="1" y="0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7145710" y="3554320"/>
              <a:ext cx="55266" cy="220093"/>
            </a:xfrm>
            <a:custGeom>
              <a:avLst/>
              <a:gdLst/>
              <a:ahLst/>
              <a:cxnLst/>
              <a:rect l="l" t="t" r="r" b="b"/>
              <a:pathLst>
                <a:path w="1764" h="7025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7090883" y="3911666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751" y="0"/>
                  </a:moveTo>
                  <a:lnTo>
                    <a:pt x="1" y="881"/>
                  </a:lnTo>
                  <a:lnTo>
                    <a:pt x="1751" y="1762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7090883" y="3746778"/>
              <a:ext cx="54859" cy="220125"/>
            </a:xfrm>
            <a:custGeom>
              <a:avLst/>
              <a:gdLst/>
              <a:ahLst/>
              <a:cxnLst/>
              <a:rect l="l" t="t" r="r" b="b"/>
              <a:pathLst>
                <a:path w="1751" h="7026" extrusionOk="0">
                  <a:moveTo>
                    <a:pt x="1" y="1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7145710" y="3746778"/>
              <a:ext cx="55266" cy="220125"/>
            </a:xfrm>
            <a:custGeom>
              <a:avLst/>
              <a:gdLst/>
              <a:ahLst/>
              <a:cxnLst/>
              <a:rect l="l" t="t" r="r" b="b"/>
              <a:pathLst>
                <a:path w="1764" h="7026" extrusionOk="0">
                  <a:moveTo>
                    <a:pt x="1763" y="1"/>
                  </a:moveTo>
                  <a:lnTo>
                    <a:pt x="1" y="882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7090883" y="3196973"/>
              <a:ext cx="54859" cy="384983"/>
            </a:xfrm>
            <a:custGeom>
              <a:avLst/>
              <a:gdLst/>
              <a:ahLst/>
              <a:cxnLst/>
              <a:rect l="l" t="t" r="r" b="b"/>
              <a:pathLst>
                <a:path w="1751" h="12288" extrusionOk="0">
                  <a:moveTo>
                    <a:pt x="1" y="0"/>
                  </a:moveTo>
                  <a:lnTo>
                    <a:pt x="1" y="11406"/>
                  </a:lnTo>
                  <a:lnTo>
                    <a:pt x="1751" y="12287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7145710" y="3196973"/>
              <a:ext cx="55266" cy="384983"/>
            </a:xfrm>
            <a:custGeom>
              <a:avLst/>
              <a:gdLst/>
              <a:ahLst/>
              <a:cxnLst/>
              <a:rect l="l" t="t" r="r" b="b"/>
              <a:pathLst>
                <a:path w="1764" h="12288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12287"/>
                  </a:lnTo>
                  <a:lnTo>
                    <a:pt x="1763" y="11406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7357969" y="3676662"/>
              <a:ext cx="195123" cy="97374"/>
            </a:xfrm>
            <a:custGeom>
              <a:avLst/>
              <a:gdLst/>
              <a:ahLst/>
              <a:cxnLst/>
              <a:rect l="l" t="t" r="r" b="b"/>
              <a:pathLst>
                <a:path w="6228" h="3108" extrusionOk="0">
                  <a:moveTo>
                    <a:pt x="1" y="1548"/>
                  </a:moveTo>
                  <a:lnTo>
                    <a:pt x="3120" y="0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7357969" y="3433074"/>
              <a:ext cx="195123" cy="97405"/>
            </a:xfrm>
            <a:custGeom>
              <a:avLst/>
              <a:gdLst/>
              <a:ahLst/>
              <a:cxnLst/>
              <a:rect l="l" t="t" r="r" b="b"/>
              <a:pathLst>
                <a:path w="6228" h="3109" extrusionOk="0">
                  <a:moveTo>
                    <a:pt x="1" y="1548"/>
                  </a:moveTo>
                  <a:lnTo>
                    <a:pt x="3120" y="1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7357969" y="3043269"/>
              <a:ext cx="195123" cy="97405"/>
            </a:xfrm>
            <a:custGeom>
              <a:avLst/>
              <a:gdLst/>
              <a:ahLst/>
              <a:cxnLst/>
              <a:rect l="l" t="t" r="r" b="b"/>
              <a:pathLst>
                <a:path w="6228" h="3109" extrusionOk="0">
                  <a:moveTo>
                    <a:pt x="3120" y="1"/>
                  </a:moveTo>
                  <a:lnTo>
                    <a:pt x="1" y="1560"/>
                  </a:lnTo>
                  <a:lnTo>
                    <a:pt x="3120" y="3108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7357969" y="3481572"/>
              <a:ext cx="97750" cy="292466"/>
            </a:xfrm>
            <a:custGeom>
              <a:avLst/>
              <a:gdLst/>
              <a:ahLst/>
              <a:cxnLst/>
              <a:rect l="l" t="t" r="r" b="b"/>
              <a:pathLst>
                <a:path w="3120" h="9335" extrusionOk="0">
                  <a:moveTo>
                    <a:pt x="1" y="0"/>
                  </a:moveTo>
                  <a:lnTo>
                    <a:pt x="1" y="7775"/>
                  </a:lnTo>
                  <a:lnTo>
                    <a:pt x="3120" y="9335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7455718" y="3481572"/>
              <a:ext cx="97374" cy="292466"/>
            </a:xfrm>
            <a:custGeom>
              <a:avLst/>
              <a:gdLst/>
              <a:ahLst/>
              <a:cxnLst/>
              <a:rect l="l" t="t" r="r" b="b"/>
              <a:pathLst>
                <a:path w="3108" h="9335" extrusionOk="0">
                  <a:moveTo>
                    <a:pt x="3108" y="0"/>
                  </a:moveTo>
                  <a:lnTo>
                    <a:pt x="0" y="1560"/>
                  </a:lnTo>
                  <a:lnTo>
                    <a:pt x="0" y="9335"/>
                  </a:lnTo>
                  <a:lnTo>
                    <a:pt x="3108" y="7775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7357969" y="3822502"/>
              <a:ext cx="195123" cy="97781"/>
            </a:xfrm>
            <a:custGeom>
              <a:avLst/>
              <a:gdLst/>
              <a:ahLst/>
              <a:cxnLst/>
              <a:rect l="l" t="t" r="r" b="b"/>
              <a:pathLst>
                <a:path w="6228" h="3121" extrusionOk="0">
                  <a:moveTo>
                    <a:pt x="3120" y="1"/>
                  </a:moveTo>
                  <a:lnTo>
                    <a:pt x="1" y="1560"/>
                  </a:lnTo>
                  <a:lnTo>
                    <a:pt x="3120" y="3120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7357969" y="3725161"/>
              <a:ext cx="97750" cy="195123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1" y="0"/>
                  </a:moveTo>
                  <a:lnTo>
                    <a:pt x="1" y="4667"/>
                  </a:lnTo>
                  <a:lnTo>
                    <a:pt x="3120" y="6227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7455718" y="3725161"/>
              <a:ext cx="97374" cy="195123"/>
            </a:xfrm>
            <a:custGeom>
              <a:avLst/>
              <a:gdLst/>
              <a:ahLst/>
              <a:cxnLst/>
              <a:rect l="l" t="t" r="r" b="b"/>
              <a:pathLst>
                <a:path w="3108" h="6228" extrusionOk="0">
                  <a:moveTo>
                    <a:pt x="3108" y="0"/>
                  </a:moveTo>
                  <a:lnTo>
                    <a:pt x="0" y="1560"/>
                  </a:lnTo>
                  <a:lnTo>
                    <a:pt x="0" y="6227"/>
                  </a:lnTo>
                  <a:lnTo>
                    <a:pt x="3108" y="4667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7357969" y="3092144"/>
              <a:ext cx="97750" cy="438338"/>
            </a:xfrm>
            <a:custGeom>
              <a:avLst/>
              <a:gdLst/>
              <a:ahLst/>
              <a:cxnLst/>
              <a:rect l="l" t="t" r="r" b="b"/>
              <a:pathLst>
                <a:path w="3120" h="13991" extrusionOk="0">
                  <a:moveTo>
                    <a:pt x="1" y="0"/>
                  </a:moveTo>
                  <a:lnTo>
                    <a:pt x="1" y="12430"/>
                  </a:lnTo>
                  <a:lnTo>
                    <a:pt x="3120" y="13990"/>
                  </a:lnTo>
                  <a:lnTo>
                    <a:pt x="3120" y="154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7455718" y="3092144"/>
              <a:ext cx="97374" cy="438338"/>
            </a:xfrm>
            <a:custGeom>
              <a:avLst/>
              <a:gdLst/>
              <a:ahLst/>
              <a:cxnLst/>
              <a:rect l="l" t="t" r="r" b="b"/>
              <a:pathLst>
                <a:path w="3108" h="13991" extrusionOk="0">
                  <a:moveTo>
                    <a:pt x="3108" y="0"/>
                  </a:moveTo>
                  <a:lnTo>
                    <a:pt x="0" y="1548"/>
                  </a:lnTo>
                  <a:lnTo>
                    <a:pt x="0" y="13990"/>
                  </a:lnTo>
                  <a:lnTo>
                    <a:pt x="3108" y="12430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7640721" y="3581921"/>
              <a:ext cx="110062" cy="54859"/>
            </a:xfrm>
            <a:custGeom>
              <a:avLst/>
              <a:gdLst/>
              <a:ahLst/>
              <a:cxnLst/>
              <a:rect l="l" t="t" r="r" b="b"/>
              <a:pathLst>
                <a:path w="3513" h="1751" extrusionOk="0">
                  <a:moveTo>
                    <a:pt x="1751" y="0"/>
                  </a:moveTo>
                  <a:lnTo>
                    <a:pt x="1" y="881"/>
                  </a:lnTo>
                  <a:lnTo>
                    <a:pt x="1751" y="1750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7640721" y="3499461"/>
              <a:ext cx="110062" cy="54890"/>
            </a:xfrm>
            <a:custGeom>
              <a:avLst/>
              <a:gdLst/>
              <a:ahLst/>
              <a:cxnLst/>
              <a:rect l="l" t="t" r="r" b="b"/>
              <a:pathLst>
                <a:path w="3513" h="1752" extrusionOk="0">
                  <a:moveTo>
                    <a:pt x="1751" y="1"/>
                  </a:moveTo>
                  <a:lnTo>
                    <a:pt x="1" y="870"/>
                  </a:lnTo>
                  <a:lnTo>
                    <a:pt x="1751" y="1751"/>
                  </a:lnTo>
                  <a:lnTo>
                    <a:pt x="3513" y="870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E8B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7640721" y="3334228"/>
              <a:ext cx="110062" cy="55235"/>
            </a:xfrm>
            <a:custGeom>
              <a:avLst/>
              <a:gdLst/>
              <a:ahLst/>
              <a:cxnLst/>
              <a:rect l="l" t="t" r="r" b="b"/>
              <a:pathLst>
                <a:path w="3513" h="1763" extrusionOk="0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7640721" y="3526718"/>
              <a:ext cx="54859" cy="110062"/>
            </a:xfrm>
            <a:custGeom>
              <a:avLst/>
              <a:gdLst/>
              <a:ahLst/>
              <a:cxnLst/>
              <a:rect l="l" t="t" r="r" b="b"/>
              <a:pathLst>
                <a:path w="1751" h="3513" extrusionOk="0">
                  <a:moveTo>
                    <a:pt x="1" y="0"/>
                  </a:moveTo>
                  <a:lnTo>
                    <a:pt x="1" y="2643"/>
                  </a:lnTo>
                  <a:lnTo>
                    <a:pt x="1751" y="3512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7695548" y="3526718"/>
              <a:ext cx="55235" cy="110062"/>
            </a:xfrm>
            <a:custGeom>
              <a:avLst/>
              <a:gdLst/>
              <a:ahLst/>
              <a:cxnLst/>
              <a:rect l="l" t="t" r="r" b="b"/>
              <a:pathLst>
                <a:path w="1763" h="3513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3512"/>
                  </a:lnTo>
                  <a:lnTo>
                    <a:pt x="1763" y="2643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7640721" y="3636748"/>
              <a:ext cx="110062" cy="55235"/>
            </a:xfrm>
            <a:custGeom>
              <a:avLst/>
              <a:gdLst/>
              <a:ahLst/>
              <a:cxnLst/>
              <a:rect l="l" t="t" r="r" b="b"/>
              <a:pathLst>
                <a:path w="3513" h="1763" extrusionOk="0">
                  <a:moveTo>
                    <a:pt x="1751" y="0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7640721" y="3609523"/>
              <a:ext cx="54859" cy="82461"/>
            </a:xfrm>
            <a:custGeom>
              <a:avLst/>
              <a:gdLst/>
              <a:ahLst/>
              <a:cxnLst/>
              <a:rect l="l" t="t" r="r" b="b"/>
              <a:pathLst>
                <a:path w="1751" h="2632" extrusionOk="0">
                  <a:moveTo>
                    <a:pt x="1" y="0"/>
                  </a:moveTo>
                  <a:lnTo>
                    <a:pt x="1" y="1751"/>
                  </a:lnTo>
                  <a:lnTo>
                    <a:pt x="1751" y="2632"/>
                  </a:lnTo>
                  <a:lnTo>
                    <a:pt x="1751" y="86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7695548" y="3609523"/>
              <a:ext cx="55235" cy="82461"/>
            </a:xfrm>
            <a:custGeom>
              <a:avLst/>
              <a:gdLst/>
              <a:ahLst/>
              <a:cxnLst/>
              <a:rect l="l" t="t" r="r" b="b"/>
              <a:pathLst>
                <a:path w="1763" h="2632" extrusionOk="0">
                  <a:moveTo>
                    <a:pt x="1763" y="0"/>
                  </a:moveTo>
                  <a:lnTo>
                    <a:pt x="1" y="869"/>
                  </a:lnTo>
                  <a:lnTo>
                    <a:pt x="1" y="2632"/>
                  </a:lnTo>
                  <a:lnTo>
                    <a:pt x="1763" y="1751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7640721" y="3361830"/>
              <a:ext cx="54859" cy="192523"/>
            </a:xfrm>
            <a:custGeom>
              <a:avLst/>
              <a:gdLst/>
              <a:ahLst/>
              <a:cxnLst/>
              <a:rect l="l" t="t" r="r" b="b"/>
              <a:pathLst>
                <a:path w="1751" h="6145" extrusionOk="0">
                  <a:moveTo>
                    <a:pt x="1" y="1"/>
                  </a:moveTo>
                  <a:lnTo>
                    <a:pt x="1" y="5263"/>
                  </a:lnTo>
                  <a:lnTo>
                    <a:pt x="1751" y="6144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7695548" y="3361830"/>
              <a:ext cx="55235" cy="192523"/>
            </a:xfrm>
            <a:custGeom>
              <a:avLst/>
              <a:gdLst/>
              <a:ahLst/>
              <a:cxnLst/>
              <a:rect l="l" t="t" r="r" b="b"/>
              <a:pathLst>
                <a:path w="1763" h="6145" extrusionOk="0">
                  <a:moveTo>
                    <a:pt x="1763" y="1"/>
                  </a:moveTo>
                  <a:lnTo>
                    <a:pt x="1" y="882"/>
                  </a:lnTo>
                  <a:lnTo>
                    <a:pt x="1" y="6144"/>
                  </a:lnTo>
                  <a:lnTo>
                    <a:pt x="1763" y="5263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7145710" y="3939268"/>
              <a:ext cx="277584" cy="139168"/>
            </a:xfrm>
            <a:custGeom>
              <a:avLst/>
              <a:gdLst/>
              <a:ahLst/>
              <a:cxnLst/>
              <a:rect l="l" t="t" r="r" b="b"/>
              <a:pathLst>
                <a:path w="8860" h="4442" extrusionOk="0">
                  <a:moveTo>
                    <a:pt x="1" y="881"/>
                  </a:moveTo>
                  <a:lnTo>
                    <a:pt x="1763" y="0"/>
                  </a:lnTo>
                  <a:lnTo>
                    <a:pt x="8859" y="3560"/>
                  </a:lnTo>
                  <a:lnTo>
                    <a:pt x="7097" y="4441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7455718" y="3871376"/>
              <a:ext cx="318939" cy="155585"/>
            </a:xfrm>
            <a:custGeom>
              <a:avLst/>
              <a:gdLst/>
              <a:ahLst/>
              <a:cxnLst/>
              <a:rect l="l" t="t" r="r" b="b"/>
              <a:pathLst>
                <a:path w="10180" h="4966" extrusionOk="0">
                  <a:moveTo>
                    <a:pt x="0" y="1560"/>
                  </a:moveTo>
                  <a:lnTo>
                    <a:pt x="3108" y="0"/>
                  </a:lnTo>
                  <a:lnTo>
                    <a:pt x="10180" y="3406"/>
                  </a:lnTo>
                  <a:lnTo>
                    <a:pt x="7072" y="4965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7695548" y="3664350"/>
              <a:ext cx="258911" cy="123879"/>
            </a:xfrm>
            <a:custGeom>
              <a:avLst/>
              <a:gdLst/>
              <a:ahLst/>
              <a:cxnLst/>
              <a:rect l="l" t="t" r="r" b="b"/>
              <a:pathLst>
                <a:path w="8264" h="3954" extrusionOk="0">
                  <a:moveTo>
                    <a:pt x="1" y="882"/>
                  </a:moveTo>
                  <a:lnTo>
                    <a:pt x="1763" y="1"/>
                  </a:lnTo>
                  <a:lnTo>
                    <a:pt x="8264" y="3084"/>
                  </a:lnTo>
                  <a:lnTo>
                    <a:pt x="6502" y="3953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3" name="Google Shape;2093;p30"/>
            <p:cNvGrpSpPr/>
            <p:nvPr/>
          </p:nvGrpSpPr>
          <p:grpSpPr>
            <a:xfrm>
              <a:off x="6442393" y="959866"/>
              <a:ext cx="1070613" cy="981751"/>
              <a:chOff x="4490263" y="2648600"/>
              <a:chExt cx="1265350" cy="1160325"/>
            </a:xfrm>
          </p:grpSpPr>
          <p:sp>
            <p:nvSpPr>
              <p:cNvPr id="2094" name="Google Shape;2094;p30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7335" extrusionOk="0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0"/>
              <p:cNvSpPr/>
              <p:nvPr/>
            </p:nvSpPr>
            <p:spPr>
              <a:xfrm>
                <a:off x="4752488" y="2648600"/>
                <a:ext cx="603675" cy="464375"/>
              </a:xfrm>
              <a:custGeom>
                <a:avLst/>
                <a:gdLst/>
                <a:ahLst/>
                <a:cxnLst/>
                <a:rect l="l" t="t" r="r" b="b"/>
                <a:pathLst>
                  <a:path w="24147" h="18575" extrusionOk="0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0"/>
              <p:cNvSpPr/>
              <p:nvPr/>
            </p:nvSpPr>
            <p:spPr>
              <a:xfrm>
                <a:off x="5117413" y="2973650"/>
                <a:ext cx="454250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8920" extrusionOk="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0"/>
              <p:cNvSpPr/>
              <p:nvPr/>
            </p:nvSpPr>
            <p:spPr>
              <a:xfrm>
                <a:off x="5331738" y="3307925"/>
                <a:ext cx="423875" cy="490850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9634" extrusionOk="0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0"/>
              <p:cNvSpPr/>
              <p:nvPr/>
            </p:nvSpPr>
            <p:spPr>
              <a:xfrm>
                <a:off x="4490263" y="2787600"/>
                <a:ext cx="1026050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41042" h="40853" extrusionOk="0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9" name="Google Shape;2099;p30"/>
            <p:cNvGrpSpPr/>
            <p:nvPr/>
          </p:nvGrpSpPr>
          <p:grpSpPr>
            <a:xfrm>
              <a:off x="6179624" y="2401670"/>
              <a:ext cx="195129" cy="225349"/>
              <a:chOff x="3669150" y="2223718"/>
              <a:chExt cx="436237" cy="503799"/>
            </a:xfrm>
          </p:grpSpPr>
          <p:sp>
            <p:nvSpPr>
              <p:cNvPr id="2100" name="Google Shape;2100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3" name="Google Shape;2103;p30"/>
            <p:cNvGrpSpPr/>
            <p:nvPr/>
          </p:nvGrpSpPr>
          <p:grpSpPr>
            <a:xfrm>
              <a:off x="5732749" y="2655655"/>
              <a:ext cx="195129" cy="225349"/>
              <a:chOff x="3669150" y="2223718"/>
              <a:chExt cx="436237" cy="503799"/>
            </a:xfrm>
          </p:grpSpPr>
          <p:sp>
            <p:nvSpPr>
              <p:cNvPr id="2104" name="Google Shape;2104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7" name="Google Shape;2107;p30"/>
            <p:cNvGrpSpPr/>
            <p:nvPr/>
          </p:nvGrpSpPr>
          <p:grpSpPr>
            <a:xfrm>
              <a:off x="6002016" y="2499062"/>
              <a:ext cx="195129" cy="225349"/>
              <a:chOff x="3669150" y="2223718"/>
              <a:chExt cx="436237" cy="503799"/>
            </a:xfrm>
          </p:grpSpPr>
          <p:sp>
            <p:nvSpPr>
              <p:cNvPr id="2108" name="Google Shape;2108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1" name="Google Shape;2111;p30"/>
            <p:cNvGrpSpPr/>
            <p:nvPr/>
          </p:nvGrpSpPr>
          <p:grpSpPr>
            <a:xfrm>
              <a:off x="5291599" y="3513868"/>
              <a:ext cx="195129" cy="225349"/>
              <a:chOff x="3669150" y="2223718"/>
              <a:chExt cx="436237" cy="503799"/>
            </a:xfrm>
          </p:grpSpPr>
          <p:sp>
            <p:nvSpPr>
              <p:cNvPr id="2112" name="Google Shape;2112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5" name="Google Shape;2115;p30"/>
            <p:cNvGrpSpPr/>
            <p:nvPr/>
          </p:nvGrpSpPr>
          <p:grpSpPr>
            <a:xfrm>
              <a:off x="7379424" y="2683577"/>
              <a:ext cx="195129" cy="225349"/>
              <a:chOff x="3669150" y="2223718"/>
              <a:chExt cx="436237" cy="503799"/>
            </a:xfrm>
          </p:grpSpPr>
          <p:sp>
            <p:nvSpPr>
              <p:cNvPr id="2116" name="Google Shape;2116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9" name="Google Shape;2119;p30"/>
          <p:cNvGrpSpPr/>
          <p:nvPr/>
        </p:nvGrpSpPr>
        <p:grpSpPr>
          <a:xfrm>
            <a:off x="1130549" y="1325754"/>
            <a:ext cx="1752912" cy="694195"/>
            <a:chOff x="1130549" y="1325753"/>
            <a:chExt cx="1752912" cy="694195"/>
          </a:xfrm>
        </p:grpSpPr>
        <p:sp>
          <p:nvSpPr>
            <p:cNvPr id="2120" name="Google Shape;2120;p30"/>
            <p:cNvSpPr txBox="1"/>
            <p:nvPr/>
          </p:nvSpPr>
          <p:spPr>
            <a:xfrm>
              <a:off x="1130549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1" name="Google Shape;2121;p30"/>
            <p:cNvSpPr txBox="1"/>
            <p:nvPr/>
          </p:nvSpPr>
          <p:spPr>
            <a:xfrm>
              <a:off x="1130560" y="1579248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2" name="Google Shape;2122;p30"/>
          <p:cNvSpPr/>
          <p:nvPr/>
        </p:nvSpPr>
        <p:spPr>
          <a:xfrm>
            <a:off x="535375" y="1416351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3" name="Google Shape;2123;p30"/>
          <p:cNvGrpSpPr/>
          <p:nvPr/>
        </p:nvGrpSpPr>
        <p:grpSpPr>
          <a:xfrm>
            <a:off x="1130433" y="2449395"/>
            <a:ext cx="1752902" cy="694194"/>
            <a:chOff x="1130433" y="2425385"/>
            <a:chExt cx="1752902" cy="694194"/>
          </a:xfrm>
        </p:grpSpPr>
        <p:sp>
          <p:nvSpPr>
            <p:cNvPr id="2124" name="Google Shape;2124;p30"/>
            <p:cNvSpPr txBox="1"/>
            <p:nvPr/>
          </p:nvSpPr>
          <p:spPr>
            <a:xfrm>
              <a:off x="1130433" y="2425385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5" name="Google Shape;2125;p30"/>
            <p:cNvSpPr txBox="1"/>
            <p:nvPr/>
          </p:nvSpPr>
          <p:spPr>
            <a:xfrm>
              <a:off x="1130435" y="2678880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6" name="Google Shape;2126;p30"/>
          <p:cNvSpPr/>
          <p:nvPr/>
        </p:nvSpPr>
        <p:spPr>
          <a:xfrm>
            <a:off x="535375" y="2539993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7" name="Google Shape;2127;p30"/>
          <p:cNvGrpSpPr/>
          <p:nvPr/>
        </p:nvGrpSpPr>
        <p:grpSpPr>
          <a:xfrm>
            <a:off x="1130549" y="3573037"/>
            <a:ext cx="1752912" cy="694216"/>
            <a:chOff x="1130549" y="3573038"/>
            <a:chExt cx="1752912" cy="694216"/>
          </a:xfrm>
        </p:grpSpPr>
        <p:sp>
          <p:nvSpPr>
            <p:cNvPr id="2128" name="Google Shape;2128;p30"/>
            <p:cNvSpPr txBox="1"/>
            <p:nvPr/>
          </p:nvSpPr>
          <p:spPr>
            <a:xfrm>
              <a:off x="1130549" y="3573038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9" name="Google Shape;2129;p30"/>
            <p:cNvSpPr txBox="1"/>
            <p:nvPr/>
          </p:nvSpPr>
          <p:spPr>
            <a:xfrm>
              <a:off x="1130560" y="382655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0" name="Google Shape;2130;p30"/>
          <p:cNvSpPr/>
          <p:nvPr/>
        </p:nvSpPr>
        <p:spPr>
          <a:xfrm>
            <a:off x="535375" y="3663645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1" name="Google Shape;2131;p30"/>
          <p:cNvGrpSpPr/>
          <p:nvPr/>
        </p:nvGrpSpPr>
        <p:grpSpPr>
          <a:xfrm>
            <a:off x="3660580" y="1325753"/>
            <a:ext cx="1752912" cy="694195"/>
            <a:chOff x="3660580" y="1325753"/>
            <a:chExt cx="1752912" cy="694195"/>
          </a:xfrm>
        </p:grpSpPr>
        <p:sp>
          <p:nvSpPr>
            <p:cNvPr id="2132" name="Google Shape;2132;p30"/>
            <p:cNvSpPr txBox="1"/>
            <p:nvPr/>
          </p:nvSpPr>
          <p:spPr>
            <a:xfrm>
              <a:off x="3660580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3" name="Google Shape;2133;p30"/>
            <p:cNvSpPr txBox="1"/>
            <p:nvPr/>
          </p:nvSpPr>
          <p:spPr>
            <a:xfrm>
              <a:off x="3660591" y="1579249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4" name="Google Shape;2134;p30"/>
          <p:cNvSpPr/>
          <p:nvPr/>
        </p:nvSpPr>
        <p:spPr>
          <a:xfrm>
            <a:off x="3094300" y="1416351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5" name="Google Shape;2135;p30"/>
          <p:cNvGrpSpPr/>
          <p:nvPr/>
        </p:nvGrpSpPr>
        <p:grpSpPr>
          <a:xfrm>
            <a:off x="3660580" y="2449394"/>
            <a:ext cx="1752912" cy="694198"/>
            <a:chOff x="3660580" y="2414153"/>
            <a:chExt cx="1752912" cy="694198"/>
          </a:xfrm>
        </p:grpSpPr>
        <p:sp>
          <p:nvSpPr>
            <p:cNvPr id="2136" name="Google Shape;2136;p30"/>
            <p:cNvSpPr txBox="1"/>
            <p:nvPr/>
          </p:nvSpPr>
          <p:spPr>
            <a:xfrm>
              <a:off x="3660580" y="24141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7" name="Google Shape;2137;p30"/>
            <p:cNvSpPr txBox="1"/>
            <p:nvPr/>
          </p:nvSpPr>
          <p:spPr>
            <a:xfrm>
              <a:off x="3660591" y="2667651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8" name="Google Shape;2138;p30"/>
          <p:cNvSpPr/>
          <p:nvPr/>
        </p:nvSpPr>
        <p:spPr>
          <a:xfrm>
            <a:off x="3094300" y="2539993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9" name="Google Shape;2139;p30"/>
          <p:cNvGrpSpPr/>
          <p:nvPr/>
        </p:nvGrpSpPr>
        <p:grpSpPr>
          <a:xfrm>
            <a:off x="3660580" y="3573036"/>
            <a:ext cx="1752912" cy="694217"/>
            <a:chOff x="3660580" y="3573036"/>
            <a:chExt cx="1752912" cy="694217"/>
          </a:xfrm>
        </p:grpSpPr>
        <p:sp>
          <p:nvSpPr>
            <p:cNvPr id="2140" name="Google Shape;2140;p30"/>
            <p:cNvSpPr txBox="1"/>
            <p:nvPr/>
          </p:nvSpPr>
          <p:spPr>
            <a:xfrm>
              <a:off x="3660580" y="3573036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41" name="Google Shape;2141;p30"/>
            <p:cNvSpPr txBox="1"/>
            <p:nvPr/>
          </p:nvSpPr>
          <p:spPr>
            <a:xfrm>
              <a:off x="3660591" y="382655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42" name="Google Shape;2142;p30"/>
          <p:cNvSpPr/>
          <p:nvPr/>
        </p:nvSpPr>
        <p:spPr>
          <a:xfrm>
            <a:off x="3094300" y="3663645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3" name="Google Shape;2143;p30"/>
          <p:cNvGrpSpPr/>
          <p:nvPr/>
        </p:nvGrpSpPr>
        <p:grpSpPr>
          <a:xfrm>
            <a:off x="3182849" y="1504915"/>
            <a:ext cx="335901" cy="335872"/>
            <a:chOff x="-4478975" y="3251700"/>
            <a:chExt cx="293825" cy="293800"/>
          </a:xfrm>
        </p:grpSpPr>
        <p:sp>
          <p:nvSpPr>
            <p:cNvPr id="2144" name="Google Shape;2144;p30"/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0"/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0"/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7" name="Google Shape;2147;p30"/>
          <p:cNvGrpSpPr/>
          <p:nvPr/>
        </p:nvGrpSpPr>
        <p:grpSpPr>
          <a:xfrm>
            <a:off x="621681" y="1506273"/>
            <a:ext cx="340388" cy="333157"/>
            <a:chOff x="-4480550" y="3970800"/>
            <a:chExt cx="297750" cy="291425"/>
          </a:xfrm>
        </p:grpSpPr>
        <p:sp>
          <p:nvSpPr>
            <p:cNvPr id="2148" name="Google Shape;2148;p30"/>
            <p:cNvSpPr/>
            <p:nvPr/>
          </p:nvSpPr>
          <p:spPr>
            <a:xfrm>
              <a:off x="-4426200" y="4058225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2773"/>
                  </a:lnTo>
                  <a:lnTo>
                    <a:pt x="2048" y="2773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0"/>
            <p:cNvSpPr/>
            <p:nvPr/>
          </p:nvSpPr>
          <p:spPr>
            <a:xfrm>
              <a:off x="-4480550" y="3970800"/>
              <a:ext cx="297750" cy="291425"/>
            </a:xfrm>
            <a:custGeom>
              <a:avLst/>
              <a:gdLst/>
              <a:ahLst/>
              <a:cxnLst/>
              <a:rect l="l" t="t" r="r" b="b"/>
              <a:pathLst>
                <a:path w="11910" h="11657" extrusionOk="0">
                  <a:moveTo>
                    <a:pt x="10082" y="2804"/>
                  </a:moveTo>
                  <a:cubicBezTo>
                    <a:pt x="10492" y="2804"/>
                    <a:pt x="10555" y="3466"/>
                    <a:pt x="10082" y="3466"/>
                  </a:cubicBezTo>
                  <a:lnTo>
                    <a:pt x="5924" y="3466"/>
                  </a:lnTo>
                  <a:cubicBezTo>
                    <a:pt x="5913" y="3466"/>
                    <a:pt x="5903" y="3467"/>
                    <a:pt x="5893" y="3467"/>
                  </a:cubicBezTo>
                  <a:cubicBezTo>
                    <a:pt x="5451" y="3467"/>
                    <a:pt x="5462" y="2804"/>
                    <a:pt x="5924" y="2804"/>
                  </a:cubicBezTo>
                  <a:close/>
                  <a:moveTo>
                    <a:pt x="10082" y="4159"/>
                  </a:moveTo>
                  <a:cubicBezTo>
                    <a:pt x="10492" y="4159"/>
                    <a:pt x="10555" y="4852"/>
                    <a:pt x="10082" y="4852"/>
                  </a:cubicBezTo>
                  <a:lnTo>
                    <a:pt x="5924" y="4852"/>
                  </a:lnTo>
                  <a:cubicBezTo>
                    <a:pt x="5451" y="4852"/>
                    <a:pt x="5451" y="4159"/>
                    <a:pt x="5924" y="4159"/>
                  </a:cubicBezTo>
                  <a:close/>
                  <a:moveTo>
                    <a:pt x="6807" y="5481"/>
                  </a:moveTo>
                  <a:cubicBezTo>
                    <a:pt x="7492" y="5481"/>
                    <a:pt x="8531" y="5513"/>
                    <a:pt x="10082" y="5513"/>
                  </a:cubicBezTo>
                  <a:cubicBezTo>
                    <a:pt x="10492" y="5513"/>
                    <a:pt x="10555" y="6175"/>
                    <a:pt x="10082" y="6175"/>
                  </a:cubicBezTo>
                  <a:lnTo>
                    <a:pt x="5924" y="6175"/>
                  </a:lnTo>
                  <a:lnTo>
                    <a:pt x="5924" y="6206"/>
                  </a:lnTo>
                  <a:cubicBezTo>
                    <a:pt x="5735" y="6206"/>
                    <a:pt x="5577" y="6049"/>
                    <a:pt x="5577" y="5860"/>
                  </a:cubicBezTo>
                  <a:cubicBezTo>
                    <a:pt x="5577" y="5546"/>
                    <a:pt x="5837" y="5481"/>
                    <a:pt x="6807" y="5481"/>
                  </a:cubicBezTo>
                  <a:close/>
                  <a:moveTo>
                    <a:pt x="4569" y="2804"/>
                  </a:moveTo>
                  <a:cubicBezTo>
                    <a:pt x="4758" y="2804"/>
                    <a:pt x="4916" y="2961"/>
                    <a:pt x="4916" y="3151"/>
                  </a:cubicBezTo>
                  <a:lnTo>
                    <a:pt x="4916" y="6585"/>
                  </a:lnTo>
                  <a:cubicBezTo>
                    <a:pt x="4916" y="6774"/>
                    <a:pt x="4758" y="6931"/>
                    <a:pt x="4569" y="6931"/>
                  </a:cubicBezTo>
                  <a:lnTo>
                    <a:pt x="1797" y="6931"/>
                  </a:lnTo>
                  <a:cubicBezTo>
                    <a:pt x="1608" y="6931"/>
                    <a:pt x="1450" y="6774"/>
                    <a:pt x="1450" y="6585"/>
                  </a:cubicBezTo>
                  <a:lnTo>
                    <a:pt x="1450" y="3151"/>
                  </a:lnTo>
                  <a:cubicBezTo>
                    <a:pt x="1450" y="2961"/>
                    <a:pt x="1608" y="2804"/>
                    <a:pt x="1797" y="2804"/>
                  </a:cubicBezTo>
                  <a:close/>
                  <a:moveTo>
                    <a:pt x="4916" y="8317"/>
                  </a:moveTo>
                  <a:lnTo>
                    <a:pt x="4916" y="8979"/>
                  </a:lnTo>
                  <a:lnTo>
                    <a:pt x="3529" y="8979"/>
                  </a:lnTo>
                  <a:lnTo>
                    <a:pt x="3529" y="8317"/>
                  </a:lnTo>
                  <a:close/>
                  <a:moveTo>
                    <a:pt x="8381" y="8317"/>
                  </a:moveTo>
                  <a:lnTo>
                    <a:pt x="8381" y="8979"/>
                  </a:lnTo>
                  <a:lnTo>
                    <a:pt x="6963" y="8979"/>
                  </a:lnTo>
                  <a:lnTo>
                    <a:pt x="6963" y="8317"/>
                  </a:lnTo>
                  <a:close/>
                  <a:moveTo>
                    <a:pt x="1828" y="0"/>
                  </a:moveTo>
                  <a:cubicBezTo>
                    <a:pt x="1419" y="0"/>
                    <a:pt x="1355" y="662"/>
                    <a:pt x="1828" y="662"/>
                  </a:cubicBezTo>
                  <a:lnTo>
                    <a:pt x="2206" y="662"/>
                  </a:lnTo>
                  <a:lnTo>
                    <a:pt x="2206" y="1418"/>
                  </a:lnTo>
                  <a:lnTo>
                    <a:pt x="1166" y="1418"/>
                  </a:lnTo>
                  <a:cubicBezTo>
                    <a:pt x="631" y="1418"/>
                    <a:pt x="158" y="1890"/>
                    <a:pt x="158" y="2426"/>
                  </a:cubicBezTo>
                  <a:lnTo>
                    <a:pt x="158" y="7246"/>
                  </a:lnTo>
                  <a:cubicBezTo>
                    <a:pt x="158" y="7782"/>
                    <a:pt x="631" y="8254"/>
                    <a:pt x="1166" y="8254"/>
                  </a:cubicBezTo>
                  <a:lnTo>
                    <a:pt x="2868" y="8254"/>
                  </a:lnTo>
                  <a:lnTo>
                    <a:pt x="2868" y="8947"/>
                  </a:lnTo>
                  <a:lnTo>
                    <a:pt x="1828" y="8947"/>
                  </a:lnTo>
                  <a:cubicBezTo>
                    <a:pt x="1419" y="8947"/>
                    <a:pt x="1355" y="9609"/>
                    <a:pt x="1828" y="9609"/>
                  </a:cubicBezTo>
                  <a:lnTo>
                    <a:pt x="4916" y="9609"/>
                  </a:lnTo>
                  <a:lnTo>
                    <a:pt x="4916" y="10995"/>
                  </a:lnTo>
                  <a:lnTo>
                    <a:pt x="473" y="10995"/>
                  </a:lnTo>
                  <a:cubicBezTo>
                    <a:pt x="32" y="10995"/>
                    <a:pt x="1" y="11657"/>
                    <a:pt x="473" y="11657"/>
                  </a:cubicBezTo>
                  <a:lnTo>
                    <a:pt x="11437" y="11657"/>
                  </a:lnTo>
                  <a:cubicBezTo>
                    <a:pt x="11878" y="11657"/>
                    <a:pt x="11910" y="10995"/>
                    <a:pt x="11437" y="10995"/>
                  </a:cubicBezTo>
                  <a:lnTo>
                    <a:pt x="6963" y="10995"/>
                  </a:lnTo>
                  <a:lnTo>
                    <a:pt x="6963" y="9609"/>
                  </a:lnTo>
                  <a:lnTo>
                    <a:pt x="10082" y="9609"/>
                  </a:lnTo>
                  <a:cubicBezTo>
                    <a:pt x="10492" y="9609"/>
                    <a:pt x="10555" y="8947"/>
                    <a:pt x="10082" y="8947"/>
                  </a:cubicBezTo>
                  <a:lnTo>
                    <a:pt x="9043" y="8947"/>
                  </a:lnTo>
                  <a:lnTo>
                    <a:pt x="9043" y="8254"/>
                  </a:lnTo>
                  <a:lnTo>
                    <a:pt x="10775" y="8254"/>
                  </a:lnTo>
                  <a:cubicBezTo>
                    <a:pt x="11343" y="8254"/>
                    <a:pt x="11815" y="7782"/>
                    <a:pt x="11815" y="7246"/>
                  </a:cubicBezTo>
                  <a:lnTo>
                    <a:pt x="11815" y="2426"/>
                  </a:lnTo>
                  <a:cubicBezTo>
                    <a:pt x="11815" y="1890"/>
                    <a:pt x="11343" y="1418"/>
                    <a:pt x="10775" y="1418"/>
                  </a:cubicBezTo>
                  <a:lnTo>
                    <a:pt x="9767" y="1418"/>
                  </a:lnTo>
                  <a:lnTo>
                    <a:pt x="9767" y="662"/>
                  </a:lnTo>
                  <a:lnTo>
                    <a:pt x="10114" y="662"/>
                  </a:lnTo>
                  <a:cubicBezTo>
                    <a:pt x="10555" y="662"/>
                    <a:pt x="10586" y="0"/>
                    <a:pt x="10114" y="0"/>
                  </a:cubicBezTo>
                  <a:lnTo>
                    <a:pt x="8728" y="0"/>
                  </a:lnTo>
                  <a:cubicBezTo>
                    <a:pt x="8287" y="0"/>
                    <a:pt x="8255" y="662"/>
                    <a:pt x="8728" y="662"/>
                  </a:cubicBezTo>
                  <a:lnTo>
                    <a:pt x="9074" y="662"/>
                  </a:lnTo>
                  <a:lnTo>
                    <a:pt x="9074" y="1418"/>
                  </a:lnTo>
                  <a:lnTo>
                    <a:pt x="6302" y="1418"/>
                  </a:lnTo>
                  <a:lnTo>
                    <a:pt x="6302" y="662"/>
                  </a:lnTo>
                  <a:lnTo>
                    <a:pt x="6648" y="662"/>
                  </a:lnTo>
                  <a:cubicBezTo>
                    <a:pt x="7089" y="662"/>
                    <a:pt x="7121" y="0"/>
                    <a:pt x="6648" y="0"/>
                  </a:cubicBezTo>
                  <a:lnTo>
                    <a:pt x="5262" y="0"/>
                  </a:lnTo>
                  <a:cubicBezTo>
                    <a:pt x="4821" y="0"/>
                    <a:pt x="4790" y="662"/>
                    <a:pt x="5262" y="662"/>
                  </a:cubicBezTo>
                  <a:lnTo>
                    <a:pt x="5609" y="662"/>
                  </a:lnTo>
                  <a:lnTo>
                    <a:pt x="5609" y="1418"/>
                  </a:lnTo>
                  <a:lnTo>
                    <a:pt x="2868" y="1418"/>
                  </a:lnTo>
                  <a:lnTo>
                    <a:pt x="2868" y="662"/>
                  </a:lnTo>
                  <a:lnTo>
                    <a:pt x="3214" y="662"/>
                  </a:lnTo>
                  <a:cubicBezTo>
                    <a:pt x="3655" y="662"/>
                    <a:pt x="3687" y="0"/>
                    <a:pt x="3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30"/>
          <p:cNvGrpSpPr/>
          <p:nvPr/>
        </p:nvGrpSpPr>
        <p:grpSpPr>
          <a:xfrm>
            <a:off x="3181506" y="3754067"/>
            <a:ext cx="338587" cy="332157"/>
            <a:chOff x="-1183550" y="3586525"/>
            <a:chExt cx="296175" cy="290550"/>
          </a:xfrm>
        </p:grpSpPr>
        <p:sp>
          <p:nvSpPr>
            <p:cNvPr id="2151" name="Google Shape;2151;p30"/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0"/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0"/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0"/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0"/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0"/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0"/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0"/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0" name="Google Shape;2160;p30"/>
          <p:cNvGrpSpPr/>
          <p:nvPr/>
        </p:nvGrpSpPr>
        <p:grpSpPr>
          <a:xfrm>
            <a:off x="623496" y="2629900"/>
            <a:ext cx="336758" cy="333186"/>
            <a:chOff x="-1182750" y="3962900"/>
            <a:chExt cx="294575" cy="291450"/>
          </a:xfrm>
        </p:grpSpPr>
        <p:sp>
          <p:nvSpPr>
            <p:cNvPr id="2161" name="Google Shape;2161;p30"/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0"/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0"/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0"/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8" name="Google Shape;2168;p30"/>
          <p:cNvGrpSpPr/>
          <p:nvPr/>
        </p:nvGrpSpPr>
        <p:grpSpPr>
          <a:xfrm>
            <a:off x="625368" y="3753223"/>
            <a:ext cx="333014" cy="333843"/>
            <a:chOff x="-3771675" y="3971775"/>
            <a:chExt cx="291300" cy="292025"/>
          </a:xfrm>
        </p:grpSpPr>
        <p:sp>
          <p:nvSpPr>
            <p:cNvPr id="2169" name="Google Shape;2169;p30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0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0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4" name="Google Shape;2174;p30"/>
          <p:cNvGrpSpPr/>
          <p:nvPr/>
        </p:nvGrpSpPr>
        <p:grpSpPr>
          <a:xfrm>
            <a:off x="3183307" y="2638002"/>
            <a:ext cx="334986" cy="316981"/>
            <a:chOff x="-1592325" y="3957400"/>
            <a:chExt cx="293025" cy="277275"/>
          </a:xfrm>
        </p:grpSpPr>
        <p:sp>
          <p:nvSpPr>
            <p:cNvPr id="2175" name="Google Shape;2175;p30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184" name="Google Shape;2184;p31"/>
          <p:cNvGrpSpPr/>
          <p:nvPr/>
        </p:nvGrpSpPr>
        <p:grpSpPr>
          <a:xfrm>
            <a:off x="462911" y="2685318"/>
            <a:ext cx="1772164" cy="716507"/>
            <a:chOff x="462911" y="2685318"/>
            <a:chExt cx="1772164" cy="716507"/>
          </a:xfrm>
        </p:grpSpPr>
        <p:sp>
          <p:nvSpPr>
            <p:cNvPr id="2185" name="Google Shape;2185;p31"/>
            <p:cNvSpPr txBox="1"/>
            <p:nvPr/>
          </p:nvSpPr>
          <p:spPr>
            <a:xfrm>
              <a:off x="462911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6" name="Google Shape;2186;p31"/>
            <p:cNvSpPr txBox="1"/>
            <p:nvPr/>
          </p:nvSpPr>
          <p:spPr>
            <a:xfrm>
              <a:off x="46297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7" name="Google Shape;2187;p31"/>
          <p:cNvGrpSpPr/>
          <p:nvPr/>
        </p:nvGrpSpPr>
        <p:grpSpPr>
          <a:xfrm>
            <a:off x="463025" y="1439125"/>
            <a:ext cx="1772125" cy="717143"/>
            <a:chOff x="463025" y="1439125"/>
            <a:chExt cx="1772125" cy="717143"/>
          </a:xfrm>
        </p:grpSpPr>
        <p:sp>
          <p:nvSpPr>
            <p:cNvPr id="2188" name="Google Shape;2188;p31"/>
            <p:cNvSpPr txBox="1"/>
            <p:nvPr/>
          </p:nvSpPr>
          <p:spPr>
            <a:xfrm>
              <a:off x="46302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9" name="Google Shape;2189;p31"/>
            <p:cNvSpPr txBox="1"/>
            <p:nvPr/>
          </p:nvSpPr>
          <p:spPr>
            <a:xfrm>
              <a:off x="463050" y="1693368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0" name="Google Shape;2190;p31"/>
          <p:cNvGrpSpPr/>
          <p:nvPr/>
        </p:nvGrpSpPr>
        <p:grpSpPr>
          <a:xfrm>
            <a:off x="463029" y="3930938"/>
            <a:ext cx="1772121" cy="716431"/>
            <a:chOff x="463029" y="3930938"/>
            <a:chExt cx="1772121" cy="716431"/>
          </a:xfrm>
        </p:grpSpPr>
        <p:sp>
          <p:nvSpPr>
            <p:cNvPr id="2191" name="Google Shape;2191;p31"/>
            <p:cNvSpPr txBox="1"/>
            <p:nvPr/>
          </p:nvSpPr>
          <p:spPr>
            <a:xfrm>
              <a:off x="463029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2" name="Google Shape;2192;p31"/>
            <p:cNvSpPr txBox="1"/>
            <p:nvPr/>
          </p:nvSpPr>
          <p:spPr>
            <a:xfrm>
              <a:off x="463050" y="41844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3" name="Google Shape;2193;p31"/>
          <p:cNvGrpSpPr/>
          <p:nvPr/>
        </p:nvGrpSpPr>
        <p:grpSpPr>
          <a:xfrm>
            <a:off x="6908925" y="2685318"/>
            <a:ext cx="1772152" cy="716507"/>
            <a:chOff x="6908925" y="2685318"/>
            <a:chExt cx="1772152" cy="716507"/>
          </a:xfrm>
        </p:grpSpPr>
        <p:sp>
          <p:nvSpPr>
            <p:cNvPr id="2194" name="Google Shape;2194;p31"/>
            <p:cNvSpPr txBox="1"/>
            <p:nvPr/>
          </p:nvSpPr>
          <p:spPr>
            <a:xfrm>
              <a:off x="6908977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5" name="Google Shape;2195;p31"/>
            <p:cNvSpPr txBox="1"/>
            <p:nvPr/>
          </p:nvSpPr>
          <p:spPr>
            <a:xfrm>
              <a:off x="690892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6" name="Google Shape;2196;p31"/>
          <p:cNvGrpSpPr/>
          <p:nvPr/>
        </p:nvGrpSpPr>
        <p:grpSpPr>
          <a:xfrm>
            <a:off x="6908975" y="1439125"/>
            <a:ext cx="1772125" cy="717144"/>
            <a:chOff x="6908975" y="1439125"/>
            <a:chExt cx="1772125" cy="717144"/>
          </a:xfrm>
        </p:grpSpPr>
        <p:sp>
          <p:nvSpPr>
            <p:cNvPr id="2197" name="Google Shape;2197;p31"/>
            <p:cNvSpPr txBox="1"/>
            <p:nvPr/>
          </p:nvSpPr>
          <p:spPr>
            <a:xfrm>
              <a:off x="690897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8" name="Google Shape;2198;p31"/>
            <p:cNvSpPr txBox="1"/>
            <p:nvPr/>
          </p:nvSpPr>
          <p:spPr>
            <a:xfrm>
              <a:off x="6909000" y="16933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9" name="Google Shape;2199;p31"/>
          <p:cNvGrpSpPr/>
          <p:nvPr/>
        </p:nvGrpSpPr>
        <p:grpSpPr>
          <a:xfrm>
            <a:off x="6908977" y="3930938"/>
            <a:ext cx="1772123" cy="716412"/>
            <a:chOff x="6908977" y="3930938"/>
            <a:chExt cx="1772123" cy="716412"/>
          </a:xfrm>
        </p:grpSpPr>
        <p:sp>
          <p:nvSpPr>
            <p:cNvPr id="2200" name="Google Shape;2200;p31"/>
            <p:cNvSpPr txBox="1"/>
            <p:nvPr/>
          </p:nvSpPr>
          <p:spPr>
            <a:xfrm>
              <a:off x="690897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1" name="Google Shape;2201;p31"/>
            <p:cNvSpPr txBox="1"/>
            <p:nvPr/>
          </p:nvSpPr>
          <p:spPr>
            <a:xfrm>
              <a:off x="6909000" y="4184450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Earth is the beautiful planet where we all live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2" name="Google Shape;2202;p31"/>
          <p:cNvGrpSpPr/>
          <p:nvPr/>
        </p:nvGrpSpPr>
        <p:grpSpPr>
          <a:xfrm>
            <a:off x="2611686" y="3930938"/>
            <a:ext cx="1772111" cy="716433"/>
            <a:chOff x="2611686" y="3930938"/>
            <a:chExt cx="1772111" cy="716433"/>
          </a:xfrm>
        </p:grpSpPr>
        <p:sp>
          <p:nvSpPr>
            <p:cNvPr id="2203" name="Google Shape;2203;p31"/>
            <p:cNvSpPr txBox="1"/>
            <p:nvPr/>
          </p:nvSpPr>
          <p:spPr>
            <a:xfrm>
              <a:off x="261169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Ceres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4" name="Google Shape;2204;p31"/>
            <p:cNvSpPr txBox="1"/>
            <p:nvPr/>
          </p:nvSpPr>
          <p:spPr>
            <a:xfrm>
              <a:off x="2611686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5" name="Google Shape;2205;p31"/>
          <p:cNvGrpSpPr/>
          <p:nvPr/>
        </p:nvGrpSpPr>
        <p:grpSpPr>
          <a:xfrm>
            <a:off x="4760342" y="3930938"/>
            <a:ext cx="1772101" cy="716433"/>
            <a:chOff x="4760342" y="3930938"/>
            <a:chExt cx="1772101" cy="716433"/>
          </a:xfrm>
        </p:grpSpPr>
        <p:sp>
          <p:nvSpPr>
            <p:cNvPr id="2206" name="Google Shape;2206;p31"/>
            <p:cNvSpPr txBox="1"/>
            <p:nvPr/>
          </p:nvSpPr>
          <p:spPr>
            <a:xfrm>
              <a:off x="4760342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7" name="Google Shape;2207;p31"/>
            <p:cNvSpPr txBox="1"/>
            <p:nvPr/>
          </p:nvSpPr>
          <p:spPr>
            <a:xfrm>
              <a:off x="4760342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8" name="Google Shape;2208;p31"/>
          <p:cNvSpPr/>
          <p:nvPr/>
        </p:nvSpPr>
        <p:spPr>
          <a:xfrm>
            <a:off x="2770300" y="1604262"/>
            <a:ext cx="3505772" cy="1938155"/>
          </a:xfrm>
          <a:custGeom>
            <a:avLst/>
            <a:gdLst/>
            <a:ahLst/>
            <a:cxnLst/>
            <a:rect l="l" t="t" r="r" b="b"/>
            <a:pathLst>
              <a:path w="127529" h="70504" extrusionOk="0">
                <a:moveTo>
                  <a:pt x="48673" y="6778"/>
                </a:moveTo>
                <a:lnTo>
                  <a:pt x="52686" y="9100"/>
                </a:lnTo>
                <a:lnTo>
                  <a:pt x="51555" y="9767"/>
                </a:lnTo>
                <a:lnTo>
                  <a:pt x="49197" y="8398"/>
                </a:lnTo>
                <a:cubicBezTo>
                  <a:pt x="49025" y="8308"/>
                  <a:pt x="48834" y="8264"/>
                  <a:pt x="48642" y="8264"/>
                </a:cubicBezTo>
                <a:cubicBezTo>
                  <a:pt x="48450" y="8264"/>
                  <a:pt x="48257" y="8308"/>
                  <a:pt x="48078" y="8398"/>
                </a:cubicBezTo>
                <a:lnTo>
                  <a:pt x="39625" y="13279"/>
                </a:lnTo>
                <a:lnTo>
                  <a:pt x="38517" y="12636"/>
                </a:lnTo>
                <a:lnTo>
                  <a:pt x="48673" y="6778"/>
                </a:lnTo>
                <a:close/>
                <a:moveTo>
                  <a:pt x="57103" y="11648"/>
                </a:moveTo>
                <a:lnTo>
                  <a:pt x="57829" y="12065"/>
                </a:lnTo>
                <a:lnTo>
                  <a:pt x="52912" y="14898"/>
                </a:lnTo>
                <a:lnTo>
                  <a:pt x="52186" y="14482"/>
                </a:lnTo>
                <a:lnTo>
                  <a:pt x="57103" y="11648"/>
                </a:lnTo>
                <a:close/>
                <a:moveTo>
                  <a:pt x="48638" y="9076"/>
                </a:moveTo>
                <a:lnTo>
                  <a:pt x="51007" y="10445"/>
                </a:lnTo>
                <a:cubicBezTo>
                  <a:pt x="51180" y="10535"/>
                  <a:pt x="51370" y="10579"/>
                  <a:pt x="51561" y="10579"/>
                </a:cubicBezTo>
                <a:cubicBezTo>
                  <a:pt x="51751" y="10579"/>
                  <a:pt x="51942" y="10535"/>
                  <a:pt x="52114" y="10445"/>
                </a:cubicBezTo>
                <a:lnTo>
                  <a:pt x="53567" y="9600"/>
                </a:lnTo>
                <a:lnTo>
                  <a:pt x="54376" y="10076"/>
                </a:lnTo>
                <a:lnTo>
                  <a:pt x="44220" y="15934"/>
                </a:lnTo>
                <a:lnTo>
                  <a:pt x="40494" y="13779"/>
                </a:lnTo>
                <a:lnTo>
                  <a:pt x="48638" y="9076"/>
                </a:lnTo>
                <a:close/>
                <a:moveTo>
                  <a:pt x="25920" y="6374"/>
                </a:moveTo>
                <a:lnTo>
                  <a:pt x="36779" y="12636"/>
                </a:lnTo>
                <a:lnTo>
                  <a:pt x="20146" y="22245"/>
                </a:lnTo>
                <a:lnTo>
                  <a:pt x="12895" y="18054"/>
                </a:lnTo>
                <a:cubicBezTo>
                  <a:pt x="12722" y="17964"/>
                  <a:pt x="12532" y="17920"/>
                  <a:pt x="12340" y="17920"/>
                </a:cubicBezTo>
                <a:cubicBezTo>
                  <a:pt x="12148" y="17920"/>
                  <a:pt x="11954" y="17964"/>
                  <a:pt x="11776" y="18054"/>
                </a:cubicBezTo>
                <a:lnTo>
                  <a:pt x="9740" y="19232"/>
                </a:lnTo>
                <a:lnTo>
                  <a:pt x="6692" y="17470"/>
                </a:lnTo>
                <a:lnTo>
                  <a:pt x="25920" y="6374"/>
                </a:lnTo>
                <a:close/>
                <a:moveTo>
                  <a:pt x="37648" y="13136"/>
                </a:moveTo>
                <a:lnTo>
                  <a:pt x="38755" y="13779"/>
                </a:lnTo>
                <a:lnTo>
                  <a:pt x="22122" y="23388"/>
                </a:lnTo>
                <a:lnTo>
                  <a:pt x="21015" y="22745"/>
                </a:lnTo>
                <a:lnTo>
                  <a:pt x="37648" y="13136"/>
                </a:lnTo>
                <a:close/>
                <a:moveTo>
                  <a:pt x="55234" y="10576"/>
                </a:moveTo>
                <a:lnTo>
                  <a:pt x="56222" y="11148"/>
                </a:lnTo>
                <a:lnTo>
                  <a:pt x="51269" y="14005"/>
                </a:lnTo>
                <a:cubicBezTo>
                  <a:pt x="50864" y="14184"/>
                  <a:pt x="50864" y="14756"/>
                  <a:pt x="51269" y="14946"/>
                </a:cubicBezTo>
                <a:lnTo>
                  <a:pt x="52043" y="15387"/>
                </a:lnTo>
                <a:lnTo>
                  <a:pt x="41720" y="21352"/>
                </a:lnTo>
                <a:lnTo>
                  <a:pt x="36053" y="18077"/>
                </a:lnTo>
                <a:cubicBezTo>
                  <a:pt x="35880" y="17988"/>
                  <a:pt x="35690" y="17943"/>
                  <a:pt x="35499" y="17943"/>
                </a:cubicBezTo>
                <a:cubicBezTo>
                  <a:pt x="35309" y="17943"/>
                  <a:pt x="35118" y="17988"/>
                  <a:pt x="34945" y="18077"/>
                </a:cubicBezTo>
                <a:lnTo>
                  <a:pt x="23956" y="24423"/>
                </a:lnTo>
                <a:lnTo>
                  <a:pt x="22992" y="23876"/>
                </a:lnTo>
                <a:lnTo>
                  <a:pt x="39625" y="14279"/>
                </a:lnTo>
                <a:lnTo>
                  <a:pt x="43661" y="16613"/>
                </a:lnTo>
                <a:cubicBezTo>
                  <a:pt x="43833" y="16708"/>
                  <a:pt x="44024" y="16756"/>
                  <a:pt x="44216" y="16756"/>
                </a:cubicBezTo>
                <a:cubicBezTo>
                  <a:pt x="44408" y="16756"/>
                  <a:pt x="44601" y="16708"/>
                  <a:pt x="44780" y="16613"/>
                </a:cubicBezTo>
                <a:lnTo>
                  <a:pt x="55234" y="10576"/>
                </a:lnTo>
                <a:close/>
                <a:moveTo>
                  <a:pt x="35493" y="18768"/>
                </a:moveTo>
                <a:lnTo>
                  <a:pt x="40851" y="21864"/>
                </a:lnTo>
                <a:lnTo>
                  <a:pt x="39648" y="22554"/>
                </a:lnTo>
                <a:lnTo>
                  <a:pt x="35779" y="20316"/>
                </a:lnTo>
                <a:cubicBezTo>
                  <a:pt x="35606" y="20226"/>
                  <a:pt x="35416" y="20182"/>
                  <a:pt x="35225" y="20182"/>
                </a:cubicBezTo>
                <a:cubicBezTo>
                  <a:pt x="35035" y="20182"/>
                  <a:pt x="34844" y="20226"/>
                  <a:pt x="34672" y="20316"/>
                </a:cubicBezTo>
                <a:lnTo>
                  <a:pt x="25742" y="25483"/>
                </a:lnTo>
                <a:lnTo>
                  <a:pt x="24813" y="24935"/>
                </a:lnTo>
                <a:lnTo>
                  <a:pt x="35493" y="18768"/>
                </a:lnTo>
                <a:close/>
                <a:moveTo>
                  <a:pt x="58686" y="12577"/>
                </a:moveTo>
                <a:lnTo>
                  <a:pt x="90762" y="31079"/>
                </a:lnTo>
                <a:lnTo>
                  <a:pt x="88452" y="32424"/>
                </a:lnTo>
                <a:lnTo>
                  <a:pt x="77403" y="26043"/>
                </a:lnTo>
                <a:cubicBezTo>
                  <a:pt x="77225" y="25947"/>
                  <a:pt x="77034" y="25900"/>
                  <a:pt x="76844" y="25900"/>
                </a:cubicBezTo>
                <a:cubicBezTo>
                  <a:pt x="76641" y="25900"/>
                  <a:pt x="76451" y="25947"/>
                  <a:pt x="76284" y="26043"/>
                </a:cubicBezTo>
                <a:lnTo>
                  <a:pt x="74248" y="27221"/>
                </a:lnTo>
                <a:lnTo>
                  <a:pt x="53781" y="15398"/>
                </a:lnTo>
                <a:lnTo>
                  <a:pt x="58686" y="12577"/>
                </a:lnTo>
                <a:close/>
                <a:moveTo>
                  <a:pt x="91631" y="31579"/>
                </a:moveTo>
                <a:lnTo>
                  <a:pt x="92250" y="31936"/>
                </a:lnTo>
                <a:lnTo>
                  <a:pt x="89940" y="33282"/>
                </a:lnTo>
                <a:lnTo>
                  <a:pt x="89321" y="32924"/>
                </a:lnTo>
                <a:lnTo>
                  <a:pt x="91631" y="31579"/>
                </a:lnTo>
                <a:close/>
                <a:moveTo>
                  <a:pt x="12335" y="18744"/>
                </a:moveTo>
                <a:lnTo>
                  <a:pt x="34695" y="31650"/>
                </a:lnTo>
                <a:lnTo>
                  <a:pt x="30385" y="34139"/>
                </a:lnTo>
                <a:lnTo>
                  <a:pt x="8013" y="21232"/>
                </a:lnTo>
                <a:lnTo>
                  <a:pt x="12335" y="18744"/>
                </a:lnTo>
                <a:close/>
                <a:moveTo>
                  <a:pt x="14955" y="26245"/>
                </a:moveTo>
                <a:lnTo>
                  <a:pt x="16062" y="26876"/>
                </a:lnTo>
                <a:lnTo>
                  <a:pt x="2429" y="34746"/>
                </a:lnTo>
                <a:lnTo>
                  <a:pt x="1322" y="34115"/>
                </a:lnTo>
                <a:lnTo>
                  <a:pt x="14955" y="26245"/>
                </a:lnTo>
                <a:close/>
                <a:moveTo>
                  <a:pt x="52912" y="15899"/>
                </a:moveTo>
                <a:lnTo>
                  <a:pt x="73379" y="27709"/>
                </a:lnTo>
                <a:lnTo>
                  <a:pt x="71605" y="28745"/>
                </a:lnTo>
                <a:cubicBezTo>
                  <a:pt x="71200" y="28924"/>
                  <a:pt x="71200" y="29495"/>
                  <a:pt x="71605" y="29686"/>
                </a:cubicBezTo>
                <a:lnTo>
                  <a:pt x="79153" y="34055"/>
                </a:lnTo>
                <a:lnTo>
                  <a:pt x="71414" y="38520"/>
                </a:lnTo>
                <a:lnTo>
                  <a:pt x="42589" y="21864"/>
                </a:lnTo>
                <a:lnTo>
                  <a:pt x="52912" y="15899"/>
                </a:lnTo>
                <a:close/>
                <a:moveTo>
                  <a:pt x="80022" y="34556"/>
                </a:moveTo>
                <a:lnTo>
                  <a:pt x="80808" y="34996"/>
                </a:lnTo>
                <a:lnTo>
                  <a:pt x="73069" y="39461"/>
                </a:lnTo>
                <a:lnTo>
                  <a:pt x="72283" y="39020"/>
                </a:lnTo>
                <a:lnTo>
                  <a:pt x="80022" y="34556"/>
                </a:lnTo>
                <a:close/>
                <a:moveTo>
                  <a:pt x="41708" y="22364"/>
                </a:moveTo>
                <a:lnTo>
                  <a:pt x="70545" y="39008"/>
                </a:lnTo>
                <a:lnTo>
                  <a:pt x="69354" y="39711"/>
                </a:lnTo>
                <a:lnTo>
                  <a:pt x="40518" y="23054"/>
                </a:lnTo>
                <a:lnTo>
                  <a:pt x="41708" y="22364"/>
                </a:lnTo>
                <a:close/>
                <a:moveTo>
                  <a:pt x="81677" y="35496"/>
                </a:moveTo>
                <a:lnTo>
                  <a:pt x="82404" y="35913"/>
                </a:lnTo>
                <a:lnTo>
                  <a:pt x="74665" y="40378"/>
                </a:lnTo>
                <a:lnTo>
                  <a:pt x="73938" y="39961"/>
                </a:lnTo>
                <a:lnTo>
                  <a:pt x="81677" y="35496"/>
                </a:lnTo>
                <a:close/>
                <a:moveTo>
                  <a:pt x="71414" y="39509"/>
                </a:moveTo>
                <a:lnTo>
                  <a:pt x="72200" y="39961"/>
                </a:lnTo>
                <a:lnTo>
                  <a:pt x="71009" y="40652"/>
                </a:lnTo>
                <a:lnTo>
                  <a:pt x="70224" y="40199"/>
                </a:lnTo>
                <a:lnTo>
                  <a:pt x="71414" y="39509"/>
                </a:lnTo>
                <a:close/>
                <a:moveTo>
                  <a:pt x="35231" y="21006"/>
                </a:moveTo>
                <a:lnTo>
                  <a:pt x="38779" y="23054"/>
                </a:lnTo>
                <a:lnTo>
                  <a:pt x="35386" y="25019"/>
                </a:lnTo>
                <a:cubicBezTo>
                  <a:pt x="35207" y="25102"/>
                  <a:pt x="35088" y="25281"/>
                  <a:pt x="35076" y="25483"/>
                </a:cubicBezTo>
                <a:cubicBezTo>
                  <a:pt x="35088" y="25685"/>
                  <a:pt x="35207" y="25864"/>
                  <a:pt x="35386" y="25959"/>
                </a:cubicBezTo>
                <a:lnTo>
                  <a:pt x="57413" y="38639"/>
                </a:lnTo>
                <a:lnTo>
                  <a:pt x="51793" y="41878"/>
                </a:lnTo>
                <a:lnTo>
                  <a:pt x="35243" y="32329"/>
                </a:lnTo>
                <a:lnTo>
                  <a:pt x="35612" y="32115"/>
                </a:lnTo>
                <a:cubicBezTo>
                  <a:pt x="36017" y="31936"/>
                  <a:pt x="36017" y="31353"/>
                  <a:pt x="35612" y="31174"/>
                </a:cubicBezTo>
                <a:lnTo>
                  <a:pt x="26611" y="25983"/>
                </a:lnTo>
                <a:lnTo>
                  <a:pt x="35231" y="21006"/>
                </a:lnTo>
                <a:close/>
                <a:moveTo>
                  <a:pt x="76844" y="26709"/>
                </a:moveTo>
                <a:lnTo>
                  <a:pt x="99192" y="39616"/>
                </a:lnTo>
                <a:lnTo>
                  <a:pt x="94881" y="42116"/>
                </a:lnTo>
                <a:lnTo>
                  <a:pt x="72522" y="29210"/>
                </a:lnTo>
                <a:lnTo>
                  <a:pt x="76844" y="26709"/>
                </a:lnTo>
                <a:close/>
                <a:moveTo>
                  <a:pt x="83261" y="36413"/>
                </a:moveTo>
                <a:lnTo>
                  <a:pt x="83880" y="36770"/>
                </a:lnTo>
                <a:lnTo>
                  <a:pt x="74081" y="42426"/>
                </a:lnTo>
                <a:lnTo>
                  <a:pt x="71879" y="41152"/>
                </a:lnTo>
                <a:lnTo>
                  <a:pt x="73069" y="40461"/>
                </a:lnTo>
                <a:lnTo>
                  <a:pt x="74105" y="41056"/>
                </a:lnTo>
                <a:cubicBezTo>
                  <a:pt x="74278" y="41152"/>
                  <a:pt x="74468" y="41199"/>
                  <a:pt x="74659" y="41199"/>
                </a:cubicBezTo>
                <a:cubicBezTo>
                  <a:pt x="74849" y="41199"/>
                  <a:pt x="75040" y="41152"/>
                  <a:pt x="75212" y="41056"/>
                </a:cubicBezTo>
                <a:lnTo>
                  <a:pt x="83261" y="36413"/>
                </a:lnTo>
                <a:close/>
                <a:moveTo>
                  <a:pt x="34374" y="32829"/>
                </a:moveTo>
                <a:lnTo>
                  <a:pt x="50924" y="42390"/>
                </a:lnTo>
                <a:lnTo>
                  <a:pt x="50376" y="42699"/>
                </a:lnTo>
                <a:lnTo>
                  <a:pt x="33826" y="33139"/>
                </a:lnTo>
                <a:lnTo>
                  <a:pt x="34374" y="32829"/>
                </a:lnTo>
                <a:close/>
                <a:moveTo>
                  <a:pt x="84749" y="37282"/>
                </a:moveTo>
                <a:lnTo>
                  <a:pt x="85607" y="37770"/>
                </a:lnTo>
                <a:lnTo>
                  <a:pt x="75808" y="43426"/>
                </a:lnTo>
                <a:lnTo>
                  <a:pt x="74950" y="42938"/>
                </a:lnTo>
                <a:lnTo>
                  <a:pt x="84749" y="37282"/>
                </a:lnTo>
                <a:close/>
                <a:moveTo>
                  <a:pt x="39660" y="23554"/>
                </a:moveTo>
                <a:lnTo>
                  <a:pt x="68485" y="40199"/>
                </a:lnTo>
                <a:lnTo>
                  <a:pt x="58686" y="45855"/>
                </a:lnTo>
                <a:lnTo>
                  <a:pt x="52662" y="42390"/>
                </a:lnTo>
                <a:lnTo>
                  <a:pt x="58341" y="39104"/>
                </a:lnTo>
                <a:cubicBezTo>
                  <a:pt x="58746" y="38925"/>
                  <a:pt x="58746" y="38354"/>
                  <a:pt x="58341" y="38163"/>
                </a:cubicBezTo>
                <a:lnTo>
                  <a:pt x="36315" y="25483"/>
                </a:lnTo>
                <a:lnTo>
                  <a:pt x="39660" y="23554"/>
                </a:lnTo>
                <a:close/>
                <a:moveTo>
                  <a:pt x="51793" y="42890"/>
                </a:moveTo>
                <a:lnTo>
                  <a:pt x="57817" y="46367"/>
                </a:lnTo>
                <a:lnTo>
                  <a:pt x="57270" y="46676"/>
                </a:lnTo>
                <a:lnTo>
                  <a:pt x="51245" y="43199"/>
                </a:lnTo>
                <a:lnTo>
                  <a:pt x="51793" y="42890"/>
                </a:lnTo>
                <a:close/>
                <a:moveTo>
                  <a:pt x="69366" y="40711"/>
                </a:moveTo>
                <a:lnTo>
                  <a:pt x="70140" y="41152"/>
                </a:lnTo>
                <a:lnTo>
                  <a:pt x="60341" y="46807"/>
                </a:lnTo>
                <a:lnTo>
                  <a:pt x="59568" y="46367"/>
                </a:lnTo>
                <a:lnTo>
                  <a:pt x="69366" y="40711"/>
                </a:lnTo>
                <a:close/>
                <a:moveTo>
                  <a:pt x="18765" y="28436"/>
                </a:moveTo>
                <a:lnTo>
                  <a:pt x="29814" y="34817"/>
                </a:lnTo>
                <a:cubicBezTo>
                  <a:pt x="29986" y="34913"/>
                  <a:pt x="30177" y="34960"/>
                  <a:pt x="30367" y="34960"/>
                </a:cubicBezTo>
                <a:cubicBezTo>
                  <a:pt x="30558" y="34960"/>
                  <a:pt x="30748" y="34913"/>
                  <a:pt x="30921" y="34817"/>
                </a:cubicBezTo>
                <a:lnTo>
                  <a:pt x="32969" y="33639"/>
                </a:lnTo>
                <a:lnTo>
                  <a:pt x="49507" y="43199"/>
                </a:lnTo>
                <a:lnTo>
                  <a:pt x="34862" y="51653"/>
                </a:lnTo>
                <a:lnTo>
                  <a:pt x="6704" y="35401"/>
                </a:lnTo>
                <a:lnTo>
                  <a:pt x="18765" y="28436"/>
                </a:lnTo>
                <a:close/>
                <a:moveTo>
                  <a:pt x="16931" y="27388"/>
                </a:moveTo>
                <a:lnTo>
                  <a:pt x="17896" y="27936"/>
                </a:lnTo>
                <a:lnTo>
                  <a:pt x="5775" y="34937"/>
                </a:lnTo>
                <a:cubicBezTo>
                  <a:pt x="5370" y="35115"/>
                  <a:pt x="5370" y="35687"/>
                  <a:pt x="5775" y="35865"/>
                </a:cubicBezTo>
                <a:lnTo>
                  <a:pt x="33993" y="52153"/>
                </a:lnTo>
                <a:lnTo>
                  <a:pt x="33290" y="52570"/>
                </a:lnTo>
                <a:lnTo>
                  <a:pt x="3299" y="35246"/>
                </a:lnTo>
                <a:lnTo>
                  <a:pt x="16931" y="27388"/>
                </a:lnTo>
                <a:close/>
                <a:moveTo>
                  <a:pt x="2429" y="35758"/>
                </a:moveTo>
                <a:lnTo>
                  <a:pt x="32421" y="53070"/>
                </a:lnTo>
                <a:lnTo>
                  <a:pt x="31397" y="53665"/>
                </a:lnTo>
                <a:lnTo>
                  <a:pt x="1417" y="36341"/>
                </a:lnTo>
                <a:lnTo>
                  <a:pt x="2429" y="35758"/>
                </a:lnTo>
                <a:close/>
                <a:moveTo>
                  <a:pt x="50376" y="43700"/>
                </a:moveTo>
                <a:lnTo>
                  <a:pt x="56412" y="47176"/>
                </a:lnTo>
                <a:lnTo>
                  <a:pt x="41756" y="55630"/>
                </a:lnTo>
                <a:lnTo>
                  <a:pt x="35743" y="52153"/>
                </a:lnTo>
                <a:lnTo>
                  <a:pt x="50376" y="43700"/>
                </a:lnTo>
                <a:close/>
                <a:moveTo>
                  <a:pt x="86476" y="38270"/>
                </a:moveTo>
                <a:lnTo>
                  <a:pt x="94322" y="42807"/>
                </a:lnTo>
                <a:cubicBezTo>
                  <a:pt x="94495" y="42896"/>
                  <a:pt x="94685" y="42941"/>
                  <a:pt x="94876" y="42941"/>
                </a:cubicBezTo>
                <a:cubicBezTo>
                  <a:pt x="95066" y="42941"/>
                  <a:pt x="95257" y="42896"/>
                  <a:pt x="95429" y="42807"/>
                </a:cubicBezTo>
                <a:lnTo>
                  <a:pt x="97465" y="41628"/>
                </a:lnTo>
                <a:lnTo>
                  <a:pt x="104502" y="45688"/>
                </a:lnTo>
                <a:lnTo>
                  <a:pt x="91631" y="53105"/>
                </a:lnTo>
                <a:lnTo>
                  <a:pt x="89595" y="51939"/>
                </a:lnTo>
                <a:cubicBezTo>
                  <a:pt x="89422" y="51843"/>
                  <a:pt x="89232" y="51796"/>
                  <a:pt x="89040" y="51796"/>
                </a:cubicBezTo>
                <a:cubicBezTo>
                  <a:pt x="88848" y="51796"/>
                  <a:pt x="88655" y="51843"/>
                  <a:pt x="88476" y="51939"/>
                </a:cubicBezTo>
                <a:lnTo>
                  <a:pt x="78844" y="57499"/>
                </a:lnTo>
                <a:lnTo>
                  <a:pt x="64282" y="49093"/>
                </a:lnTo>
                <a:lnTo>
                  <a:pt x="74081" y="43438"/>
                </a:lnTo>
                <a:lnTo>
                  <a:pt x="75260" y="44116"/>
                </a:lnTo>
                <a:cubicBezTo>
                  <a:pt x="75433" y="44206"/>
                  <a:pt x="75623" y="44250"/>
                  <a:pt x="75814" y="44250"/>
                </a:cubicBezTo>
                <a:cubicBezTo>
                  <a:pt x="76004" y="44250"/>
                  <a:pt x="76195" y="44206"/>
                  <a:pt x="76367" y="44116"/>
                </a:cubicBezTo>
                <a:lnTo>
                  <a:pt x="86476" y="38270"/>
                </a:lnTo>
                <a:close/>
                <a:moveTo>
                  <a:pt x="71009" y="41652"/>
                </a:moveTo>
                <a:lnTo>
                  <a:pt x="73224" y="42938"/>
                </a:lnTo>
                <a:lnTo>
                  <a:pt x="63366" y="48617"/>
                </a:lnTo>
                <a:cubicBezTo>
                  <a:pt x="62961" y="48807"/>
                  <a:pt x="62961" y="49379"/>
                  <a:pt x="63366" y="49557"/>
                </a:cubicBezTo>
                <a:lnTo>
                  <a:pt x="77987" y="57999"/>
                </a:lnTo>
                <a:lnTo>
                  <a:pt x="77427" y="58308"/>
                </a:lnTo>
                <a:lnTo>
                  <a:pt x="58139" y="47176"/>
                </a:lnTo>
                <a:lnTo>
                  <a:pt x="58686" y="46867"/>
                </a:lnTo>
                <a:lnTo>
                  <a:pt x="59782" y="47498"/>
                </a:lnTo>
                <a:cubicBezTo>
                  <a:pt x="59954" y="47587"/>
                  <a:pt x="60145" y="47632"/>
                  <a:pt x="60337" y="47632"/>
                </a:cubicBezTo>
                <a:cubicBezTo>
                  <a:pt x="60529" y="47632"/>
                  <a:pt x="60722" y="47587"/>
                  <a:pt x="60901" y="47498"/>
                </a:cubicBezTo>
                <a:lnTo>
                  <a:pt x="71009" y="41652"/>
                </a:lnTo>
                <a:close/>
                <a:moveTo>
                  <a:pt x="98120" y="27840"/>
                </a:moveTo>
                <a:lnTo>
                  <a:pt x="126183" y="44045"/>
                </a:lnTo>
                <a:lnTo>
                  <a:pt x="89464" y="65250"/>
                </a:lnTo>
                <a:lnTo>
                  <a:pt x="83499" y="61809"/>
                </a:lnTo>
                <a:lnTo>
                  <a:pt x="94298" y="55570"/>
                </a:lnTo>
                <a:cubicBezTo>
                  <a:pt x="94703" y="55391"/>
                  <a:pt x="94703" y="54808"/>
                  <a:pt x="94298" y="54629"/>
                </a:cubicBezTo>
                <a:lnTo>
                  <a:pt x="92512" y="53606"/>
                </a:lnTo>
                <a:lnTo>
                  <a:pt x="105430" y="46152"/>
                </a:lnTo>
                <a:cubicBezTo>
                  <a:pt x="105835" y="45962"/>
                  <a:pt x="105835" y="45390"/>
                  <a:pt x="105430" y="45212"/>
                </a:cubicBezTo>
                <a:lnTo>
                  <a:pt x="98346" y="41116"/>
                </a:lnTo>
                <a:lnTo>
                  <a:pt x="100132" y="40092"/>
                </a:lnTo>
                <a:cubicBezTo>
                  <a:pt x="100537" y="39913"/>
                  <a:pt x="100537" y="39330"/>
                  <a:pt x="100132" y="39151"/>
                </a:cubicBezTo>
                <a:lnTo>
                  <a:pt x="90810" y="33782"/>
                </a:lnTo>
                <a:lnTo>
                  <a:pt x="93191" y="32412"/>
                </a:lnTo>
                <a:cubicBezTo>
                  <a:pt x="93596" y="32234"/>
                  <a:pt x="93596" y="31650"/>
                  <a:pt x="93191" y="31472"/>
                </a:cubicBezTo>
                <a:lnTo>
                  <a:pt x="92512" y="31079"/>
                </a:lnTo>
                <a:lnTo>
                  <a:pt x="98120" y="27840"/>
                </a:lnTo>
                <a:close/>
                <a:moveTo>
                  <a:pt x="57270" y="47676"/>
                </a:moveTo>
                <a:lnTo>
                  <a:pt x="76558" y="58820"/>
                </a:lnTo>
                <a:lnTo>
                  <a:pt x="75784" y="59261"/>
                </a:lnTo>
                <a:lnTo>
                  <a:pt x="73891" y="58178"/>
                </a:lnTo>
                <a:cubicBezTo>
                  <a:pt x="73718" y="58082"/>
                  <a:pt x="73528" y="58035"/>
                  <a:pt x="73337" y="58035"/>
                </a:cubicBezTo>
                <a:cubicBezTo>
                  <a:pt x="73147" y="58035"/>
                  <a:pt x="72956" y="58082"/>
                  <a:pt x="72783" y="58178"/>
                </a:cubicBezTo>
                <a:lnTo>
                  <a:pt x="57901" y="66762"/>
                </a:lnTo>
                <a:lnTo>
                  <a:pt x="34160" y="53058"/>
                </a:lnTo>
                <a:lnTo>
                  <a:pt x="34862" y="52653"/>
                </a:lnTo>
                <a:lnTo>
                  <a:pt x="41208" y="56308"/>
                </a:lnTo>
                <a:cubicBezTo>
                  <a:pt x="41381" y="56403"/>
                  <a:pt x="41571" y="56451"/>
                  <a:pt x="41762" y="56451"/>
                </a:cubicBezTo>
                <a:cubicBezTo>
                  <a:pt x="41952" y="56451"/>
                  <a:pt x="42143" y="56403"/>
                  <a:pt x="42315" y="56308"/>
                </a:cubicBezTo>
                <a:lnTo>
                  <a:pt x="57270" y="47676"/>
                </a:lnTo>
                <a:close/>
                <a:moveTo>
                  <a:pt x="33290" y="53558"/>
                </a:moveTo>
                <a:lnTo>
                  <a:pt x="57020" y="67274"/>
                </a:lnTo>
                <a:lnTo>
                  <a:pt x="56008" y="67857"/>
                </a:lnTo>
                <a:lnTo>
                  <a:pt x="32278" y="54153"/>
                </a:lnTo>
                <a:lnTo>
                  <a:pt x="33290" y="53558"/>
                </a:lnTo>
                <a:close/>
                <a:moveTo>
                  <a:pt x="89047" y="52605"/>
                </a:moveTo>
                <a:lnTo>
                  <a:pt x="93357" y="55106"/>
                </a:lnTo>
                <a:lnTo>
                  <a:pt x="71009" y="68012"/>
                </a:lnTo>
                <a:lnTo>
                  <a:pt x="66699" y="65512"/>
                </a:lnTo>
                <a:lnTo>
                  <a:pt x="89047" y="52605"/>
                </a:lnTo>
                <a:close/>
                <a:moveTo>
                  <a:pt x="73343" y="58856"/>
                </a:moveTo>
                <a:lnTo>
                  <a:pt x="74915" y="59761"/>
                </a:lnTo>
                <a:lnTo>
                  <a:pt x="65771" y="65047"/>
                </a:lnTo>
                <a:cubicBezTo>
                  <a:pt x="65366" y="65226"/>
                  <a:pt x="65366" y="65797"/>
                  <a:pt x="65771" y="65988"/>
                </a:cubicBezTo>
                <a:lnTo>
                  <a:pt x="67557" y="67012"/>
                </a:lnTo>
                <a:lnTo>
                  <a:pt x="62937" y="69679"/>
                </a:lnTo>
                <a:lnTo>
                  <a:pt x="58770" y="67262"/>
                </a:lnTo>
                <a:lnTo>
                  <a:pt x="73343" y="58856"/>
                </a:lnTo>
                <a:close/>
                <a:moveTo>
                  <a:pt x="68521" y="1"/>
                </a:moveTo>
                <a:cubicBezTo>
                  <a:pt x="68476" y="1"/>
                  <a:pt x="68432" y="10"/>
                  <a:pt x="68390" y="28"/>
                </a:cubicBezTo>
                <a:lnTo>
                  <a:pt x="53567" y="8600"/>
                </a:lnTo>
                <a:lnTo>
                  <a:pt x="49221" y="6100"/>
                </a:lnTo>
                <a:cubicBezTo>
                  <a:pt x="49048" y="6004"/>
                  <a:pt x="48858" y="5957"/>
                  <a:pt x="48667" y="5957"/>
                </a:cubicBezTo>
                <a:cubicBezTo>
                  <a:pt x="48477" y="5957"/>
                  <a:pt x="48286" y="6004"/>
                  <a:pt x="48114" y="6100"/>
                </a:cubicBezTo>
                <a:lnTo>
                  <a:pt x="37648" y="12136"/>
                </a:lnTo>
                <a:lnTo>
                  <a:pt x="26480" y="5683"/>
                </a:lnTo>
                <a:cubicBezTo>
                  <a:pt x="26301" y="5594"/>
                  <a:pt x="26108" y="5549"/>
                  <a:pt x="25916" y="5549"/>
                </a:cubicBezTo>
                <a:cubicBezTo>
                  <a:pt x="25724" y="5549"/>
                  <a:pt x="25534" y="5594"/>
                  <a:pt x="25361" y="5683"/>
                </a:cubicBezTo>
                <a:lnTo>
                  <a:pt x="5763" y="16994"/>
                </a:lnTo>
                <a:cubicBezTo>
                  <a:pt x="5358" y="17184"/>
                  <a:pt x="5358" y="17756"/>
                  <a:pt x="5763" y="17934"/>
                </a:cubicBezTo>
                <a:lnTo>
                  <a:pt x="8871" y="19732"/>
                </a:lnTo>
                <a:lnTo>
                  <a:pt x="7085" y="20756"/>
                </a:lnTo>
                <a:cubicBezTo>
                  <a:pt x="6680" y="20935"/>
                  <a:pt x="6680" y="21518"/>
                  <a:pt x="7085" y="21697"/>
                </a:cubicBezTo>
                <a:lnTo>
                  <a:pt x="14086" y="25733"/>
                </a:lnTo>
                <a:lnTo>
                  <a:pt x="405" y="33639"/>
                </a:lnTo>
                <a:cubicBezTo>
                  <a:pt x="1" y="33817"/>
                  <a:pt x="1" y="34401"/>
                  <a:pt x="405" y="34579"/>
                </a:cubicBezTo>
                <a:lnTo>
                  <a:pt x="1560" y="35246"/>
                </a:lnTo>
                <a:lnTo>
                  <a:pt x="489" y="35877"/>
                </a:lnTo>
                <a:cubicBezTo>
                  <a:pt x="84" y="36056"/>
                  <a:pt x="84" y="36627"/>
                  <a:pt x="489" y="36806"/>
                </a:cubicBezTo>
                <a:lnTo>
                  <a:pt x="30528" y="54153"/>
                </a:lnTo>
                <a:lnTo>
                  <a:pt x="21015" y="59654"/>
                </a:lnTo>
                <a:cubicBezTo>
                  <a:pt x="20848" y="59749"/>
                  <a:pt x="20848" y="59999"/>
                  <a:pt x="21015" y="60094"/>
                </a:cubicBezTo>
                <a:lnTo>
                  <a:pt x="21372" y="60297"/>
                </a:lnTo>
                <a:cubicBezTo>
                  <a:pt x="21414" y="60321"/>
                  <a:pt x="21459" y="60333"/>
                  <a:pt x="21503" y="60333"/>
                </a:cubicBezTo>
                <a:cubicBezTo>
                  <a:pt x="21548" y="60333"/>
                  <a:pt x="21593" y="60321"/>
                  <a:pt x="21634" y="60297"/>
                </a:cubicBezTo>
                <a:lnTo>
                  <a:pt x="31397" y="54653"/>
                </a:lnTo>
                <a:lnTo>
                  <a:pt x="55448" y="68548"/>
                </a:lnTo>
                <a:cubicBezTo>
                  <a:pt x="55621" y="68637"/>
                  <a:pt x="55811" y="68682"/>
                  <a:pt x="56003" y="68682"/>
                </a:cubicBezTo>
                <a:cubicBezTo>
                  <a:pt x="56195" y="68682"/>
                  <a:pt x="56389" y="68637"/>
                  <a:pt x="56567" y="68548"/>
                </a:cubicBezTo>
                <a:lnTo>
                  <a:pt x="57889" y="67774"/>
                </a:lnTo>
                <a:lnTo>
                  <a:pt x="62377" y="70369"/>
                </a:lnTo>
                <a:cubicBezTo>
                  <a:pt x="62550" y="70459"/>
                  <a:pt x="62741" y="70503"/>
                  <a:pt x="62931" y="70503"/>
                </a:cubicBezTo>
                <a:cubicBezTo>
                  <a:pt x="63122" y="70503"/>
                  <a:pt x="63312" y="70459"/>
                  <a:pt x="63485" y="70369"/>
                </a:cubicBezTo>
                <a:lnTo>
                  <a:pt x="68414" y="67524"/>
                </a:lnTo>
                <a:lnTo>
                  <a:pt x="70450" y="68691"/>
                </a:lnTo>
                <a:cubicBezTo>
                  <a:pt x="70622" y="68786"/>
                  <a:pt x="70813" y="68834"/>
                  <a:pt x="71005" y="68834"/>
                </a:cubicBezTo>
                <a:cubicBezTo>
                  <a:pt x="71197" y="68834"/>
                  <a:pt x="71390" y="68786"/>
                  <a:pt x="71569" y="68691"/>
                </a:cubicBezTo>
                <a:lnTo>
                  <a:pt x="82618" y="62309"/>
                </a:lnTo>
                <a:lnTo>
                  <a:pt x="88905" y="65940"/>
                </a:lnTo>
                <a:cubicBezTo>
                  <a:pt x="89077" y="66030"/>
                  <a:pt x="89268" y="66074"/>
                  <a:pt x="89458" y="66074"/>
                </a:cubicBezTo>
                <a:cubicBezTo>
                  <a:pt x="89649" y="66074"/>
                  <a:pt x="89839" y="66030"/>
                  <a:pt x="90012" y="65940"/>
                </a:cubicBezTo>
                <a:lnTo>
                  <a:pt x="127124" y="44521"/>
                </a:lnTo>
                <a:cubicBezTo>
                  <a:pt x="127528" y="44342"/>
                  <a:pt x="127528" y="43759"/>
                  <a:pt x="127124" y="43580"/>
                </a:cubicBezTo>
                <a:lnTo>
                  <a:pt x="98668" y="27162"/>
                </a:lnTo>
                <a:cubicBezTo>
                  <a:pt x="98495" y="27067"/>
                  <a:pt x="98305" y="27019"/>
                  <a:pt x="98114" y="27019"/>
                </a:cubicBezTo>
                <a:cubicBezTo>
                  <a:pt x="97924" y="27019"/>
                  <a:pt x="97733" y="27067"/>
                  <a:pt x="97560" y="27162"/>
                </a:cubicBezTo>
                <a:lnTo>
                  <a:pt x="91631" y="30579"/>
                </a:lnTo>
                <a:lnTo>
                  <a:pt x="59556" y="12065"/>
                </a:lnTo>
                <a:lnTo>
                  <a:pt x="74105" y="3659"/>
                </a:lnTo>
                <a:cubicBezTo>
                  <a:pt x="74284" y="3564"/>
                  <a:pt x="74284" y="3314"/>
                  <a:pt x="74105" y="3218"/>
                </a:cubicBezTo>
                <a:lnTo>
                  <a:pt x="73748" y="3004"/>
                </a:lnTo>
                <a:cubicBezTo>
                  <a:pt x="73712" y="2986"/>
                  <a:pt x="73668" y="2977"/>
                  <a:pt x="73623" y="2977"/>
                </a:cubicBezTo>
                <a:cubicBezTo>
                  <a:pt x="73578" y="2977"/>
                  <a:pt x="73534" y="2986"/>
                  <a:pt x="73498" y="3004"/>
                </a:cubicBezTo>
                <a:lnTo>
                  <a:pt x="58686" y="11565"/>
                </a:lnTo>
                <a:lnTo>
                  <a:pt x="57960" y="11148"/>
                </a:lnTo>
                <a:lnTo>
                  <a:pt x="72545" y="2718"/>
                </a:lnTo>
                <a:cubicBezTo>
                  <a:pt x="72629" y="2683"/>
                  <a:pt x="72676" y="2587"/>
                  <a:pt x="72676" y="2504"/>
                </a:cubicBezTo>
                <a:cubicBezTo>
                  <a:pt x="72676" y="2409"/>
                  <a:pt x="72629" y="2325"/>
                  <a:pt x="72545" y="2278"/>
                </a:cubicBezTo>
                <a:lnTo>
                  <a:pt x="72200" y="2075"/>
                </a:lnTo>
                <a:cubicBezTo>
                  <a:pt x="72158" y="2052"/>
                  <a:pt x="72114" y="2040"/>
                  <a:pt x="72071" y="2040"/>
                </a:cubicBezTo>
                <a:cubicBezTo>
                  <a:pt x="72027" y="2040"/>
                  <a:pt x="71986" y="2052"/>
                  <a:pt x="71950" y="2075"/>
                </a:cubicBezTo>
                <a:lnTo>
                  <a:pt x="57103" y="10648"/>
                </a:lnTo>
                <a:lnTo>
                  <a:pt x="56115" y="10076"/>
                </a:lnTo>
                <a:lnTo>
                  <a:pt x="70700" y="1647"/>
                </a:lnTo>
                <a:cubicBezTo>
                  <a:pt x="70867" y="1552"/>
                  <a:pt x="70867" y="1301"/>
                  <a:pt x="70700" y="1206"/>
                </a:cubicBezTo>
                <a:lnTo>
                  <a:pt x="70343" y="1016"/>
                </a:lnTo>
                <a:cubicBezTo>
                  <a:pt x="70301" y="992"/>
                  <a:pt x="70256" y="980"/>
                  <a:pt x="70212" y="980"/>
                </a:cubicBezTo>
                <a:cubicBezTo>
                  <a:pt x="70167" y="980"/>
                  <a:pt x="70122" y="992"/>
                  <a:pt x="70081" y="1016"/>
                </a:cubicBezTo>
                <a:lnTo>
                  <a:pt x="55234" y="9576"/>
                </a:lnTo>
                <a:lnTo>
                  <a:pt x="54424" y="9100"/>
                </a:lnTo>
                <a:lnTo>
                  <a:pt x="69009" y="682"/>
                </a:lnTo>
                <a:cubicBezTo>
                  <a:pt x="69176" y="587"/>
                  <a:pt x="69176" y="337"/>
                  <a:pt x="69009" y="242"/>
                </a:cubicBezTo>
                <a:lnTo>
                  <a:pt x="68652" y="28"/>
                </a:lnTo>
                <a:cubicBezTo>
                  <a:pt x="68610" y="10"/>
                  <a:pt x="68566" y="1"/>
                  <a:pt x="685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31"/>
          <p:cNvSpPr/>
          <p:nvPr/>
        </p:nvSpPr>
        <p:spPr>
          <a:xfrm>
            <a:off x="2778492" y="1611217"/>
            <a:ext cx="3489058" cy="1923998"/>
          </a:xfrm>
          <a:custGeom>
            <a:avLst/>
            <a:gdLst/>
            <a:ahLst/>
            <a:cxnLst/>
            <a:rect l="l" t="t" r="r" b="b"/>
            <a:pathLst>
              <a:path w="126921" h="69989" extrusionOk="0">
                <a:moveTo>
                  <a:pt x="48369" y="6257"/>
                </a:moveTo>
                <a:cubicBezTo>
                  <a:pt x="48396" y="6257"/>
                  <a:pt x="48423" y="6263"/>
                  <a:pt x="48447" y="6275"/>
                </a:cubicBezTo>
                <a:lnTo>
                  <a:pt x="52912" y="8859"/>
                </a:lnTo>
                <a:lnTo>
                  <a:pt x="51340" y="9764"/>
                </a:lnTo>
                <a:cubicBezTo>
                  <a:pt x="51316" y="9776"/>
                  <a:pt x="51289" y="9782"/>
                  <a:pt x="51263" y="9782"/>
                </a:cubicBezTo>
                <a:cubicBezTo>
                  <a:pt x="51236" y="9782"/>
                  <a:pt x="51209" y="9776"/>
                  <a:pt x="51185" y="9764"/>
                </a:cubicBezTo>
                <a:lnTo>
                  <a:pt x="48768" y="8371"/>
                </a:lnTo>
                <a:cubicBezTo>
                  <a:pt x="48631" y="8305"/>
                  <a:pt x="48485" y="8273"/>
                  <a:pt x="48340" y="8273"/>
                </a:cubicBezTo>
                <a:cubicBezTo>
                  <a:pt x="48194" y="8273"/>
                  <a:pt x="48048" y="8305"/>
                  <a:pt x="47911" y="8371"/>
                </a:cubicBezTo>
                <a:lnTo>
                  <a:pt x="39327" y="13324"/>
                </a:lnTo>
                <a:lnTo>
                  <a:pt x="37707" y="12383"/>
                </a:lnTo>
                <a:lnTo>
                  <a:pt x="48292" y="6275"/>
                </a:lnTo>
                <a:cubicBezTo>
                  <a:pt x="48316" y="6263"/>
                  <a:pt x="48343" y="6257"/>
                  <a:pt x="48369" y="6257"/>
                </a:cubicBezTo>
                <a:close/>
                <a:moveTo>
                  <a:pt x="56805" y="11085"/>
                </a:moveTo>
                <a:lnTo>
                  <a:pt x="58031" y="11812"/>
                </a:lnTo>
                <a:lnTo>
                  <a:pt x="52614" y="14931"/>
                </a:lnTo>
                <a:lnTo>
                  <a:pt x="51447" y="14264"/>
                </a:lnTo>
                <a:cubicBezTo>
                  <a:pt x="51411" y="14252"/>
                  <a:pt x="51411" y="14193"/>
                  <a:pt x="51447" y="14181"/>
                </a:cubicBezTo>
                <a:lnTo>
                  <a:pt x="56805" y="11085"/>
                </a:lnTo>
                <a:close/>
                <a:moveTo>
                  <a:pt x="48340" y="8555"/>
                </a:moveTo>
                <a:cubicBezTo>
                  <a:pt x="48363" y="8555"/>
                  <a:pt x="48387" y="8561"/>
                  <a:pt x="48411" y="8573"/>
                </a:cubicBezTo>
                <a:lnTo>
                  <a:pt x="50828" y="9966"/>
                </a:lnTo>
                <a:cubicBezTo>
                  <a:pt x="50965" y="10032"/>
                  <a:pt x="51114" y="10064"/>
                  <a:pt x="51261" y="10064"/>
                </a:cubicBezTo>
                <a:cubicBezTo>
                  <a:pt x="51408" y="10064"/>
                  <a:pt x="51554" y="10032"/>
                  <a:pt x="51685" y="9966"/>
                </a:cubicBezTo>
                <a:lnTo>
                  <a:pt x="53269" y="9061"/>
                </a:lnTo>
                <a:lnTo>
                  <a:pt x="54590" y="9823"/>
                </a:lnTo>
                <a:lnTo>
                  <a:pt x="43994" y="15943"/>
                </a:lnTo>
                <a:cubicBezTo>
                  <a:pt x="43970" y="15955"/>
                  <a:pt x="43943" y="15961"/>
                  <a:pt x="43918" y="15961"/>
                </a:cubicBezTo>
                <a:cubicBezTo>
                  <a:pt x="43893" y="15961"/>
                  <a:pt x="43869" y="15955"/>
                  <a:pt x="43851" y="15943"/>
                </a:cubicBezTo>
                <a:lnTo>
                  <a:pt x="39684" y="13526"/>
                </a:lnTo>
                <a:lnTo>
                  <a:pt x="48268" y="8573"/>
                </a:lnTo>
                <a:cubicBezTo>
                  <a:pt x="48292" y="8561"/>
                  <a:pt x="48316" y="8555"/>
                  <a:pt x="48340" y="8555"/>
                </a:cubicBezTo>
                <a:close/>
                <a:moveTo>
                  <a:pt x="25622" y="5853"/>
                </a:moveTo>
                <a:cubicBezTo>
                  <a:pt x="25646" y="5853"/>
                  <a:pt x="25670" y="5859"/>
                  <a:pt x="25694" y="5870"/>
                </a:cubicBezTo>
                <a:lnTo>
                  <a:pt x="36993" y="12395"/>
                </a:lnTo>
                <a:lnTo>
                  <a:pt x="19848" y="22289"/>
                </a:lnTo>
                <a:lnTo>
                  <a:pt x="12466" y="18027"/>
                </a:lnTo>
                <a:cubicBezTo>
                  <a:pt x="12329" y="17955"/>
                  <a:pt x="12183" y="17920"/>
                  <a:pt x="12037" y="17920"/>
                </a:cubicBezTo>
                <a:cubicBezTo>
                  <a:pt x="11892" y="17920"/>
                  <a:pt x="11746" y="17955"/>
                  <a:pt x="11609" y="18027"/>
                </a:cubicBezTo>
                <a:lnTo>
                  <a:pt x="9442" y="19277"/>
                </a:lnTo>
                <a:lnTo>
                  <a:pt x="5953" y="17265"/>
                </a:lnTo>
                <a:cubicBezTo>
                  <a:pt x="5906" y="17241"/>
                  <a:pt x="5906" y="17193"/>
                  <a:pt x="5953" y="17181"/>
                </a:cubicBezTo>
                <a:lnTo>
                  <a:pt x="25551" y="5870"/>
                </a:lnTo>
                <a:cubicBezTo>
                  <a:pt x="25575" y="5859"/>
                  <a:pt x="25599" y="5853"/>
                  <a:pt x="25622" y="5853"/>
                </a:cubicBezTo>
                <a:close/>
                <a:moveTo>
                  <a:pt x="37350" y="12598"/>
                </a:moveTo>
                <a:lnTo>
                  <a:pt x="38969" y="13538"/>
                </a:lnTo>
                <a:lnTo>
                  <a:pt x="21824" y="23432"/>
                </a:lnTo>
                <a:lnTo>
                  <a:pt x="20205" y="22503"/>
                </a:lnTo>
                <a:lnTo>
                  <a:pt x="37350" y="12598"/>
                </a:lnTo>
                <a:close/>
                <a:moveTo>
                  <a:pt x="54936" y="10026"/>
                </a:moveTo>
                <a:lnTo>
                  <a:pt x="56448" y="10895"/>
                </a:lnTo>
                <a:lnTo>
                  <a:pt x="51102" y="13979"/>
                </a:lnTo>
                <a:cubicBezTo>
                  <a:pt x="50864" y="14110"/>
                  <a:pt x="50864" y="14336"/>
                  <a:pt x="51102" y="14467"/>
                </a:cubicBezTo>
                <a:lnTo>
                  <a:pt x="52257" y="15145"/>
                </a:lnTo>
                <a:lnTo>
                  <a:pt x="41422" y="21408"/>
                </a:lnTo>
                <a:lnTo>
                  <a:pt x="35624" y="18062"/>
                </a:lnTo>
                <a:cubicBezTo>
                  <a:pt x="35493" y="17997"/>
                  <a:pt x="35347" y="17964"/>
                  <a:pt x="35200" y="17964"/>
                </a:cubicBezTo>
                <a:cubicBezTo>
                  <a:pt x="35052" y="17964"/>
                  <a:pt x="34903" y="17997"/>
                  <a:pt x="34766" y="18062"/>
                </a:cubicBezTo>
                <a:lnTo>
                  <a:pt x="23646" y="24480"/>
                </a:lnTo>
                <a:lnTo>
                  <a:pt x="22170" y="23635"/>
                </a:lnTo>
                <a:lnTo>
                  <a:pt x="39327" y="13729"/>
                </a:lnTo>
                <a:lnTo>
                  <a:pt x="43494" y="16146"/>
                </a:lnTo>
                <a:cubicBezTo>
                  <a:pt x="43625" y="16211"/>
                  <a:pt x="43771" y="16244"/>
                  <a:pt x="43918" y="16244"/>
                </a:cubicBezTo>
                <a:cubicBezTo>
                  <a:pt x="44065" y="16244"/>
                  <a:pt x="44214" y="16211"/>
                  <a:pt x="44351" y="16146"/>
                </a:cubicBezTo>
                <a:lnTo>
                  <a:pt x="54936" y="10026"/>
                </a:lnTo>
                <a:close/>
                <a:moveTo>
                  <a:pt x="35201" y="18247"/>
                </a:moveTo>
                <a:cubicBezTo>
                  <a:pt x="35228" y="18247"/>
                  <a:pt x="35255" y="18253"/>
                  <a:pt x="35278" y="18265"/>
                </a:cubicBezTo>
                <a:lnTo>
                  <a:pt x="41065" y="21611"/>
                </a:lnTo>
                <a:lnTo>
                  <a:pt x="39350" y="22599"/>
                </a:lnTo>
                <a:lnTo>
                  <a:pt x="35362" y="20289"/>
                </a:lnTo>
                <a:cubicBezTo>
                  <a:pt x="35225" y="20223"/>
                  <a:pt x="35079" y="20191"/>
                  <a:pt x="34933" y="20191"/>
                </a:cubicBezTo>
                <a:cubicBezTo>
                  <a:pt x="34787" y="20191"/>
                  <a:pt x="34641" y="20223"/>
                  <a:pt x="34505" y="20289"/>
                </a:cubicBezTo>
                <a:lnTo>
                  <a:pt x="25444" y="25528"/>
                </a:lnTo>
                <a:lnTo>
                  <a:pt x="24003" y="24682"/>
                </a:lnTo>
                <a:lnTo>
                  <a:pt x="35124" y="18265"/>
                </a:lnTo>
                <a:cubicBezTo>
                  <a:pt x="35147" y="18253"/>
                  <a:pt x="35174" y="18247"/>
                  <a:pt x="35201" y="18247"/>
                </a:cubicBezTo>
                <a:close/>
                <a:moveTo>
                  <a:pt x="58388" y="12026"/>
                </a:moveTo>
                <a:lnTo>
                  <a:pt x="90988" y="30826"/>
                </a:lnTo>
                <a:lnTo>
                  <a:pt x="88154" y="32469"/>
                </a:lnTo>
                <a:lnTo>
                  <a:pt x="76974" y="26016"/>
                </a:lnTo>
                <a:cubicBezTo>
                  <a:pt x="76837" y="25944"/>
                  <a:pt x="76691" y="25909"/>
                  <a:pt x="76546" y="25909"/>
                </a:cubicBezTo>
                <a:cubicBezTo>
                  <a:pt x="76400" y="25909"/>
                  <a:pt x="76254" y="25944"/>
                  <a:pt x="76117" y="26016"/>
                </a:cubicBezTo>
                <a:lnTo>
                  <a:pt x="73950" y="27266"/>
                </a:lnTo>
                <a:lnTo>
                  <a:pt x="52971" y="15145"/>
                </a:lnTo>
                <a:lnTo>
                  <a:pt x="58388" y="12026"/>
                </a:lnTo>
                <a:close/>
                <a:moveTo>
                  <a:pt x="91333" y="31028"/>
                </a:moveTo>
                <a:lnTo>
                  <a:pt x="92393" y="31647"/>
                </a:lnTo>
                <a:cubicBezTo>
                  <a:pt x="92440" y="31659"/>
                  <a:pt x="92440" y="31719"/>
                  <a:pt x="92393" y="31731"/>
                </a:cubicBezTo>
                <a:lnTo>
                  <a:pt x="89642" y="33326"/>
                </a:lnTo>
                <a:lnTo>
                  <a:pt x="88511" y="32671"/>
                </a:lnTo>
                <a:lnTo>
                  <a:pt x="91333" y="31028"/>
                </a:lnTo>
                <a:close/>
                <a:moveTo>
                  <a:pt x="12037" y="18211"/>
                </a:moveTo>
                <a:cubicBezTo>
                  <a:pt x="12061" y="18211"/>
                  <a:pt x="12085" y="18217"/>
                  <a:pt x="12109" y="18229"/>
                </a:cubicBezTo>
                <a:lnTo>
                  <a:pt x="34838" y="31350"/>
                </a:lnTo>
                <a:cubicBezTo>
                  <a:pt x="34874" y="31362"/>
                  <a:pt x="34874" y="31421"/>
                  <a:pt x="34838" y="31433"/>
                </a:cubicBezTo>
                <a:lnTo>
                  <a:pt x="30147" y="34136"/>
                </a:lnTo>
                <a:cubicBezTo>
                  <a:pt x="30123" y="34148"/>
                  <a:pt x="30096" y="34154"/>
                  <a:pt x="30069" y="34154"/>
                </a:cubicBezTo>
                <a:cubicBezTo>
                  <a:pt x="30043" y="34154"/>
                  <a:pt x="30016" y="34148"/>
                  <a:pt x="29992" y="34136"/>
                </a:cubicBezTo>
                <a:lnTo>
                  <a:pt x="7275" y="21027"/>
                </a:lnTo>
                <a:cubicBezTo>
                  <a:pt x="7239" y="21003"/>
                  <a:pt x="7239" y="20956"/>
                  <a:pt x="7275" y="20932"/>
                </a:cubicBezTo>
                <a:lnTo>
                  <a:pt x="11966" y="18229"/>
                </a:lnTo>
                <a:cubicBezTo>
                  <a:pt x="11990" y="18217"/>
                  <a:pt x="12014" y="18211"/>
                  <a:pt x="12037" y="18211"/>
                </a:cubicBezTo>
                <a:close/>
                <a:moveTo>
                  <a:pt x="14657" y="25694"/>
                </a:moveTo>
                <a:lnTo>
                  <a:pt x="16276" y="26623"/>
                </a:lnTo>
                <a:lnTo>
                  <a:pt x="2143" y="34791"/>
                </a:lnTo>
                <a:lnTo>
                  <a:pt x="584" y="33898"/>
                </a:lnTo>
                <a:cubicBezTo>
                  <a:pt x="548" y="33886"/>
                  <a:pt x="548" y="33826"/>
                  <a:pt x="584" y="33814"/>
                </a:cubicBezTo>
                <a:lnTo>
                  <a:pt x="14657" y="25694"/>
                </a:lnTo>
                <a:close/>
                <a:moveTo>
                  <a:pt x="52614" y="15348"/>
                </a:moveTo>
                <a:lnTo>
                  <a:pt x="73605" y="27456"/>
                </a:lnTo>
                <a:lnTo>
                  <a:pt x="71438" y="28707"/>
                </a:lnTo>
                <a:cubicBezTo>
                  <a:pt x="71200" y="28850"/>
                  <a:pt x="71200" y="29076"/>
                  <a:pt x="71426" y="29207"/>
                </a:cubicBezTo>
                <a:lnTo>
                  <a:pt x="79367" y="33802"/>
                </a:lnTo>
                <a:lnTo>
                  <a:pt x="71116" y="38565"/>
                </a:lnTo>
                <a:lnTo>
                  <a:pt x="41767" y="21611"/>
                </a:lnTo>
                <a:lnTo>
                  <a:pt x="52614" y="15348"/>
                </a:lnTo>
                <a:close/>
                <a:moveTo>
                  <a:pt x="79724" y="34005"/>
                </a:moveTo>
                <a:lnTo>
                  <a:pt x="81022" y="34743"/>
                </a:lnTo>
                <a:lnTo>
                  <a:pt x="72771" y="39506"/>
                </a:lnTo>
                <a:lnTo>
                  <a:pt x="71473" y="38767"/>
                </a:lnTo>
                <a:lnTo>
                  <a:pt x="79724" y="34005"/>
                </a:lnTo>
                <a:close/>
                <a:moveTo>
                  <a:pt x="41422" y="21813"/>
                </a:moveTo>
                <a:lnTo>
                  <a:pt x="70759" y="38767"/>
                </a:lnTo>
                <a:lnTo>
                  <a:pt x="69056" y="39756"/>
                </a:lnTo>
                <a:lnTo>
                  <a:pt x="39708" y="22801"/>
                </a:lnTo>
                <a:lnTo>
                  <a:pt x="41422" y="21813"/>
                </a:lnTo>
                <a:close/>
                <a:moveTo>
                  <a:pt x="81368" y="34945"/>
                </a:moveTo>
                <a:lnTo>
                  <a:pt x="82606" y="35660"/>
                </a:lnTo>
                <a:lnTo>
                  <a:pt x="74438" y="40387"/>
                </a:lnTo>
                <a:cubicBezTo>
                  <a:pt x="74414" y="40399"/>
                  <a:pt x="74387" y="40404"/>
                  <a:pt x="74361" y="40404"/>
                </a:cubicBezTo>
                <a:cubicBezTo>
                  <a:pt x="74334" y="40404"/>
                  <a:pt x="74307" y="40399"/>
                  <a:pt x="74283" y="40387"/>
                </a:cubicBezTo>
                <a:lnTo>
                  <a:pt x="73117" y="39708"/>
                </a:lnTo>
                <a:lnTo>
                  <a:pt x="81368" y="34945"/>
                </a:lnTo>
                <a:close/>
                <a:moveTo>
                  <a:pt x="71116" y="38970"/>
                </a:moveTo>
                <a:lnTo>
                  <a:pt x="72414" y="39708"/>
                </a:lnTo>
                <a:lnTo>
                  <a:pt x="70711" y="40696"/>
                </a:lnTo>
                <a:lnTo>
                  <a:pt x="69414" y="39958"/>
                </a:lnTo>
                <a:lnTo>
                  <a:pt x="71116" y="38970"/>
                </a:lnTo>
                <a:close/>
                <a:moveTo>
                  <a:pt x="34933" y="20473"/>
                </a:moveTo>
                <a:cubicBezTo>
                  <a:pt x="34957" y="20473"/>
                  <a:pt x="34981" y="20479"/>
                  <a:pt x="35005" y="20491"/>
                </a:cubicBezTo>
                <a:lnTo>
                  <a:pt x="39005" y="22801"/>
                </a:lnTo>
                <a:lnTo>
                  <a:pt x="35219" y="24992"/>
                </a:lnTo>
                <a:cubicBezTo>
                  <a:pt x="35112" y="25028"/>
                  <a:pt x="35040" y="25123"/>
                  <a:pt x="35040" y="25230"/>
                </a:cubicBezTo>
                <a:cubicBezTo>
                  <a:pt x="35040" y="25337"/>
                  <a:pt x="35112" y="25432"/>
                  <a:pt x="35219" y="25480"/>
                </a:cubicBezTo>
                <a:lnTo>
                  <a:pt x="57555" y="38339"/>
                </a:lnTo>
                <a:cubicBezTo>
                  <a:pt x="57591" y="38351"/>
                  <a:pt x="57591" y="38410"/>
                  <a:pt x="57555" y="38422"/>
                </a:cubicBezTo>
                <a:lnTo>
                  <a:pt x="51495" y="41923"/>
                </a:lnTo>
                <a:lnTo>
                  <a:pt x="34433" y="32076"/>
                </a:lnTo>
                <a:lnTo>
                  <a:pt x="35183" y="31636"/>
                </a:lnTo>
                <a:cubicBezTo>
                  <a:pt x="35409" y="31505"/>
                  <a:pt x="35409" y="31278"/>
                  <a:pt x="35183" y="31147"/>
                </a:cubicBezTo>
                <a:lnTo>
                  <a:pt x="25789" y="25730"/>
                </a:lnTo>
                <a:lnTo>
                  <a:pt x="34862" y="20491"/>
                </a:lnTo>
                <a:cubicBezTo>
                  <a:pt x="34886" y="20479"/>
                  <a:pt x="34909" y="20473"/>
                  <a:pt x="34933" y="20473"/>
                </a:cubicBezTo>
                <a:close/>
                <a:moveTo>
                  <a:pt x="76540" y="26188"/>
                </a:moveTo>
                <a:cubicBezTo>
                  <a:pt x="76566" y="26188"/>
                  <a:pt x="76593" y="26194"/>
                  <a:pt x="76617" y="26206"/>
                </a:cubicBezTo>
                <a:lnTo>
                  <a:pt x="99334" y="39327"/>
                </a:lnTo>
                <a:cubicBezTo>
                  <a:pt x="99382" y="39351"/>
                  <a:pt x="99382" y="39387"/>
                  <a:pt x="99334" y="39410"/>
                </a:cubicBezTo>
                <a:lnTo>
                  <a:pt x="94655" y="42125"/>
                </a:lnTo>
                <a:cubicBezTo>
                  <a:pt x="94631" y="42137"/>
                  <a:pt x="94604" y="42143"/>
                  <a:pt x="94578" y="42143"/>
                </a:cubicBezTo>
                <a:cubicBezTo>
                  <a:pt x="94551" y="42143"/>
                  <a:pt x="94524" y="42137"/>
                  <a:pt x="94500" y="42125"/>
                </a:cubicBezTo>
                <a:lnTo>
                  <a:pt x="71783" y="29004"/>
                </a:lnTo>
                <a:cubicBezTo>
                  <a:pt x="71747" y="28992"/>
                  <a:pt x="71747" y="28933"/>
                  <a:pt x="71783" y="28921"/>
                </a:cubicBezTo>
                <a:lnTo>
                  <a:pt x="76462" y="26206"/>
                </a:lnTo>
                <a:cubicBezTo>
                  <a:pt x="76486" y="26194"/>
                  <a:pt x="76513" y="26188"/>
                  <a:pt x="76540" y="26188"/>
                </a:cubicBezTo>
                <a:close/>
                <a:moveTo>
                  <a:pt x="82975" y="35862"/>
                </a:moveTo>
                <a:lnTo>
                  <a:pt x="84106" y="36517"/>
                </a:lnTo>
                <a:lnTo>
                  <a:pt x="73783" y="42482"/>
                </a:lnTo>
                <a:lnTo>
                  <a:pt x="71057" y="40899"/>
                </a:lnTo>
                <a:lnTo>
                  <a:pt x="72771" y="39910"/>
                </a:lnTo>
                <a:lnTo>
                  <a:pt x="73938" y="40589"/>
                </a:lnTo>
                <a:cubicBezTo>
                  <a:pt x="74069" y="40655"/>
                  <a:pt x="74215" y="40687"/>
                  <a:pt x="74362" y="40687"/>
                </a:cubicBezTo>
                <a:cubicBezTo>
                  <a:pt x="74510" y="40687"/>
                  <a:pt x="74658" y="40655"/>
                  <a:pt x="74795" y="40589"/>
                </a:cubicBezTo>
                <a:lnTo>
                  <a:pt x="82975" y="35862"/>
                </a:lnTo>
                <a:close/>
                <a:moveTo>
                  <a:pt x="34076" y="32279"/>
                </a:moveTo>
                <a:lnTo>
                  <a:pt x="51138" y="42137"/>
                </a:lnTo>
                <a:lnTo>
                  <a:pt x="50078" y="42744"/>
                </a:lnTo>
                <a:lnTo>
                  <a:pt x="33016" y="32886"/>
                </a:lnTo>
                <a:lnTo>
                  <a:pt x="34076" y="32279"/>
                </a:lnTo>
                <a:close/>
                <a:moveTo>
                  <a:pt x="84451" y="36731"/>
                </a:moveTo>
                <a:lnTo>
                  <a:pt x="85820" y="37517"/>
                </a:lnTo>
                <a:lnTo>
                  <a:pt x="75581" y="43435"/>
                </a:lnTo>
                <a:cubicBezTo>
                  <a:pt x="75557" y="43447"/>
                  <a:pt x="75533" y="43452"/>
                  <a:pt x="75510" y="43452"/>
                </a:cubicBezTo>
                <a:cubicBezTo>
                  <a:pt x="75486" y="43452"/>
                  <a:pt x="75462" y="43447"/>
                  <a:pt x="75438" y="43435"/>
                </a:cubicBezTo>
                <a:lnTo>
                  <a:pt x="74140" y="42685"/>
                </a:lnTo>
                <a:lnTo>
                  <a:pt x="84451" y="36731"/>
                </a:lnTo>
                <a:close/>
                <a:moveTo>
                  <a:pt x="39350" y="23004"/>
                </a:moveTo>
                <a:lnTo>
                  <a:pt x="68699" y="39946"/>
                </a:lnTo>
                <a:lnTo>
                  <a:pt x="58388" y="45899"/>
                </a:lnTo>
                <a:lnTo>
                  <a:pt x="51852" y="42137"/>
                </a:lnTo>
                <a:lnTo>
                  <a:pt x="57900" y="38636"/>
                </a:lnTo>
                <a:cubicBezTo>
                  <a:pt x="58138" y="38553"/>
                  <a:pt x="58138" y="38220"/>
                  <a:pt x="57900" y="38136"/>
                </a:cubicBezTo>
                <a:lnTo>
                  <a:pt x="35564" y="25278"/>
                </a:lnTo>
                <a:cubicBezTo>
                  <a:pt x="35540" y="25266"/>
                  <a:pt x="35540" y="25242"/>
                  <a:pt x="35540" y="25230"/>
                </a:cubicBezTo>
                <a:cubicBezTo>
                  <a:pt x="35540" y="25218"/>
                  <a:pt x="35552" y="25194"/>
                  <a:pt x="35564" y="25194"/>
                </a:cubicBezTo>
                <a:lnTo>
                  <a:pt x="39350" y="23004"/>
                </a:lnTo>
                <a:close/>
                <a:moveTo>
                  <a:pt x="51495" y="42327"/>
                </a:moveTo>
                <a:lnTo>
                  <a:pt x="58043" y="46114"/>
                </a:lnTo>
                <a:lnTo>
                  <a:pt x="56984" y="46721"/>
                </a:lnTo>
                <a:lnTo>
                  <a:pt x="50435" y="42946"/>
                </a:lnTo>
                <a:lnTo>
                  <a:pt x="51495" y="42327"/>
                </a:lnTo>
                <a:close/>
                <a:moveTo>
                  <a:pt x="69056" y="40160"/>
                </a:moveTo>
                <a:lnTo>
                  <a:pt x="70354" y="40899"/>
                </a:lnTo>
                <a:lnTo>
                  <a:pt x="60115" y="46816"/>
                </a:lnTo>
                <a:cubicBezTo>
                  <a:pt x="60091" y="46828"/>
                  <a:pt x="60064" y="46834"/>
                  <a:pt x="60039" y="46834"/>
                </a:cubicBezTo>
                <a:cubicBezTo>
                  <a:pt x="60014" y="46834"/>
                  <a:pt x="59990" y="46828"/>
                  <a:pt x="59972" y="46816"/>
                </a:cubicBezTo>
                <a:lnTo>
                  <a:pt x="58746" y="46114"/>
                </a:lnTo>
                <a:lnTo>
                  <a:pt x="69056" y="40160"/>
                </a:lnTo>
                <a:close/>
                <a:moveTo>
                  <a:pt x="18467" y="27885"/>
                </a:moveTo>
                <a:lnTo>
                  <a:pt x="29647" y="34338"/>
                </a:lnTo>
                <a:cubicBezTo>
                  <a:pt x="29784" y="34410"/>
                  <a:pt x="29930" y="34445"/>
                  <a:pt x="30075" y="34445"/>
                </a:cubicBezTo>
                <a:cubicBezTo>
                  <a:pt x="30221" y="34445"/>
                  <a:pt x="30367" y="34410"/>
                  <a:pt x="30504" y="34338"/>
                </a:cubicBezTo>
                <a:lnTo>
                  <a:pt x="32671" y="33088"/>
                </a:lnTo>
                <a:lnTo>
                  <a:pt x="49733" y="42946"/>
                </a:lnTo>
                <a:lnTo>
                  <a:pt x="34564" y="51698"/>
                </a:lnTo>
                <a:lnTo>
                  <a:pt x="5977" y="35184"/>
                </a:lnTo>
                <a:cubicBezTo>
                  <a:pt x="5930" y="35160"/>
                  <a:pt x="5930" y="35124"/>
                  <a:pt x="5977" y="35100"/>
                </a:cubicBezTo>
                <a:lnTo>
                  <a:pt x="18467" y="27885"/>
                </a:lnTo>
                <a:close/>
                <a:moveTo>
                  <a:pt x="16633" y="26837"/>
                </a:moveTo>
                <a:lnTo>
                  <a:pt x="18110" y="27683"/>
                </a:lnTo>
                <a:lnTo>
                  <a:pt x="5608" y="34898"/>
                </a:lnTo>
                <a:cubicBezTo>
                  <a:pt x="5382" y="35029"/>
                  <a:pt x="5382" y="35255"/>
                  <a:pt x="5608" y="35386"/>
                </a:cubicBezTo>
                <a:lnTo>
                  <a:pt x="34207" y="51912"/>
                </a:lnTo>
                <a:lnTo>
                  <a:pt x="32992" y="52614"/>
                </a:lnTo>
                <a:lnTo>
                  <a:pt x="2489" y="34993"/>
                </a:lnTo>
                <a:lnTo>
                  <a:pt x="16633" y="26837"/>
                </a:lnTo>
                <a:close/>
                <a:moveTo>
                  <a:pt x="2131" y="35207"/>
                </a:moveTo>
                <a:lnTo>
                  <a:pt x="32635" y="52817"/>
                </a:lnTo>
                <a:lnTo>
                  <a:pt x="31099" y="53710"/>
                </a:lnTo>
                <a:lnTo>
                  <a:pt x="679" y="36136"/>
                </a:lnTo>
                <a:cubicBezTo>
                  <a:pt x="643" y="36112"/>
                  <a:pt x="643" y="36065"/>
                  <a:pt x="679" y="36053"/>
                </a:cubicBezTo>
                <a:lnTo>
                  <a:pt x="2131" y="35207"/>
                </a:lnTo>
                <a:close/>
                <a:moveTo>
                  <a:pt x="50090" y="43149"/>
                </a:moveTo>
                <a:lnTo>
                  <a:pt x="56626" y="46923"/>
                </a:lnTo>
                <a:lnTo>
                  <a:pt x="41541" y="55639"/>
                </a:lnTo>
                <a:cubicBezTo>
                  <a:pt x="41517" y="55650"/>
                  <a:pt x="41491" y="55656"/>
                  <a:pt x="41465" y="55656"/>
                </a:cubicBezTo>
                <a:cubicBezTo>
                  <a:pt x="41440" y="55656"/>
                  <a:pt x="41416" y="55650"/>
                  <a:pt x="41398" y="55639"/>
                </a:cubicBezTo>
                <a:lnTo>
                  <a:pt x="34921" y="51900"/>
                </a:lnTo>
                <a:lnTo>
                  <a:pt x="50090" y="43149"/>
                </a:lnTo>
                <a:close/>
                <a:moveTo>
                  <a:pt x="86178" y="37720"/>
                </a:moveTo>
                <a:lnTo>
                  <a:pt x="94155" y="42315"/>
                </a:lnTo>
                <a:cubicBezTo>
                  <a:pt x="94289" y="42388"/>
                  <a:pt x="94438" y="42424"/>
                  <a:pt x="94587" y="42424"/>
                </a:cubicBezTo>
                <a:cubicBezTo>
                  <a:pt x="94730" y="42424"/>
                  <a:pt x="94872" y="42391"/>
                  <a:pt x="95000" y="42327"/>
                </a:cubicBezTo>
                <a:lnTo>
                  <a:pt x="97167" y="41077"/>
                </a:lnTo>
                <a:lnTo>
                  <a:pt x="104632" y="45387"/>
                </a:lnTo>
                <a:cubicBezTo>
                  <a:pt x="104680" y="45399"/>
                  <a:pt x="104680" y="45459"/>
                  <a:pt x="104632" y="45471"/>
                </a:cubicBezTo>
                <a:lnTo>
                  <a:pt x="91333" y="53150"/>
                </a:lnTo>
                <a:lnTo>
                  <a:pt x="89166" y="51900"/>
                </a:lnTo>
                <a:cubicBezTo>
                  <a:pt x="89029" y="51834"/>
                  <a:pt x="88883" y="51802"/>
                  <a:pt x="88738" y="51802"/>
                </a:cubicBezTo>
                <a:cubicBezTo>
                  <a:pt x="88592" y="51802"/>
                  <a:pt x="88446" y="51834"/>
                  <a:pt x="88309" y="51900"/>
                </a:cubicBezTo>
                <a:lnTo>
                  <a:pt x="78546" y="57544"/>
                </a:lnTo>
                <a:lnTo>
                  <a:pt x="63544" y="48888"/>
                </a:lnTo>
                <a:cubicBezTo>
                  <a:pt x="63508" y="48864"/>
                  <a:pt x="63508" y="48816"/>
                  <a:pt x="63544" y="48792"/>
                </a:cubicBezTo>
                <a:lnTo>
                  <a:pt x="73783" y="42887"/>
                </a:lnTo>
                <a:lnTo>
                  <a:pt x="75081" y="43625"/>
                </a:lnTo>
                <a:cubicBezTo>
                  <a:pt x="75218" y="43697"/>
                  <a:pt x="75364" y="43732"/>
                  <a:pt x="75510" y="43732"/>
                </a:cubicBezTo>
                <a:cubicBezTo>
                  <a:pt x="75656" y="43732"/>
                  <a:pt x="75801" y="43697"/>
                  <a:pt x="75938" y="43625"/>
                </a:cubicBezTo>
                <a:lnTo>
                  <a:pt x="86178" y="37720"/>
                </a:lnTo>
                <a:close/>
                <a:moveTo>
                  <a:pt x="70711" y="41113"/>
                </a:moveTo>
                <a:lnTo>
                  <a:pt x="73438" y="42685"/>
                </a:lnTo>
                <a:lnTo>
                  <a:pt x="63199" y="48590"/>
                </a:lnTo>
                <a:cubicBezTo>
                  <a:pt x="62960" y="48733"/>
                  <a:pt x="62960" y="48947"/>
                  <a:pt x="63199" y="49090"/>
                </a:cubicBezTo>
                <a:lnTo>
                  <a:pt x="78200" y="57746"/>
                </a:lnTo>
                <a:lnTo>
                  <a:pt x="77129" y="58353"/>
                </a:lnTo>
                <a:lnTo>
                  <a:pt x="57341" y="46923"/>
                </a:lnTo>
                <a:lnTo>
                  <a:pt x="58400" y="46304"/>
                </a:lnTo>
                <a:lnTo>
                  <a:pt x="59627" y="47018"/>
                </a:lnTo>
                <a:cubicBezTo>
                  <a:pt x="59758" y="47084"/>
                  <a:pt x="59904" y="47117"/>
                  <a:pt x="60049" y="47117"/>
                </a:cubicBezTo>
                <a:cubicBezTo>
                  <a:pt x="60195" y="47117"/>
                  <a:pt x="60341" y="47084"/>
                  <a:pt x="60472" y="47018"/>
                </a:cubicBezTo>
                <a:lnTo>
                  <a:pt x="70711" y="41113"/>
                </a:lnTo>
                <a:close/>
                <a:moveTo>
                  <a:pt x="97828" y="27320"/>
                </a:moveTo>
                <a:cubicBezTo>
                  <a:pt x="97855" y="27320"/>
                  <a:pt x="97882" y="27326"/>
                  <a:pt x="97905" y="27337"/>
                </a:cubicBezTo>
                <a:lnTo>
                  <a:pt x="126326" y="43756"/>
                </a:lnTo>
                <a:cubicBezTo>
                  <a:pt x="126373" y="43780"/>
                  <a:pt x="126373" y="43816"/>
                  <a:pt x="126326" y="43839"/>
                </a:cubicBezTo>
                <a:lnTo>
                  <a:pt x="89226" y="65259"/>
                </a:lnTo>
                <a:cubicBezTo>
                  <a:pt x="89202" y="65271"/>
                  <a:pt x="89178" y="65277"/>
                  <a:pt x="89154" y="65277"/>
                </a:cubicBezTo>
                <a:cubicBezTo>
                  <a:pt x="89130" y="65277"/>
                  <a:pt x="89107" y="65271"/>
                  <a:pt x="89083" y="65259"/>
                </a:cubicBezTo>
                <a:lnTo>
                  <a:pt x="82677" y="61556"/>
                </a:lnTo>
                <a:lnTo>
                  <a:pt x="93857" y="55103"/>
                </a:lnTo>
                <a:cubicBezTo>
                  <a:pt x="94095" y="54972"/>
                  <a:pt x="94095" y="54746"/>
                  <a:pt x="93857" y="54615"/>
                </a:cubicBezTo>
                <a:lnTo>
                  <a:pt x="91702" y="53353"/>
                </a:lnTo>
                <a:lnTo>
                  <a:pt x="105001" y="45673"/>
                </a:lnTo>
                <a:cubicBezTo>
                  <a:pt x="105240" y="45542"/>
                  <a:pt x="105240" y="45316"/>
                  <a:pt x="105001" y="45185"/>
                </a:cubicBezTo>
                <a:lnTo>
                  <a:pt x="97536" y="40863"/>
                </a:lnTo>
                <a:lnTo>
                  <a:pt x="99691" y="39613"/>
                </a:lnTo>
                <a:cubicBezTo>
                  <a:pt x="99929" y="39482"/>
                  <a:pt x="99929" y="39256"/>
                  <a:pt x="99691" y="39125"/>
                </a:cubicBezTo>
                <a:lnTo>
                  <a:pt x="90000" y="33529"/>
                </a:lnTo>
                <a:lnTo>
                  <a:pt x="92762" y="31933"/>
                </a:lnTo>
                <a:cubicBezTo>
                  <a:pt x="92988" y="31802"/>
                  <a:pt x="92988" y="31576"/>
                  <a:pt x="92762" y="31445"/>
                </a:cubicBezTo>
                <a:lnTo>
                  <a:pt x="91702" y="30826"/>
                </a:lnTo>
                <a:lnTo>
                  <a:pt x="97751" y="27337"/>
                </a:lnTo>
                <a:cubicBezTo>
                  <a:pt x="97774" y="27326"/>
                  <a:pt x="97801" y="27320"/>
                  <a:pt x="97828" y="27320"/>
                </a:cubicBezTo>
                <a:close/>
                <a:moveTo>
                  <a:pt x="56972" y="47126"/>
                </a:moveTo>
                <a:lnTo>
                  <a:pt x="76772" y="58567"/>
                </a:lnTo>
                <a:lnTo>
                  <a:pt x="75486" y="59318"/>
                </a:lnTo>
                <a:lnTo>
                  <a:pt x="73462" y="58151"/>
                </a:lnTo>
                <a:cubicBezTo>
                  <a:pt x="73331" y="58079"/>
                  <a:pt x="73185" y="58044"/>
                  <a:pt x="73038" y="58044"/>
                </a:cubicBezTo>
                <a:cubicBezTo>
                  <a:pt x="72890" y="58044"/>
                  <a:pt x="72741" y="58079"/>
                  <a:pt x="72605" y="58151"/>
                </a:cubicBezTo>
                <a:lnTo>
                  <a:pt x="57591" y="66818"/>
                </a:lnTo>
                <a:lnTo>
                  <a:pt x="33338" y="52817"/>
                </a:lnTo>
                <a:lnTo>
                  <a:pt x="34564" y="52102"/>
                </a:lnTo>
                <a:lnTo>
                  <a:pt x="41029" y="55841"/>
                </a:lnTo>
                <a:cubicBezTo>
                  <a:pt x="41160" y="55906"/>
                  <a:pt x="41306" y="55939"/>
                  <a:pt x="41453" y="55939"/>
                </a:cubicBezTo>
                <a:cubicBezTo>
                  <a:pt x="41601" y="55939"/>
                  <a:pt x="41749" y="55906"/>
                  <a:pt x="41886" y="55841"/>
                </a:cubicBezTo>
                <a:lnTo>
                  <a:pt x="56972" y="47126"/>
                </a:lnTo>
                <a:close/>
                <a:moveTo>
                  <a:pt x="32992" y="53019"/>
                </a:moveTo>
                <a:lnTo>
                  <a:pt x="57245" y="67021"/>
                </a:lnTo>
                <a:lnTo>
                  <a:pt x="55781" y="67866"/>
                </a:lnTo>
                <a:cubicBezTo>
                  <a:pt x="55757" y="67878"/>
                  <a:pt x="55733" y="67884"/>
                  <a:pt x="55710" y="67884"/>
                </a:cubicBezTo>
                <a:cubicBezTo>
                  <a:pt x="55686" y="67884"/>
                  <a:pt x="55662" y="67878"/>
                  <a:pt x="55638" y="67866"/>
                </a:cubicBezTo>
                <a:lnTo>
                  <a:pt x="31457" y="53900"/>
                </a:lnTo>
                <a:lnTo>
                  <a:pt x="32992" y="53019"/>
                </a:lnTo>
                <a:close/>
                <a:moveTo>
                  <a:pt x="88743" y="52085"/>
                </a:moveTo>
                <a:cubicBezTo>
                  <a:pt x="88770" y="52085"/>
                  <a:pt x="88797" y="52090"/>
                  <a:pt x="88821" y="52102"/>
                </a:cubicBezTo>
                <a:lnTo>
                  <a:pt x="93500" y="54805"/>
                </a:lnTo>
                <a:cubicBezTo>
                  <a:pt x="93548" y="54829"/>
                  <a:pt x="93548" y="54865"/>
                  <a:pt x="93500" y="54888"/>
                </a:cubicBezTo>
                <a:lnTo>
                  <a:pt x="70783" y="68021"/>
                </a:lnTo>
                <a:cubicBezTo>
                  <a:pt x="70759" y="68033"/>
                  <a:pt x="70732" y="68039"/>
                  <a:pt x="70707" y="68039"/>
                </a:cubicBezTo>
                <a:cubicBezTo>
                  <a:pt x="70682" y="68039"/>
                  <a:pt x="70658" y="68033"/>
                  <a:pt x="70640" y="68021"/>
                </a:cubicBezTo>
                <a:lnTo>
                  <a:pt x="65949" y="65306"/>
                </a:lnTo>
                <a:cubicBezTo>
                  <a:pt x="65913" y="65283"/>
                  <a:pt x="65913" y="65247"/>
                  <a:pt x="65949" y="65223"/>
                </a:cubicBezTo>
                <a:lnTo>
                  <a:pt x="88666" y="52102"/>
                </a:lnTo>
                <a:cubicBezTo>
                  <a:pt x="88690" y="52090"/>
                  <a:pt x="88717" y="52085"/>
                  <a:pt x="88743" y="52085"/>
                </a:cubicBezTo>
                <a:close/>
                <a:moveTo>
                  <a:pt x="73039" y="58335"/>
                </a:moveTo>
                <a:cubicBezTo>
                  <a:pt x="73066" y="58335"/>
                  <a:pt x="73093" y="58341"/>
                  <a:pt x="73117" y="58353"/>
                </a:cubicBezTo>
                <a:lnTo>
                  <a:pt x="75129" y="59520"/>
                </a:lnTo>
                <a:lnTo>
                  <a:pt x="65604" y="65021"/>
                </a:lnTo>
                <a:cubicBezTo>
                  <a:pt x="65366" y="65163"/>
                  <a:pt x="65366" y="65378"/>
                  <a:pt x="65604" y="65521"/>
                </a:cubicBezTo>
                <a:lnTo>
                  <a:pt x="67771" y="66771"/>
                </a:lnTo>
                <a:lnTo>
                  <a:pt x="62710" y="69688"/>
                </a:lnTo>
                <a:cubicBezTo>
                  <a:pt x="62687" y="69700"/>
                  <a:pt x="62660" y="69706"/>
                  <a:pt x="62633" y="69706"/>
                </a:cubicBezTo>
                <a:cubicBezTo>
                  <a:pt x="62606" y="69706"/>
                  <a:pt x="62579" y="69700"/>
                  <a:pt x="62556" y="69688"/>
                </a:cubicBezTo>
                <a:lnTo>
                  <a:pt x="57948" y="67021"/>
                </a:lnTo>
                <a:lnTo>
                  <a:pt x="72962" y="58353"/>
                </a:lnTo>
                <a:cubicBezTo>
                  <a:pt x="72986" y="58341"/>
                  <a:pt x="73012" y="58335"/>
                  <a:pt x="73039" y="58335"/>
                </a:cubicBezTo>
                <a:close/>
                <a:moveTo>
                  <a:pt x="68235" y="1"/>
                </a:moveTo>
                <a:lnTo>
                  <a:pt x="53257" y="8645"/>
                </a:lnTo>
                <a:lnTo>
                  <a:pt x="48792" y="6073"/>
                </a:lnTo>
                <a:cubicBezTo>
                  <a:pt x="48661" y="6001"/>
                  <a:pt x="48515" y="5966"/>
                  <a:pt x="48369" y="5966"/>
                </a:cubicBezTo>
                <a:cubicBezTo>
                  <a:pt x="48224" y="5966"/>
                  <a:pt x="48078" y="6001"/>
                  <a:pt x="47947" y="6073"/>
                </a:cubicBezTo>
                <a:lnTo>
                  <a:pt x="37350" y="12181"/>
                </a:lnTo>
                <a:lnTo>
                  <a:pt x="26051" y="5656"/>
                </a:lnTo>
                <a:cubicBezTo>
                  <a:pt x="25914" y="5591"/>
                  <a:pt x="25768" y="5558"/>
                  <a:pt x="25622" y="5558"/>
                </a:cubicBezTo>
                <a:cubicBezTo>
                  <a:pt x="25477" y="5558"/>
                  <a:pt x="25331" y="5591"/>
                  <a:pt x="25194" y="5656"/>
                </a:cubicBezTo>
                <a:lnTo>
                  <a:pt x="5596" y="16979"/>
                </a:lnTo>
                <a:cubicBezTo>
                  <a:pt x="5358" y="17110"/>
                  <a:pt x="5358" y="17336"/>
                  <a:pt x="5596" y="17467"/>
                </a:cubicBezTo>
                <a:lnTo>
                  <a:pt x="9097" y="19479"/>
                </a:lnTo>
                <a:lnTo>
                  <a:pt x="6930" y="20729"/>
                </a:lnTo>
                <a:cubicBezTo>
                  <a:pt x="6692" y="20872"/>
                  <a:pt x="6692" y="21087"/>
                  <a:pt x="6930" y="21230"/>
                </a:cubicBezTo>
                <a:lnTo>
                  <a:pt x="14312" y="25492"/>
                </a:lnTo>
                <a:lnTo>
                  <a:pt x="238" y="33612"/>
                </a:lnTo>
                <a:cubicBezTo>
                  <a:pt x="0" y="33743"/>
                  <a:pt x="0" y="33969"/>
                  <a:pt x="238" y="34100"/>
                </a:cubicBezTo>
                <a:lnTo>
                  <a:pt x="1786" y="34993"/>
                </a:lnTo>
                <a:lnTo>
                  <a:pt x="322" y="35838"/>
                </a:lnTo>
                <a:cubicBezTo>
                  <a:pt x="84" y="35981"/>
                  <a:pt x="84" y="36196"/>
                  <a:pt x="322" y="36339"/>
                </a:cubicBezTo>
                <a:lnTo>
                  <a:pt x="30754" y="53900"/>
                </a:lnTo>
                <a:lnTo>
                  <a:pt x="20860" y="59615"/>
                </a:lnTo>
                <a:lnTo>
                  <a:pt x="21205" y="59818"/>
                </a:lnTo>
                <a:lnTo>
                  <a:pt x="31111" y="54103"/>
                </a:lnTo>
                <a:lnTo>
                  <a:pt x="55293" y="68069"/>
                </a:lnTo>
                <a:cubicBezTo>
                  <a:pt x="55424" y="68134"/>
                  <a:pt x="55570" y="68167"/>
                  <a:pt x="55716" y="68167"/>
                </a:cubicBezTo>
                <a:cubicBezTo>
                  <a:pt x="55861" y="68167"/>
                  <a:pt x="56007" y="68134"/>
                  <a:pt x="56138" y="68069"/>
                </a:cubicBezTo>
                <a:lnTo>
                  <a:pt x="57603" y="67223"/>
                </a:lnTo>
                <a:lnTo>
                  <a:pt x="62210" y="69890"/>
                </a:lnTo>
                <a:cubicBezTo>
                  <a:pt x="62347" y="69956"/>
                  <a:pt x="62496" y="69988"/>
                  <a:pt x="62643" y="69988"/>
                </a:cubicBezTo>
                <a:cubicBezTo>
                  <a:pt x="62791" y="69988"/>
                  <a:pt x="62937" y="69956"/>
                  <a:pt x="63068" y="69890"/>
                </a:cubicBezTo>
                <a:lnTo>
                  <a:pt x="68128" y="66973"/>
                </a:lnTo>
                <a:lnTo>
                  <a:pt x="70295" y="68223"/>
                </a:lnTo>
                <a:cubicBezTo>
                  <a:pt x="70432" y="68289"/>
                  <a:pt x="70577" y="68322"/>
                  <a:pt x="70723" y="68322"/>
                </a:cubicBezTo>
                <a:cubicBezTo>
                  <a:pt x="70869" y="68322"/>
                  <a:pt x="71015" y="68289"/>
                  <a:pt x="71152" y="68223"/>
                </a:cubicBezTo>
                <a:lnTo>
                  <a:pt x="82320" y="61758"/>
                </a:lnTo>
                <a:lnTo>
                  <a:pt x="88726" y="65461"/>
                </a:lnTo>
                <a:cubicBezTo>
                  <a:pt x="88863" y="65533"/>
                  <a:pt x="89011" y="65568"/>
                  <a:pt x="89159" y="65568"/>
                </a:cubicBezTo>
                <a:cubicBezTo>
                  <a:pt x="89306" y="65568"/>
                  <a:pt x="89452" y="65533"/>
                  <a:pt x="89583" y="65461"/>
                </a:cubicBezTo>
                <a:lnTo>
                  <a:pt x="126683" y="44042"/>
                </a:lnTo>
                <a:cubicBezTo>
                  <a:pt x="126921" y="43911"/>
                  <a:pt x="126921" y="43685"/>
                  <a:pt x="126683" y="43554"/>
                </a:cubicBezTo>
                <a:lnTo>
                  <a:pt x="98251" y="27135"/>
                </a:lnTo>
                <a:cubicBezTo>
                  <a:pt x="98114" y="27064"/>
                  <a:pt x="97965" y="27028"/>
                  <a:pt x="97818" y="27028"/>
                </a:cubicBezTo>
                <a:cubicBezTo>
                  <a:pt x="97670" y="27028"/>
                  <a:pt x="97524" y="27064"/>
                  <a:pt x="97393" y="27135"/>
                </a:cubicBezTo>
                <a:lnTo>
                  <a:pt x="91333" y="30624"/>
                </a:lnTo>
                <a:lnTo>
                  <a:pt x="58746" y="11812"/>
                </a:lnTo>
                <a:lnTo>
                  <a:pt x="73688" y="3180"/>
                </a:lnTo>
                <a:lnTo>
                  <a:pt x="73331" y="2977"/>
                </a:lnTo>
                <a:lnTo>
                  <a:pt x="58400" y="11609"/>
                </a:lnTo>
                <a:lnTo>
                  <a:pt x="57162" y="10895"/>
                </a:lnTo>
                <a:lnTo>
                  <a:pt x="72128" y="2251"/>
                </a:lnTo>
                <a:lnTo>
                  <a:pt x="71771" y="2037"/>
                </a:lnTo>
                <a:lnTo>
                  <a:pt x="56805" y="10693"/>
                </a:lnTo>
                <a:lnTo>
                  <a:pt x="55293" y="9823"/>
                </a:lnTo>
                <a:lnTo>
                  <a:pt x="70271" y="1179"/>
                </a:lnTo>
                <a:lnTo>
                  <a:pt x="69914" y="977"/>
                </a:lnTo>
                <a:lnTo>
                  <a:pt x="54936" y="9621"/>
                </a:lnTo>
                <a:lnTo>
                  <a:pt x="53614" y="8847"/>
                </a:lnTo>
                <a:lnTo>
                  <a:pt x="68580" y="203"/>
                </a:lnTo>
                <a:lnTo>
                  <a:pt x="682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31"/>
          <p:cNvSpPr/>
          <p:nvPr/>
        </p:nvSpPr>
        <p:spPr>
          <a:xfrm>
            <a:off x="4652576" y="1927072"/>
            <a:ext cx="793746" cy="348931"/>
          </a:xfrm>
          <a:custGeom>
            <a:avLst/>
            <a:gdLst/>
            <a:ahLst/>
            <a:cxnLst/>
            <a:rect l="l" t="t" r="r" b="b"/>
            <a:pathLst>
              <a:path w="28874" h="12693" extrusionOk="0">
                <a:moveTo>
                  <a:pt x="0" y="0"/>
                </a:moveTo>
                <a:lnTo>
                  <a:pt x="0" y="381"/>
                </a:lnTo>
                <a:cubicBezTo>
                  <a:pt x="0" y="429"/>
                  <a:pt x="24" y="465"/>
                  <a:pt x="72" y="488"/>
                </a:cubicBezTo>
                <a:lnTo>
                  <a:pt x="21110" y="12633"/>
                </a:lnTo>
                <a:cubicBezTo>
                  <a:pt x="21241" y="12692"/>
                  <a:pt x="21396" y="12692"/>
                  <a:pt x="21527" y="12621"/>
                </a:cubicBezTo>
                <a:lnTo>
                  <a:pt x="28778" y="8430"/>
                </a:lnTo>
                <a:cubicBezTo>
                  <a:pt x="28825" y="8406"/>
                  <a:pt x="28873" y="8358"/>
                  <a:pt x="28873" y="8299"/>
                </a:cubicBezTo>
                <a:lnTo>
                  <a:pt x="28873" y="7918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31"/>
          <p:cNvSpPr/>
          <p:nvPr/>
        </p:nvSpPr>
        <p:spPr>
          <a:xfrm>
            <a:off x="4652576" y="1806750"/>
            <a:ext cx="793746" cy="458451"/>
          </a:xfrm>
          <a:custGeom>
            <a:avLst/>
            <a:gdLst/>
            <a:ahLst/>
            <a:cxnLst/>
            <a:rect l="l" t="t" r="r" b="b"/>
            <a:pathLst>
              <a:path w="28874" h="16677" extrusionOk="0">
                <a:moveTo>
                  <a:pt x="7566" y="0"/>
                </a:moveTo>
                <a:cubicBezTo>
                  <a:pt x="7490" y="0"/>
                  <a:pt x="7415" y="18"/>
                  <a:pt x="7347" y="55"/>
                </a:cubicBezTo>
                <a:lnTo>
                  <a:pt x="108" y="4246"/>
                </a:lnTo>
                <a:cubicBezTo>
                  <a:pt x="48" y="4270"/>
                  <a:pt x="0" y="4318"/>
                  <a:pt x="0" y="4377"/>
                </a:cubicBezTo>
                <a:cubicBezTo>
                  <a:pt x="0" y="4425"/>
                  <a:pt x="24" y="4472"/>
                  <a:pt x="72" y="4484"/>
                </a:cubicBezTo>
                <a:lnTo>
                  <a:pt x="21110" y="16629"/>
                </a:lnTo>
                <a:cubicBezTo>
                  <a:pt x="21170" y="16661"/>
                  <a:pt x="21235" y="16677"/>
                  <a:pt x="21301" y="16677"/>
                </a:cubicBezTo>
                <a:cubicBezTo>
                  <a:pt x="21378" y="16677"/>
                  <a:pt x="21456" y="16656"/>
                  <a:pt x="21527" y="16617"/>
                </a:cubicBezTo>
                <a:lnTo>
                  <a:pt x="28778" y="12438"/>
                </a:lnTo>
                <a:cubicBezTo>
                  <a:pt x="28825" y="12414"/>
                  <a:pt x="28873" y="12354"/>
                  <a:pt x="28873" y="12295"/>
                </a:cubicBezTo>
                <a:cubicBezTo>
                  <a:pt x="28873" y="12247"/>
                  <a:pt x="28849" y="12212"/>
                  <a:pt x="28802" y="12188"/>
                </a:cubicBezTo>
                <a:lnTo>
                  <a:pt x="7775" y="43"/>
                </a:lnTo>
                <a:cubicBezTo>
                  <a:pt x="7707" y="15"/>
                  <a:pt x="7636" y="0"/>
                  <a:pt x="756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31"/>
          <p:cNvSpPr/>
          <p:nvPr/>
        </p:nvSpPr>
        <p:spPr>
          <a:xfrm>
            <a:off x="4664039" y="1812193"/>
            <a:ext cx="775410" cy="447427"/>
          </a:xfrm>
          <a:custGeom>
            <a:avLst/>
            <a:gdLst/>
            <a:ahLst/>
            <a:cxnLst/>
            <a:rect l="l" t="t" r="r" b="b"/>
            <a:pathLst>
              <a:path w="28207" h="16276" extrusionOk="0">
                <a:moveTo>
                  <a:pt x="20860" y="16252"/>
                </a:moveTo>
                <a:lnTo>
                  <a:pt x="60" y="4239"/>
                </a:lnTo>
                <a:cubicBezTo>
                  <a:pt x="0" y="4203"/>
                  <a:pt x="0" y="4155"/>
                  <a:pt x="72" y="4108"/>
                </a:cubicBezTo>
                <a:lnTo>
                  <a:pt x="7132" y="36"/>
                </a:lnTo>
                <a:cubicBezTo>
                  <a:pt x="7192" y="0"/>
                  <a:pt x="7275" y="0"/>
                  <a:pt x="7346" y="24"/>
                </a:cubicBezTo>
                <a:lnTo>
                  <a:pt x="28147" y="12037"/>
                </a:lnTo>
                <a:cubicBezTo>
                  <a:pt x="28206" y="12073"/>
                  <a:pt x="28206" y="12133"/>
                  <a:pt x="28135" y="12168"/>
                </a:cubicBezTo>
                <a:lnTo>
                  <a:pt x="21074" y="16240"/>
                </a:lnTo>
                <a:cubicBezTo>
                  <a:pt x="21015" y="16276"/>
                  <a:pt x="20931" y="16276"/>
                  <a:pt x="20860" y="16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31"/>
          <p:cNvSpPr/>
          <p:nvPr/>
        </p:nvSpPr>
        <p:spPr>
          <a:xfrm>
            <a:off x="4840438" y="1837726"/>
            <a:ext cx="58939" cy="32988"/>
          </a:xfrm>
          <a:custGeom>
            <a:avLst/>
            <a:gdLst/>
            <a:ahLst/>
            <a:cxnLst/>
            <a:rect l="l" t="t" r="r" b="b"/>
            <a:pathLst>
              <a:path w="2144" h="1200" extrusionOk="0">
                <a:moveTo>
                  <a:pt x="834" y="0"/>
                </a:moveTo>
                <a:cubicBezTo>
                  <a:pt x="768" y="0"/>
                  <a:pt x="702" y="19"/>
                  <a:pt x="644" y="51"/>
                </a:cubicBezTo>
                <a:lnTo>
                  <a:pt x="108" y="349"/>
                </a:lnTo>
                <a:cubicBezTo>
                  <a:pt x="13" y="409"/>
                  <a:pt x="1" y="504"/>
                  <a:pt x="84" y="551"/>
                </a:cubicBezTo>
                <a:lnTo>
                  <a:pt x="1144" y="1171"/>
                </a:lnTo>
                <a:cubicBezTo>
                  <a:pt x="1193" y="1190"/>
                  <a:pt x="1245" y="1200"/>
                  <a:pt x="1296" y="1200"/>
                </a:cubicBezTo>
                <a:cubicBezTo>
                  <a:pt x="1368" y="1200"/>
                  <a:pt x="1438" y="1181"/>
                  <a:pt x="1501" y="1147"/>
                </a:cubicBezTo>
                <a:lnTo>
                  <a:pt x="2025" y="849"/>
                </a:lnTo>
                <a:cubicBezTo>
                  <a:pt x="2132" y="790"/>
                  <a:pt x="2144" y="694"/>
                  <a:pt x="2048" y="647"/>
                </a:cubicBezTo>
                <a:lnTo>
                  <a:pt x="989" y="39"/>
                </a:lnTo>
                <a:cubicBezTo>
                  <a:pt x="941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31"/>
          <p:cNvSpPr/>
          <p:nvPr/>
        </p:nvSpPr>
        <p:spPr>
          <a:xfrm>
            <a:off x="4895746" y="1869614"/>
            <a:ext cx="58939" cy="33180"/>
          </a:xfrm>
          <a:custGeom>
            <a:avLst/>
            <a:gdLst/>
            <a:ahLst/>
            <a:cxnLst/>
            <a:rect l="l" t="t" r="r" b="b"/>
            <a:pathLst>
              <a:path w="2144" h="1207" extrusionOk="0">
                <a:moveTo>
                  <a:pt x="826" y="0"/>
                </a:moveTo>
                <a:cubicBezTo>
                  <a:pt x="763" y="0"/>
                  <a:pt x="700" y="15"/>
                  <a:pt x="644" y="46"/>
                </a:cubicBezTo>
                <a:lnTo>
                  <a:pt x="120" y="356"/>
                </a:lnTo>
                <a:cubicBezTo>
                  <a:pt x="13" y="415"/>
                  <a:pt x="1" y="511"/>
                  <a:pt x="96" y="558"/>
                </a:cubicBezTo>
                <a:lnTo>
                  <a:pt x="1156" y="1177"/>
                </a:lnTo>
                <a:cubicBezTo>
                  <a:pt x="1200" y="1197"/>
                  <a:pt x="1249" y="1207"/>
                  <a:pt x="1299" y="1207"/>
                </a:cubicBezTo>
                <a:cubicBezTo>
                  <a:pt x="1368" y="1207"/>
                  <a:pt x="1439" y="1188"/>
                  <a:pt x="1501" y="1154"/>
                </a:cubicBezTo>
                <a:lnTo>
                  <a:pt x="2037" y="856"/>
                </a:lnTo>
                <a:cubicBezTo>
                  <a:pt x="2132" y="796"/>
                  <a:pt x="2144" y="701"/>
                  <a:pt x="2061" y="654"/>
                </a:cubicBezTo>
                <a:lnTo>
                  <a:pt x="989" y="34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31"/>
          <p:cNvSpPr/>
          <p:nvPr/>
        </p:nvSpPr>
        <p:spPr>
          <a:xfrm>
            <a:off x="4951055" y="1901860"/>
            <a:ext cx="58966" cy="33125"/>
          </a:xfrm>
          <a:custGeom>
            <a:avLst/>
            <a:gdLst/>
            <a:ahLst/>
            <a:cxnLst/>
            <a:rect l="l" t="t" r="r" b="b"/>
            <a:pathLst>
              <a:path w="2145" h="1205" extrusionOk="0">
                <a:moveTo>
                  <a:pt x="836" y="1"/>
                </a:moveTo>
                <a:cubicBezTo>
                  <a:pt x="769" y="1"/>
                  <a:pt x="703" y="19"/>
                  <a:pt x="644" y="52"/>
                </a:cubicBezTo>
                <a:lnTo>
                  <a:pt x="120" y="362"/>
                </a:lnTo>
                <a:cubicBezTo>
                  <a:pt x="13" y="409"/>
                  <a:pt x="1" y="504"/>
                  <a:pt x="96" y="564"/>
                </a:cubicBezTo>
                <a:lnTo>
                  <a:pt x="1156" y="1171"/>
                </a:lnTo>
                <a:cubicBezTo>
                  <a:pt x="1209" y="1193"/>
                  <a:pt x="1265" y="1204"/>
                  <a:pt x="1320" y="1204"/>
                </a:cubicBezTo>
                <a:cubicBezTo>
                  <a:pt x="1388" y="1204"/>
                  <a:pt x="1454" y="1187"/>
                  <a:pt x="1513" y="1147"/>
                </a:cubicBezTo>
                <a:lnTo>
                  <a:pt x="2037" y="850"/>
                </a:lnTo>
                <a:cubicBezTo>
                  <a:pt x="2132" y="802"/>
                  <a:pt x="2144" y="707"/>
                  <a:pt x="2061" y="647"/>
                </a:cubicBezTo>
                <a:lnTo>
                  <a:pt x="1001" y="40"/>
                </a:lnTo>
                <a:cubicBezTo>
                  <a:pt x="947" y="13"/>
                  <a:pt x="891" y="1"/>
                  <a:pt x="83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31"/>
          <p:cNvSpPr/>
          <p:nvPr/>
        </p:nvSpPr>
        <p:spPr>
          <a:xfrm>
            <a:off x="5006693" y="1933747"/>
            <a:ext cx="58966" cy="33015"/>
          </a:xfrm>
          <a:custGeom>
            <a:avLst/>
            <a:gdLst/>
            <a:ahLst/>
            <a:cxnLst/>
            <a:rect l="l" t="t" r="r" b="b"/>
            <a:pathLst>
              <a:path w="2145" h="1201" extrusionOk="0">
                <a:moveTo>
                  <a:pt x="825" y="1"/>
                </a:moveTo>
                <a:cubicBezTo>
                  <a:pt x="761" y="1"/>
                  <a:pt x="695" y="15"/>
                  <a:pt x="632" y="47"/>
                </a:cubicBezTo>
                <a:lnTo>
                  <a:pt x="108" y="356"/>
                </a:lnTo>
                <a:cubicBezTo>
                  <a:pt x="13" y="404"/>
                  <a:pt x="1" y="499"/>
                  <a:pt x="84" y="559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5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9" y="13"/>
                  <a:pt x="883" y="1"/>
                  <a:pt x="8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31"/>
          <p:cNvSpPr/>
          <p:nvPr/>
        </p:nvSpPr>
        <p:spPr>
          <a:xfrm>
            <a:off x="5062029" y="196582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0"/>
                </a:moveTo>
                <a:cubicBezTo>
                  <a:pt x="763" y="0"/>
                  <a:pt x="700" y="15"/>
                  <a:pt x="643" y="47"/>
                </a:cubicBezTo>
                <a:lnTo>
                  <a:pt x="107" y="344"/>
                </a:lnTo>
                <a:cubicBezTo>
                  <a:pt x="12" y="404"/>
                  <a:pt x="0" y="499"/>
                  <a:pt x="95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8" y="1200"/>
                </a:cubicBezTo>
                <a:cubicBezTo>
                  <a:pt x="1381" y="1200"/>
                  <a:pt x="1444" y="1185"/>
                  <a:pt x="1500" y="1154"/>
                </a:cubicBezTo>
                <a:lnTo>
                  <a:pt x="2024" y="856"/>
                </a:lnTo>
                <a:cubicBezTo>
                  <a:pt x="2131" y="797"/>
                  <a:pt x="2143" y="702"/>
                  <a:pt x="2048" y="654"/>
                </a:cubicBezTo>
                <a:lnTo>
                  <a:pt x="988" y="35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31"/>
          <p:cNvSpPr/>
          <p:nvPr/>
        </p:nvSpPr>
        <p:spPr>
          <a:xfrm>
            <a:off x="5117338" y="199790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8" y="0"/>
                </a:moveTo>
                <a:cubicBezTo>
                  <a:pt x="763" y="0"/>
                  <a:pt x="700" y="15"/>
                  <a:pt x="643" y="47"/>
                </a:cubicBezTo>
                <a:lnTo>
                  <a:pt x="119" y="344"/>
                </a:lnTo>
                <a:cubicBezTo>
                  <a:pt x="12" y="404"/>
                  <a:pt x="0" y="499"/>
                  <a:pt x="96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9" y="1200"/>
                </a:cubicBezTo>
                <a:cubicBezTo>
                  <a:pt x="1383" y="1200"/>
                  <a:pt x="1450" y="1185"/>
                  <a:pt x="1512" y="1154"/>
                </a:cubicBezTo>
                <a:lnTo>
                  <a:pt x="2036" y="844"/>
                </a:lnTo>
                <a:cubicBezTo>
                  <a:pt x="2143" y="797"/>
                  <a:pt x="2143" y="701"/>
                  <a:pt x="2060" y="642"/>
                </a:cubicBezTo>
                <a:lnTo>
                  <a:pt x="1000" y="35"/>
                </a:lnTo>
                <a:cubicBezTo>
                  <a:pt x="944" y="12"/>
                  <a:pt x="885" y="0"/>
                  <a:pt x="82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1"/>
          <p:cNvSpPr/>
          <p:nvPr/>
        </p:nvSpPr>
        <p:spPr>
          <a:xfrm>
            <a:off x="5172976" y="2029851"/>
            <a:ext cx="58939" cy="33098"/>
          </a:xfrm>
          <a:custGeom>
            <a:avLst/>
            <a:gdLst/>
            <a:ahLst/>
            <a:cxnLst/>
            <a:rect l="l" t="t" r="r" b="b"/>
            <a:pathLst>
              <a:path w="2144" h="1204" extrusionOk="0">
                <a:moveTo>
                  <a:pt x="834" y="0"/>
                </a:moveTo>
                <a:cubicBezTo>
                  <a:pt x="768" y="0"/>
                  <a:pt x="702" y="19"/>
                  <a:pt x="643" y="51"/>
                </a:cubicBezTo>
                <a:lnTo>
                  <a:pt x="108" y="349"/>
                </a:lnTo>
                <a:cubicBezTo>
                  <a:pt x="12" y="409"/>
                  <a:pt x="0" y="504"/>
                  <a:pt x="84" y="551"/>
                </a:cubicBezTo>
                <a:lnTo>
                  <a:pt x="1143" y="1159"/>
                </a:lnTo>
                <a:cubicBezTo>
                  <a:pt x="1203" y="1188"/>
                  <a:pt x="1265" y="1203"/>
                  <a:pt x="1326" y="1203"/>
                </a:cubicBezTo>
                <a:cubicBezTo>
                  <a:pt x="1387" y="1203"/>
                  <a:pt x="1447" y="1188"/>
                  <a:pt x="1501" y="1159"/>
                </a:cubicBezTo>
                <a:lnTo>
                  <a:pt x="2024" y="849"/>
                </a:lnTo>
                <a:cubicBezTo>
                  <a:pt x="2132" y="801"/>
                  <a:pt x="2143" y="706"/>
                  <a:pt x="2048" y="647"/>
                </a:cubicBezTo>
                <a:lnTo>
                  <a:pt x="989" y="39"/>
                </a:lnTo>
                <a:cubicBezTo>
                  <a:pt x="940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31"/>
          <p:cNvSpPr/>
          <p:nvPr/>
        </p:nvSpPr>
        <p:spPr>
          <a:xfrm>
            <a:off x="5228285" y="2061849"/>
            <a:ext cx="58939" cy="32878"/>
          </a:xfrm>
          <a:custGeom>
            <a:avLst/>
            <a:gdLst/>
            <a:ahLst/>
            <a:cxnLst/>
            <a:rect l="l" t="t" r="r" b="b"/>
            <a:pathLst>
              <a:path w="2144" h="1196" extrusionOk="0">
                <a:moveTo>
                  <a:pt x="846" y="1"/>
                </a:moveTo>
                <a:cubicBezTo>
                  <a:pt x="776" y="1"/>
                  <a:pt x="706" y="19"/>
                  <a:pt x="643" y="54"/>
                </a:cubicBezTo>
                <a:lnTo>
                  <a:pt x="120" y="352"/>
                </a:lnTo>
                <a:cubicBezTo>
                  <a:pt x="12" y="411"/>
                  <a:pt x="1" y="495"/>
                  <a:pt x="84" y="554"/>
                </a:cubicBezTo>
                <a:lnTo>
                  <a:pt x="1155" y="1161"/>
                </a:lnTo>
                <a:cubicBezTo>
                  <a:pt x="1206" y="1184"/>
                  <a:pt x="1262" y="1196"/>
                  <a:pt x="1318" y="1196"/>
                </a:cubicBezTo>
                <a:cubicBezTo>
                  <a:pt x="1381" y="1196"/>
                  <a:pt x="1444" y="1181"/>
                  <a:pt x="1501" y="1150"/>
                </a:cubicBezTo>
                <a:lnTo>
                  <a:pt x="2025" y="852"/>
                </a:lnTo>
                <a:cubicBezTo>
                  <a:pt x="2132" y="792"/>
                  <a:pt x="2144" y="697"/>
                  <a:pt x="2048" y="649"/>
                </a:cubicBezTo>
                <a:lnTo>
                  <a:pt x="989" y="30"/>
                </a:lnTo>
                <a:cubicBezTo>
                  <a:pt x="944" y="10"/>
                  <a:pt x="895" y="1"/>
                  <a:pt x="84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31"/>
          <p:cNvSpPr/>
          <p:nvPr/>
        </p:nvSpPr>
        <p:spPr>
          <a:xfrm>
            <a:off x="5283923" y="2093791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1"/>
                </a:moveTo>
                <a:cubicBezTo>
                  <a:pt x="763" y="1"/>
                  <a:pt x="700" y="16"/>
                  <a:pt x="644" y="47"/>
                </a:cubicBezTo>
                <a:lnTo>
                  <a:pt x="108" y="345"/>
                </a:lnTo>
                <a:cubicBezTo>
                  <a:pt x="12" y="416"/>
                  <a:pt x="1" y="499"/>
                  <a:pt x="84" y="547"/>
                </a:cubicBezTo>
                <a:lnTo>
                  <a:pt x="1155" y="1166"/>
                </a:lnTo>
                <a:cubicBezTo>
                  <a:pt x="1206" y="1189"/>
                  <a:pt x="1262" y="1201"/>
                  <a:pt x="1318" y="1201"/>
                </a:cubicBezTo>
                <a:cubicBezTo>
                  <a:pt x="1381" y="1201"/>
                  <a:pt x="1444" y="1186"/>
                  <a:pt x="1501" y="1154"/>
                </a:cubicBezTo>
                <a:lnTo>
                  <a:pt x="2025" y="857"/>
                </a:lnTo>
                <a:cubicBezTo>
                  <a:pt x="2132" y="797"/>
                  <a:pt x="2144" y="702"/>
                  <a:pt x="2048" y="654"/>
                </a:cubicBezTo>
                <a:lnTo>
                  <a:pt x="989" y="35"/>
                </a:lnTo>
                <a:cubicBezTo>
                  <a:pt x="938" y="13"/>
                  <a:pt x="882" y="1"/>
                  <a:pt x="82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31"/>
          <p:cNvSpPr/>
          <p:nvPr/>
        </p:nvSpPr>
        <p:spPr>
          <a:xfrm>
            <a:off x="5339232" y="2125872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2" y="1"/>
                </a:moveTo>
                <a:cubicBezTo>
                  <a:pt x="760" y="1"/>
                  <a:pt x="700" y="15"/>
                  <a:pt x="644" y="47"/>
                </a:cubicBezTo>
                <a:lnTo>
                  <a:pt x="108" y="345"/>
                </a:lnTo>
                <a:cubicBezTo>
                  <a:pt x="1" y="404"/>
                  <a:pt x="1" y="499"/>
                  <a:pt x="84" y="547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4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3" y="12"/>
                  <a:pt x="877" y="1"/>
                  <a:pt x="82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31"/>
          <p:cNvSpPr/>
          <p:nvPr/>
        </p:nvSpPr>
        <p:spPr>
          <a:xfrm>
            <a:off x="4799534" y="1859910"/>
            <a:ext cx="60890" cy="34692"/>
          </a:xfrm>
          <a:custGeom>
            <a:avLst/>
            <a:gdLst/>
            <a:ahLst/>
            <a:cxnLst/>
            <a:rect l="l" t="t" r="r" b="b"/>
            <a:pathLst>
              <a:path w="2215" h="1262" extrusionOk="0">
                <a:moveTo>
                  <a:pt x="864" y="0"/>
                </a:moveTo>
                <a:cubicBezTo>
                  <a:pt x="834" y="0"/>
                  <a:pt x="804" y="6"/>
                  <a:pt x="774" y="18"/>
                </a:cubicBezTo>
                <a:lnTo>
                  <a:pt x="60" y="435"/>
                </a:lnTo>
                <a:cubicBezTo>
                  <a:pt x="12" y="459"/>
                  <a:pt x="0" y="506"/>
                  <a:pt x="48" y="542"/>
                </a:cubicBezTo>
                <a:lnTo>
                  <a:pt x="1274" y="1245"/>
                </a:lnTo>
                <a:cubicBezTo>
                  <a:pt x="1301" y="1255"/>
                  <a:pt x="1328" y="1261"/>
                  <a:pt x="1355" y="1261"/>
                </a:cubicBezTo>
                <a:cubicBezTo>
                  <a:pt x="1387" y="1261"/>
                  <a:pt x="1420" y="1252"/>
                  <a:pt x="1453" y="1233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53" y="18"/>
                </a:lnTo>
                <a:cubicBezTo>
                  <a:pt x="923" y="6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31"/>
          <p:cNvSpPr/>
          <p:nvPr/>
        </p:nvSpPr>
        <p:spPr>
          <a:xfrm>
            <a:off x="4765804" y="1879675"/>
            <a:ext cx="84147" cy="47970"/>
          </a:xfrm>
          <a:custGeom>
            <a:avLst/>
            <a:gdLst/>
            <a:ahLst/>
            <a:cxnLst/>
            <a:rect l="l" t="t" r="r" b="b"/>
            <a:pathLst>
              <a:path w="3061" h="1745" extrusionOk="0">
                <a:moveTo>
                  <a:pt x="859" y="0"/>
                </a:moveTo>
                <a:cubicBezTo>
                  <a:pt x="819" y="0"/>
                  <a:pt x="777" y="12"/>
                  <a:pt x="739" y="37"/>
                </a:cubicBezTo>
                <a:lnTo>
                  <a:pt x="72" y="418"/>
                </a:lnTo>
                <a:cubicBezTo>
                  <a:pt x="1" y="454"/>
                  <a:pt x="1" y="514"/>
                  <a:pt x="61" y="549"/>
                </a:cubicBezTo>
                <a:lnTo>
                  <a:pt x="2096" y="1728"/>
                </a:lnTo>
                <a:cubicBezTo>
                  <a:pt x="2129" y="1739"/>
                  <a:pt x="2163" y="1745"/>
                  <a:pt x="2197" y="1745"/>
                </a:cubicBezTo>
                <a:cubicBezTo>
                  <a:pt x="2238" y="1745"/>
                  <a:pt x="2278" y="1736"/>
                  <a:pt x="2311" y="1716"/>
                </a:cubicBezTo>
                <a:lnTo>
                  <a:pt x="2989" y="1323"/>
                </a:lnTo>
                <a:cubicBezTo>
                  <a:pt x="3049" y="1288"/>
                  <a:pt x="3061" y="1240"/>
                  <a:pt x="3001" y="1204"/>
                </a:cubicBezTo>
                <a:lnTo>
                  <a:pt x="953" y="26"/>
                </a:lnTo>
                <a:cubicBezTo>
                  <a:pt x="926" y="9"/>
                  <a:pt x="893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1"/>
          <p:cNvSpPr/>
          <p:nvPr/>
        </p:nvSpPr>
        <p:spPr>
          <a:xfrm>
            <a:off x="4731773" y="1899413"/>
            <a:ext cx="90690" cy="51929"/>
          </a:xfrm>
          <a:custGeom>
            <a:avLst/>
            <a:gdLst/>
            <a:ahLst/>
            <a:cxnLst/>
            <a:rect l="l" t="t" r="r" b="b"/>
            <a:pathLst>
              <a:path w="3299" h="1889" extrusionOk="0">
                <a:moveTo>
                  <a:pt x="860" y="0"/>
                </a:moveTo>
                <a:cubicBezTo>
                  <a:pt x="816" y="0"/>
                  <a:pt x="774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48" y="546"/>
                </a:cubicBezTo>
                <a:lnTo>
                  <a:pt x="2346" y="1867"/>
                </a:lnTo>
                <a:cubicBezTo>
                  <a:pt x="2376" y="1882"/>
                  <a:pt x="2408" y="1889"/>
                  <a:pt x="2440" y="1889"/>
                </a:cubicBezTo>
                <a:cubicBezTo>
                  <a:pt x="2483" y="1889"/>
                  <a:pt x="2526" y="1876"/>
                  <a:pt x="2561" y="1856"/>
                </a:cubicBezTo>
                <a:lnTo>
                  <a:pt x="3227" y="1475"/>
                </a:lnTo>
                <a:cubicBezTo>
                  <a:pt x="3299" y="1439"/>
                  <a:pt x="3299" y="1379"/>
                  <a:pt x="3251" y="1344"/>
                </a:cubicBezTo>
                <a:lnTo>
                  <a:pt x="953" y="22"/>
                </a:lnTo>
                <a:cubicBezTo>
                  <a:pt x="923" y="7"/>
                  <a:pt x="891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31"/>
          <p:cNvSpPr/>
          <p:nvPr/>
        </p:nvSpPr>
        <p:spPr>
          <a:xfrm>
            <a:off x="5298328" y="2147808"/>
            <a:ext cx="60890" cy="34802"/>
          </a:xfrm>
          <a:custGeom>
            <a:avLst/>
            <a:gdLst/>
            <a:ahLst/>
            <a:cxnLst/>
            <a:rect l="l" t="t" r="r" b="b"/>
            <a:pathLst>
              <a:path w="2215" h="1266" extrusionOk="0">
                <a:moveTo>
                  <a:pt x="868" y="0"/>
                </a:moveTo>
                <a:cubicBezTo>
                  <a:pt x="834" y="0"/>
                  <a:pt x="800" y="10"/>
                  <a:pt x="774" y="23"/>
                </a:cubicBezTo>
                <a:lnTo>
                  <a:pt x="60" y="439"/>
                </a:lnTo>
                <a:cubicBezTo>
                  <a:pt x="12" y="463"/>
                  <a:pt x="0" y="511"/>
                  <a:pt x="48" y="535"/>
                </a:cubicBezTo>
                <a:lnTo>
                  <a:pt x="1274" y="1249"/>
                </a:lnTo>
                <a:cubicBezTo>
                  <a:pt x="1301" y="1260"/>
                  <a:pt x="1328" y="1266"/>
                  <a:pt x="1355" y="1266"/>
                </a:cubicBezTo>
                <a:cubicBezTo>
                  <a:pt x="1387" y="1266"/>
                  <a:pt x="1420" y="1257"/>
                  <a:pt x="1453" y="1237"/>
                </a:cubicBezTo>
                <a:lnTo>
                  <a:pt x="2155" y="832"/>
                </a:lnTo>
                <a:cubicBezTo>
                  <a:pt x="2215" y="797"/>
                  <a:pt x="2215" y="749"/>
                  <a:pt x="2179" y="725"/>
                </a:cubicBezTo>
                <a:lnTo>
                  <a:pt x="953" y="23"/>
                </a:lnTo>
                <a:cubicBezTo>
                  <a:pt x="926" y="7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31"/>
          <p:cNvSpPr/>
          <p:nvPr/>
        </p:nvSpPr>
        <p:spPr>
          <a:xfrm>
            <a:off x="5241040" y="2154049"/>
            <a:ext cx="84147" cy="48025"/>
          </a:xfrm>
          <a:custGeom>
            <a:avLst/>
            <a:gdLst/>
            <a:ahLst/>
            <a:cxnLst/>
            <a:rect l="l" t="t" r="r" b="b"/>
            <a:pathLst>
              <a:path w="3061" h="1747" extrusionOk="0">
                <a:moveTo>
                  <a:pt x="869" y="0"/>
                </a:moveTo>
                <a:cubicBezTo>
                  <a:pt x="826" y="0"/>
                  <a:pt x="781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60" y="546"/>
                </a:cubicBezTo>
                <a:lnTo>
                  <a:pt x="2096" y="1725"/>
                </a:lnTo>
                <a:cubicBezTo>
                  <a:pt x="2126" y="1740"/>
                  <a:pt x="2158" y="1746"/>
                  <a:pt x="2190" y="1746"/>
                </a:cubicBezTo>
                <a:cubicBezTo>
                  <a:pt x="2233" y="1746"/>
                  <a:pt x="2276" y="1733"/>
                  <a:pt x="2311" y="1713"/>
                </a:cubicBezTo>
                <a:lnTo>
                  <a:pt x="2989" y="1332"/>
                </a:lnTo>
                <a:cubicBezTo>
                  <a:pt x="3049" y="1296"/>
                  <a:pt x="3061" y="1236"/>
                  <a:pt x="3001" y="1201"/>
                </a:cubicBezTo>
                <a:lnTo>
                  <a:pt x="953" y="22"/>
                </a:lnTo>
                <a:cubicBezTo>
                  <a:pt x="928" y="7"/>
                  <a:pt x="899" y="0"/>
                  <a:pt x="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31"/>
          <p:cNvSpPr/>
          <p:nvPr/>
        </p:nvSpPr>
        <p:spPr>
          <a:xfrm>
            <a:off x="5199806" y="2169745"/>
            <a:ext cx="91019" cy="51956"/>
          </a:xfrm>
          <a:custGeom>
            <a:avLst/>
            <a:gdLst/>
            <a:ahLst/>
            <a:cxnLst/>
            <a:rect l="l" t="t" r="r" b="b"/>
            <a:pathLst>
              <a:path w="3311" h="1890" extrusionOk="0">
                <a:moveTo>
                  <a:pt x="871" y="1"/>
                </a:moveTo>
                <a:cubicBezTo>
                  <a:pt x="826" y="1"/>
                  <a:pt x="780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2358" y="1868"/>
                </a:lnTo>
                <a:cubicBezTo>
                  <a:pt x="2388" y="1883"/>
                  <a:pt x="2418" y="1890"/>
                  <a:pt x="2448" y="1890"/>
                </a:cubicBezTo>
                <a:cubicBezTo>
                  <a:pt x="2489" y="1890"/>
                  <a:pt x="2531" y="1877"/>
                  <a:pt x="2572" y="1856"/>
                </a:cubicBezTo>
                <a:lnTo>
                  <a:pt x="3239" y="1475"/>
                </a:lnTo>
                <a:cubicBezTo>
                  <a:pt x="3311" y="1439"/>
                  <a:pt x="3311" y="1380"/>
                  <a:pt x="3251" y="1344"/>
                </a:cubicBezTo>
                <a:lnTo>
                  <a:pt x="965" y="22"/>
                </a:lnTo>
                <a:cubicBezTo>
                  <a:pt x="935" y="8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31"/>
          <p:cNvSpPr/>
          <p:nvPr/>
        </p:nvSpPr>
        <p:spPr>
          <a:xfrm>
            <a:off x="4697411" y="1918903"/>
            <a:ext cx="60918" cy="34967"/>
          </a:xfrm>
          <a:custGeom>
            <a:avLst/>
            <a:gdLst/>
            <a:ahLst/>
            <a:cxnLst/>
            <a:rect l="l" t="t" r="r" b="b"/>
            <a:pathLst>
              <a:path w="2216" h="1272" extrusionOk="0">
                <a:moveTo>
                  <a:pt x="858" y="1"/>
                </a:moveTo>
                <a:cubicBezTo>
                  <a:pt x="828" y="1"/>
                  <a:pt x="798" y="9"/>
                  <a:pt x="774" y="27"/>
                </a:cubicBezTo>
                <a:lnTo>
                  <a:pt x="48" y="444"/>
                </a:lnTo>
                <a:cubicBezTo>
                  <a:pt x="1" y="468"/>
                  <a:pt x="1" y="515"/>
                  <a:pt x="36" y="539"/>
                </a:cubicBezTo>
                <a:lnTo>
                  <a:pt x="1263" y="1254"/>
                </a:lnTo>
                <a:cubicBezTo>
                  <a:pt x="1292" y="1266"/>
                  <a:pt x="1322" y="1272"/>
                  <a:pt x="1352" y="1272"/>
                </a:cubicBezTo>
                <a:cubicBezTo>
                  <a:pt x="1382" y="1272"/>
                  <a:pt x="1411" y="1266"/>
                  <a:pt x="1441" y="1254"/>
                </a:cubicBezTo>
                <a:lnTo>
                  <a:pt x="2156" y="837"/>
                </a:lnTo>
                <a:cubicBezTo>
                  <a:pt x="2215" y="801"/>
                  <a:pt x="2215" y="754"/>
                  <a:pt x="2168" y="730"/>
                </a:cubicBezTo>
                <a:lnTo>
                  <a:pt x="941" y="27"/>
                </a:lnTo>
                <a:cubicBezTo>
                  <a:pt x="917" y="9"/>
                  <a:pt x="888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31"/>
          <p:cNvSpPr/>
          <p:nvPr/>
        </p:nvSpPr>
        <p:spPr>
          <a:xfrm>
            <a:off x="4741586" y="1944496"/>
            <a:ext cx="60918" cy="34940"/>
          </a:xfrm>
          <a:custGeom>
            <a:avLst/>
            <a:gdLst/>
            <a:ahLst/>
            <a:cxnLst/>
            <a:rect l="l" t="t" r="r" b="b"/>
            <a:pathLst>
              <a:path w="2216" h="1271" extrusionOk="0">
                <a:moveTo>
                  <a:pt x="879" y="0"/>
                </a:moveTo>
                <a:cubicBezTo>
                  <a:pt x="843" y="0"/>
                  <a:pt x="804" y="10"/>
                  <a:pt x="775" y="25"/>
                </a:cubicBezTo>
                <a:lnTo>
                  <a:pt x="60" y="442"/>
                </a:lnTo>
                <a:cubicBezTo>
                  <a:pt x="1" y="466"/>
                  <a:pt x="1" y="513"/>
                  <a:pt x="49" y="537"/>
                </a:cubicBezTo>
                <a:lnTo>
                  <a:pt x="1275" y="1263"/>
                </a:lnTo>
                <a:cubicBezTo>
                  <a:pt x="1297" y="1268"/>
                  <a:pt x="1318" y="1270"/>
                  <a:pt x="1340" y="1270"/>
                </a:cubicBezTo>
                <a:cubicBezTo>
                  <a:pt x="1376" y="1270"/>
                  <a:pt x="1411" y="1262"/>
                  <a:pt x="1442" y="1239"/>
                </a:cubicBezTo>
                <a:lnTo>
                  <a:pt x="2168" y="823"/>
                </a:lnTo>
                <a:cubicBezTo>
                  <a:pt x="2215" y="799"/>
                  <a:pt x="2215" y="751"/>
                  <a:pt x="2180" y="727"/>
                </a:cubicBezTo>
                <a:lnTo>
                  <a:pt x="942" y="13"/>
                </a:lnTo>
                <a:cubicBezTo>
                  <a:pt x="923" y="4"/>
                  <a:pt x="902" y="0"/>
                  <a:pt x="8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1"/>
          <p:cNvSpPr/>
          <p:nvPr/>
        </p:nvSpPr>
        <p:spPr>
          <a:xfrm>
            <a:off x="4786119" y="1970281"/>
            <a:ext cx="61220" cy="34637"/>
          </a:xfrm>
          <a:custGeom>
            <a:avLst/>
            <a:gdLst/>
            <a:ahLst/>
            <a:cxnLst/>
            <a:rect l="l" t="t" r="r" b="b"/>
            <a:pathLst>
              <a:path w="2227" h="1260" extrusionOk="0">
                <a:moveTo>
                  <a:pt x="863" y="1"/>
                </a:moveTo>
                <a:cubicBezTo>
                  <a:pt x="834" y="1"/>
                  <a:pt x="804" y="10"/>
                  <a:pt x="774" y="28"/>
                </a:cubicBezTo>
                <a:lnTo>
                  <a:pt x="60" y="432"/>
                </a:lnTo>
                <a:cubicBezTo>
                  <a:pt x="12" y="468"/>
                  <a:pt x="0" y="516"/>
                  <a:pt x="48" y="540"/>
                </a:cubicBezTo>
                <a:lnTo>
                  <a:pt x="1274" y="1242"/>
                </a:lnTo>
                <a:cubicBezTo>
                  <a:pt x="1304" y="1254"/>
                  <a:pt x="1334" y="1260"/>
                  <a:pt x="1362" y="1260"/>
                </a:cubicBezTo>
                <a:cubicBezTo>
                  <a:pt x="1390" y="1260"/>
                  <a:pt x="1417" y="1254"/>
                  <a:pt x="1441" y="1242"/>
                </a:cubicBezTo>
                <a:lnTo>
                  <a:pt x="2167" y="825"/>
                </a:lnTo>
                <a:cubicBezTo>
                  <a:pt x="2215" y="802"/>
                  <a:pt x="2227" y="754"/>
                  <a:pt x="2179" y="730"/>
                </a:cubicBezTo>
                <a:lnTo>
                  <a:pt x="953" y="28"/>
                </a:lnTo>
                <a:cubicBezTo>
                  <a:pt x="923" y="10"/>
                  <a:pt x="893" y="1"/>
                  <a:pt x="86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1"/>
          <p:cNvSpPr/>
          <p:nvPr/>
        </p:nvSpPr>
        <p:spPr>
          <a:xfrm>
            <a:off x="4809018" y="1944138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60" y="1"/>
                </a:moveTo>
                <a:cubicBezTo>
                  <a:pt x="819" y="1"/>
                  <a:pt x="777" y="12"/>
                  <a:pt x="739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882" y="1014"/>
                </a:lnTo>
                <a:cubicBezTo>
                  <a:pt x="917" y="1032"/>
                  <a:pt x="956" y="1041"/>
                  <a:pt x="995" y="1041"/>
                </a:cubicBezTo>
                <a:cubicBezTo>
                  <a:pt x="1033" y="1041"/>
                  <a:pt x="1072" y="1032"/>
                  <a:pt x="1108" y="1014"/>
                </a:cubicBezTo>
                <a:lnTo>
                  <a:pt x="1775" y="633"/>
                </a:lnTo>
                <a:cubicBezTo>
                  <a:pt x="1834" y="586"/>
                  <a:pt x="1846" y="526"/>
                  <a:pt x="1787" y="502"/>
                </a:cubicBezTo>
                <a:lnTo>
                  <a:pt x="965" y="26"/>
                </a:lnTo>
                <a:cubicBezTo>
                  <a:pt x="932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31"/>
          <p:cNvSpPr/>
          <p:nvPr/>
        </p:nvSpPr>
        <p:spPr>
          <a:xfrm>
            <a:off x="4844699" y="196467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53" y="1"/>
                </a:moveTo>
                <a:cubicBezTo>
                  <a:pt x="811" y="1"/>
                  <a:pt x="771" y="10"/>
                  <a:pt x="739" y="29"/>
                </a:cubicBezTo>
                <a:lnTo>
                  <a:pt x="72" y="410"/>
                </a:lnTo>
                <a:cubicBezTo>
                  <a:pt x="0" y="458"/>
                  <a:pt x="0" y="505"/>
                  <a:pt x="60" y="541"/>
                </a:cubicBezTo>
                <a:lnTo>
                  <a:pt x="881" y="1017"/>
                </a:lnTo>
                <a:cubicBezTo>
                  <a:pt x="915" y="1034"/>
                  <a:pt x="950" y="1043"/>
                  <a:pt x="986" y="1043"/>
                </a:cubicBezTo>
                <a:cubicBezTo>
                  <a:pt x="1028" y="1043"/>
                  <a:pt x="1069" y="1031"/>
                  <a:pt x="1108" y="1006"/>
                </a:cubicBezTo>
                <a:lnTo>
                  <a:pt x="1763" y="625"/>
                </a:lnTo>
                <a:cubicBezTo>
                  <a:pt x="1834" y="589"/>
                  <a:pt x="1834" y="529"/>
                  <a:pt x="1786" y="494"/>
                </a:cubicBezTo>
                <a:lnTo>
                  <a:pt x="953" y="17"/>
                </a:lnTo>
                <a:cubicBezTo>
                  <a:pt x="921" y="7"/>
                  <a:pt x="886" y="1"/>
                  <a:pt x="85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31"/>
          <p:cNvSpPr/>
          <p:nvPr/>
        </p:nvSpPr>
        <p:spPr>
          <a:xfrm>
            <a:off x="4880050" y="1985153"/>
            <a:ext cx="50747" cy="28590"/>
          </a:xfrm>
          <a:custGeom>
            <a:avLst/>
            <a:gdLst/>
            <a:ahLst/>
            <a:cxnLst/>
            <a:rect l="l" t="t" r="r" b="b"/>
            <a:pathLst>
              <a:path w="1846" h="1040" extrusionOk="0">
                <a:moveTo>
                  <a:pt x="870" y="1"/>
                </a:moveTo>
                <a:cubicBezTo>
                  <a:pt x="825" y="1"/>
                  <a:pt x="780" y="14"/>
                  <a:pt x="738" y="34"/>
                </a:cubicBezTo>
                <a:lnTo>
                  <a:pt x="72" y="415"/>
                </a:lnTo>
                <a:cubicBezTo>
                  <a:pt x="12" y="451"/>
                  <a:pt x="0" y="511"/>
                  <a:pt x="60" y="546"/>
                </a:cubicBezTo>
                <a:lnTo>
                  <a:pt x="881" y="1023"/>
                </a:lnTo>
                <a:cubicBezTo>
                  <a:pt x="913" y="1033"/>
                  <a:pt x="948" y="1039"/>
                  <a:pt x="983" y="1039"/>
                </a:cubicBezTo>
                <a:cubicBezTo>
                  <a:pt x="1025" y="1039"/>
                  <a:pt x="1068" y="1030"/>
                  <a:pt x="1108" y="1011"/>
                </a:cubicBezTo>
                <a:lnTo>
                  <a:pt x="1774" y="630"/>
                </a:lnTo>
                <a:cubicBezTo>
                  <a:pt x="1834" y="594"/>
                  <a:pt x="1846" y="534"/>
                  <a:pt x="1786" y="499"/>
                </a:cubicBezTo>
                <a:lnTo>
                  <a:pt x="965" y="22"/>
                </a:lnTo>
                <a:cubicBezTo>
                  <a:pt x="935" y="7"/>
                  <a:pt x="903" y="1"/>
                  <a:pt x="8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31"/>
          <p:cNvSpPr/>
          <p:nvPr/>
        </p:nvSpPr>
        <p:spPr>
          <a:xfrm>
            <a:off x="4915731" y="200563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42" y="1"/>
                </a:moveTo>
                <a:cubicBezTo>
                  <a:pt x="804" y="1"/>
                  <a:pt x="768" y="10"/>
                  <a:pt x="738" y="27"/>
                </a:cubicBezTo>
                <a:lnTo>
                  <a:pt x="71" y="420"/>
                </a:lnTo>
                <a:cubicBezTo>
                  <a:pt x="0" y="456"/>
                  <a:pt x="0" y="516"/>
                  <a:pt x="60" y="539"/>
                </a:cubicBezTo>
                <a:lnTo>
                  <a:pt x="881" y="1016"/>
                </a:lnTo>
                <a:cubicBezTo>
                  <a:pt x="917" y="1034"/>
                  <a:pt x="956" y="1042"/>
                  <a:pt x="993" y="1042"/>
                </a:cubicBezTo>
                <a:cubicBezTo>
                  <a:pt x="1030" y="1042"/>
                  <a:pt x="1066" y="1034"/>
                  <a:pt x="1095" y="1016"/>
                </a:cubicBezTo>
                <a:lnTo>
                  <a:pt x="1762" y="623"/>
                </a:lnTo>
                <a:cubicBezTo>
                  <a:pt x="1834" y="587"/>
                  <a:pt x="1834" y="528"/>
                  <a:pt x="1786" y="504"/>
                </a:cubicBezTo>
                <a:lnTo>
                  <a:pt x="964" y="27"/>
                </a:lnTo>
                <a:cubicBezTo>
                  <a:pt x="923" y="10"/>
                  <a:pt x="881" y="1"/>
                  <a:pt x="84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1"/>
          <p:cNvSpPr/>
          <p:nvPr/>
        </p:nvSpPr>
        <p:spPr>
          <a:xfrm>
            <a:off x="4951055" y="2026222"/>
            <a:ext cx="50774" cy="28562"/>
          </a:xfrm>
          <a:custGeom>
            <a:avLst/>
            <a:gdLst/>
            <a:ahLst/>
            <a:cxnLst/>
            <a:rect l="l" t="t" r="r" b="b"/>
            <a:pathLst>
              <a:path w="1847" h="1039" extrusionOk="0">
                <a:moveTo>
                  <a:pt x="864" y="0"/>
                </a:moveTo>
                <a:cubicBezTo>
                  <a:pt x="821" y="0"/>
                  <a:pt x="778" y="9"/>
                  <a:pt x="739" y="29"/>
                </a:cubicBezTo>
                <a:lnTo>
                  <a:pt x="72" y="410"/>
                </a:lnTo>
                <a:cubicBezTo>
                  <a:pt x="13" y="457"/>
                  <a:pt x="1" y="505"/>
                  <a:pt x="60" y="541"/>
                </a:cubicBezTo>
                <a:lnTo>
                  <a:pt x="882" y="1017"/>
                </a:lnTo>
                <a:cubicBezTo>
                  <a:pt x="912" y="1032"/>
                  <a:pt x="944" y="1038"/>
                  <a:pt x="976" y="1038"/>
                </a:cubicBezTo>
                <a:cubicBezTo>
                  <a:pt x="1021" y="1038"/>
                  <a:pt x="1067" y="1026"/>
                  <a:pt x="1108" y="1005"/>
                </a:cubicBezTo>
                <a:lnTo>
                  <a:pt x="1775" y="624"/>
                </a:lnTo>
                <a:cubicBezTo>
                  <a:pt x="1834" y="588"/>
                  <a:pt x="1846" y="529"/>
                  <a:pt x="1787" y="493"/>
                </a:cubicBezTo>
                <a:lnTo>
                  <a:pt x="965" y="17"/>
                </a:lnTo>
                <a:cubicBezTo>
                  <a:pt x="933" y="6"/>
                  <a:pt x="899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31"/>
          <p:cNvSpPr/>
          <p:nvPr/>
        </p:nvSpPr>
        <p:spPr>
          <a:xfrm>
            <a:off x="4986736" y="2046592"/>
            <a:ext cx="50444" cy="28672"/>
          </a:xfrm>
          <a:custGeom>
            <a:avLst/>
            <a:gdLst/>
            <a:ahLst/>
            <a:cxnLst/>
            <a:rect l="l" t="t" r="r" b="b"/>
            <a:pathLst>
              <a:path w="1835" h="1043" extrusionOk="0">
                <a:moveTo>
                  <a:pt x="850" y="0"/>
                </a:moveTo>
                <a:cubicBezTo>
                  <a:pt x="810" y="0"/>
                  <a:pt x="771" y="12"/>
                  <a:pt x="739" y="38"/>
                </a:cubicBezTo>
                <a:lnTo>
                  <a:pt x="72" y="419"/>
                </a:lnTo>
                <a:cubicBezTo>
                  <a:pt x="1" y="454"/>
                  <a:pt x="1" y="514"/>
                  <a:pt x="60" y="550"/>
                </a:cubicBezTo>
                <a:lnTo>
                  <a:pt x="882" y="1026"/>
                </a:lnTo>
                <a:cubicBezTo>
                  <a:pt x="914" y="1037"/>
                  <a:pt x="946" y="1042"/>
                  <a:pt x="978" y="1042"/>
                </a:cubicBezTo>
                <a:cubicBezTo>
                  <a:pt x="1017" y="1042"/>
                  <a:pt x="1057" y="1034"/>
                  <a:pt x="1096" y="1014"/>
                </a:cubicBezTo>
                <a:lnTo>
                  <a:pt x="1763" y="633"/>
                </a:lnTo>
                <a:cubicBezTo>
                  <a:pt x="1834" y="597"/>
                  <a:pt x="1834" y="538"/>
                  <a:pt x="1787" y="502"/>
                </a:cubicBezTo>
                <a:lnTo>
                  <a:pt x="953" y="26"/>
                </a:lnTo>
                <a:cubicBezTo>
                  <a:pt x="920" y="9"/>
                  <a:pt x="884" y="0"/>
                  <a:pt x="85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31"/>
          <p:cNvSpPr/>
          <p:nvPr/>
        </p:nvSpPr>
        <p:spPr>
          <a:xfrm>
            <a:off x="5022087" y="2067182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52" y="0"/>
                </a:moveTo>
                <a:cubicBezTo>
                  <a:pt x="813" y="0"/>
                  <a:pt x="774" y="9"/>
                  <a:pt x="739" y="27"/>
                </a:cubicBezTo>
                <a:lnTo>
                  <a:pt x="72" y="420"/>
                </a:lnTo>
                <a:cubicBezTo>
                  <a:pt x="12" y="455"/>
                  <a:pt x="1" y="515"/>
                  <a:pt x="60" y="539"/>
                </a:cubicBezTo>
                <a:lnTo>
                  <a:pt x="882" y="1015"/>
                </a:lnTo>
                <a:cubicBezTo>
                  <a:pt x="917" y="1033"/>
                  <a:pt x="956" y="1042"/>
                  <a:pt x="995" y="1042"/>
                </a:cubicBezTo>
                <a:cubicBezTo>
                  <a:pt x="1033" y="1042"/>
                  <a:pt x="1072" y="1033"/>
                  <a:pt x="1108" y="1015"/>
                </a:cubicBezTo>
                <a:lnTo>
                  <a:pt x="1775" y="622"/>
                </a:lnTo>
                <a:cubicBezTo>
                  <a:pt x="1834" y="586"/>
                  <a:pt x="1846" y="527"/>
                  <a:pt x="1787" y="503"/>
                </a:cubicBezTo>
                <a:lnTo>
                  <a:pt x="965" y="27"/>
                </a:lnTo>
                <a:cubicBezTo>
                  <a:pt x="929" y="9"/>
                  <a:pt x="891" y="0"/>
                  <a:pt x="85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31"/>
          <p:cNvSpPr/>
          <p:nvPr/>
        </p:nvSpPr>
        <p:spPr>
          <a:xfrm>
            <a:off x="5057768" y="2087606"/>
            <a:ext cx="50417" cy="28700"/>
          </a:xfrm>
          <a:custGeom>
            <a:avLst/>
            <a:gdLst/>
            <a:ahLst/>
            <a:cxnLst/>
            <a:rect l="l" t="t" r="r" b="b"/>
            <a:pathLst>
              <a:path w="1834" h="1044" extrusionOk="0">
                <a:moveTo>
                  <a:pt x="865" y="0"/>
                </a:moveTo>
                <a:cubicBezTo>
                  <a:pt x="822" y="0"/>
                  <a:pt x="780" y="13"/>
                  <a:pt x="739" y="34"/>
                </a:cubicBezTo>
                <a:lnTo>
                  <a:pt x="72" y="415"/>
                </a:lnTo>
                <a:cubicBezTo>
                  <a:pt x="0" y="451"/>
                  <a:pt x="0" y="510"/>
                  <a:pt x="60" y="546"/>
                </a:cubicBezTo>
                <a:lnTo>
                  <a:pt x="881" y="1022"/>
                </a:lnTo>
                <a:cubicBezTo>
                  <a:pt x="911" y="1037"/>
                  <a:pt x="943" y="1044"/>
                  <a:pt x="976" y="1044"/>
                </a:cubicBezTo>
                <a:cubicBezTo>
                  <a:pt x="1021" y="1044"/>
                  <a:pt x="1066" y="1031"/>
                  <a:pt x="1108" y="1010"/>
                </a:cubicBezTo>
                <a:lnTo>
                  <a:pt x="1762" y="629"/>
                </a:lnTo>
                <a:cubicBezTo>
                  <a:pt x="1834" y="594"/>
                  <a:pt x="1834" y="534"/>
                  <a:pt x="1786" y="498"/>
                </a:cubicBezTo>
                <a:lnTo>
                  <a:pt x="965" y="22"/>
                </a:lnTo>
                <a:cubicBezTo>
                  <a:pt x="930" y="7"/>
                  <a:pt x="897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31"/>
          <p:cNvSpPr/>
          <p:nvPr/>
        </p:nvSpPr>
        <p:spPr>
          <a:xfrm>
            <a:off x="5093120" y="2108114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60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12" y="455"/>
                  <a:pt x="0" y="514"/>
                  <a:pt x="60" y="550"/>
                </a:cubicBezTo>
                <a:lnTo>
                  <a:pt x="881" y="1026"/>
                </a:lnTo>
                <a:cubicBezTo>
                  <a:pt x="913" y="1037"/>
                  <a:pt x="948" y="1043"/>
                  <a:pt x="983" y="1043"/>
                </a:cubicBezTo>
                <a:cubicBezTo>
                  <a:pt x="1025" y="1043"/>
                  <a:pt x="1068" y="1034"/>
                  <a:pt x="1108" y="1014"/>
                </a:cubicBezTo>
                <a:lnTo>
                  <a:pt x="1774" y="633"/>
                </a:lnTo>
                <a:cubicBezTo>
                  <a:pt x="1834" y="586"/>
                  <a:pt x="1846" y="538"/>
                  <a:pt x="1786" y="502"/>
                </a:cubicBezTo>
                <a:lnTo>
                  <a:pt x="965" y="26"/>
                </a:lnTo>
                <a:cubicBezTo>
                  <a:pt x="931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31"/>
          <p:cNvSpPr/>
          <p:nvPr/>
        </p:nvSpPr>
        <p:spPr>
          <a:xfrm>
            <a:off x="5128801" y="2128703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47" y="0"/>
                </a:moveTo>
                <a:cubicBezTo>
                  <a:pt x="810" y="0"/>
                  <a:pt x="774" y="9"/>
                  <a:pt x="738" y="27"/>
                </a:cubicBezTo>
                <a:lnTo>
                  <a:pt x="71" y="420"/>
                </a:lnTo>
                <a:cubicBezTo>
                  <a:pt x="0" y="456"/>
                  <a:pt x="0" y="515"/>
                  <a:pt x="60" y="539"/>
                </a:cubicBezTo>
                <a:lnTo>
                  <a:pt x="881" y="1015"/>
                </a:lnTo>
                <a:cubicBezTo>
                  <a:pt x="917" y="1033"/>
                  <a:pt x="955" y="1042"/>
                  <a:pt x="994" y="1042"/>
                </a:cubicBezTo>
                <a:cubicBezTo>
                  <a:pt x="1033" y="1042"/>
                  <a:pt x="1072" y="1033"/>
                  <a:pt x="1107" y="1015"/>
                </a:cubicBezTo>
                <a:lnTo>
                  <a:pt x="1762" y="623"/>
                </a:lnTo>
                <a:cubicBezTo>
                  <a:pt x="1834" y="587"/>
                  <a:pt x="1845" y="527"/>
                  <a:pt x="1786" y="492"/>
                </a:cubicBezTo>
                <a:lnTo>
                  <a:pt x="964" y="27"/>
                </a:lnTo>
                <a:cubicBezTo>
                  <a:pt x="923" y="9"/>
                  <a:pt x="884" y="0"/>
                  <a:pt x="84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31"/>
          <p:cNvSpPr/>
          <p:nvPr/>
        </p:nvSpPr>
        <p:spPr>
          <a:xfrm>
            <a:off x="5164125" y="2149128"/>
            <a:ext cx="50774" cy="28727"/>
          </a:xfrm>
          <a:custGeom>
            <a:avLst/>
            <a:gdLst/>
            <a:ahLst/>
            <a:cxnLst/>
            <a:rect l="l" t="t" r="r" b="b"/>
            <a:pathLst>
              <a:path w="1847" h="1045" extrusionOk="0">
                <a:moveTo>
                  <a:pt x="871" y="1"/>
                </a:moveTo>
                <a:cubicBezTo>
                  <a:pt x="826" y="1"/>
                  <a:pt x="781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882" y="1023"/>
                </a:lnTo>
                <a:cubicBezTo>
                  <a:pt x="912" y="1037"/>
                  <a:pt x="944" y="1044"/>
                  <a:pt x="976" y="1044"/>
                </a:cubicBezTo>
                <a:cubicBezTo>
                  <a:pt x="1021" y="1044"/>
                  <a:pt x="1067" y="1031"/>
                  <a:pt x="1108" y="1011"/>
                </a:cubicBezTo>
                <a:lnTo>
                  <a:pt x="1775" y="630"/>
                </a:lnTo>
                <a:cubicBezTo>
                  <a:pt x="1834" y="594"/>
                  <a:pt x="1846" y="534"/>
                  <a:pt x="1787" y="499"/>
                </a:cubicBezTo>
                <a:lnTo>
                  <a:pt x="965" y="22"/>
                </a:lnTo>
                <a:cubicBezTo>
                  <a:pt x="935" y="7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31"/>
          <p:cNvSpPr/>
          <p:nvPr/>
        </p:nvSpPr>
        <p:spPr>
          <a:xfrm>
            <a:off x="4837167" y="192091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0" y="0"/>
                </a:moveTo>
                <a:cubicBezTo>
                  <a:pt x="819" y="0"/>
                  <a:pt x="777" y="12"/>
                  <a:pt x="739" y="38"/>
                </a:cubicBezTo>
                <a:lnTo>
                  <a:pt x="72" y="419"/>
                </a:lnTo>
                <a:cubicBezTo>
                  <a:pt x="12" y="454"/>
                  <a:pt x="1" y="514"/>
                  <a:pt x="60" y="550"/>
                </a:cubicBezTo>
                <a:lnTo>
                  <a:pt x="917" y="1038"/>
                </a:lnTo>
                <a:cubicBezTo>
                  <a:pt x="953" y="1056"/>
                  <a:pt x="992" y="1065"/>
                  <a:pt x="1029" y="1065"/>
                </a:cubicBezTo>
                <a:cubicBezTo>
                  <a:pt x="1066" y="1065"/>
                  <a:pt x="1102" y="1056"/>
                  <a:pt x="1132" y="1038"/>
                </a:cubicBezTo>
                <a:lnTo>
                  <a:pt x="1810" y="645"/>
                </a:lnTo>
                <a:cubicBezTo>
                  <a:pt x="1870" y="609"/>
                  <a:pt x="1882" y="550"/>
                  <a:pt x="1822" y="514"/>
                </a:cubicBezTo>
                <a:lnTo>
                  <a:pt x="965" y="26"/>
                </a:lnTo>
                <a:cubicBezTo>
                  <a:pt x="932" y="9"/>
                  <a:pt x="896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31"/>
          <p:cNvSpPr/>
          <p:nvPr/>
        </p:nvSpPr>
        <p:spPr>
          <a:xfrm>
            <a:off x="4873837" y="1942187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58" y="0"/>
                </a:moveTo>
                <a:cubicBezTo>
                  <a:pt x="818" y="0"/>
                  <a:pt x="777" y="12"/>
                  <a:pt x="738" y="38"/>
                </a:cubicBezTo>
                <a:lnTo>
                  <a:pt x="71" y="419"/>
                </a:lnTo>
                <a:cubicBezTo>
                  <a:pt x="12" y="454"/>
                  <a:pt x="0" y="514"/>
                  <a:pt x="60" y="550"/>
                </a:cubicBezTo>
                <a:lnTo>
                  <a:pt x="917" y="1050"/>
                </a:lnTo>
                <a:cubicBezTo>
                  <a:pt x="949" y="1060"/>
                  <a:pt x="983" y="1066"/>
                  <a:pt x="1017" y="1066"/>
                </a:cubicBezTo>
                <a:cubicBezTo>
                  <a:pt x="1058" y="1066"/>
                  <a:pt x="1098" y="1057"/>
                  <a:pt x="1131" y="1038"/>
                </a:cubicBezTo>
                <a:lnTo>
                  <a:pt x="1810" y="645"/>
                </a:lnTo>
                <a:cubicBezTo>
                  <a:pt x="1869" y="609"/>
                  <a:pt x="1881" y="550"/>
                  <a:pt x="1822" y="526"/>
                </a:cubicBezTo>
                <a:lnTo>
                  <a:pt x="953" y="26"/>
                </a:lnTo>
                <a:cubicBezTo>
                  <a:pt x="925" y="9"/>
                  <a:pt x="892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31"/>
          <p:cNvSpPr/>
          <p:nvPr/>
        </p:nvSpPr>
        <p:spPr>
          <a:xfrm>
            <a:off x="4910481" y="1963244"/>
            <a:ext cx="51406" cy="29222"/>
          </a:xfrm>
          <a:custGeom>
            <a:avLst/>
            <a:gdLst/>
            <a:ahLst/>
            <a:cxnLst/>
            <a:rect l="l" t="t" r="r" b="b"/>
            <a:pathLst>
              <a:path w="1870" h="1063" extrusionOk="0">
                <a:moveTo>
                  <a:pt x="868" y="0"/>
                </a:moveTo>
                <a:cubicBezTo>
                  <a:pt x="826" y="0"/>
                  <a:pt x="780" y="13"/>
                  <a:pt x="739" y="34"/>
                </a:cubicBezTo>
                <a:lnTo>
                  <a:pt x="72" y="415"/>
                </a:lnTo>
                <a:cubicBezTo>
                  <a:pt x="1" y="450"/>
                  <a:pt x="1" y="510"/>
                  <a:pt x="60" y="546"/>
                </a:cubicBezTo>
                <a:lnTo>
                  <a:pt x="917" y="1046"/>
                </a:lnTo>
                <a:cubicBezTo>
                  <a:pt x="949" y="1056"/>
                  <a:pt x="982" y="1062"/>
                  <a:pt x="1014" y="1062"/>
                </a:cubicBezTo>
                <a:cubicBezTo>
                  <a:pt x="1053" y="1062"/>
                  <a:pt x="1092" y="1053"/>
                  <a:pt x="1132" y="1034"/>
                </a:cubicBezTo>
                <a:lnTo>
                  <a:pt x="1810" y="641"/>
                </a:lnTo>
                <a:cubicBezTo>
                  <a:pt x="1870" y="605"/>
                  <a:pt x="1870" y="557"/>
                  <a:pt x="1822" y="522"/>
                </a:cubicBezTo>
                <a:lnTo>
                  <a:pt x="953" y="22"/>
                </a:lnTo>
                <a:cubicBezTo>
                  <a:pt x="928" y="7"/>
                  <a:pt x="899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31"/>
          <p:cNvSpPr/>
          <p:nvPr/>
        </p:nvSpPr>
        <p:spPr>
          <a:xfrm>
            <a:off x="4947151" y="1984631"/>
            <a:ext cx="51406" cy="29057"/>
          </a:xfrm>
          <a:custGeom>
            <a:avLst/>
            <a:gdLst/>
            <a:ahLst/>
            <a:cxnLst/>
            <a:rect l="l" t="t" r="r" b="b"/>
            <a:pathLst>
              <a:path w="1870" h="1057" extrusionOk="0">
                <a:moveTo>
                  <a:pt x="856" y="1"/>
                </a:moveTo>
                <a:cubicBezTo>
                  <a:pt x="817" y="1"/>
                  <a:pt x="778" y="10"/>
                  <a:pt x="738" y="29"/>
                </a:cubicBezTo>
                <a:lnTo>
                  <a:pt x="71" y="422"/>
                </a:lnTo>
                <a:cubicBezTo>
                  <a:pt x="0" y="458"/>
                  <a:pt x="0" y="506"/>
                  <a:pt x="48" y="541"/>
                </a:cubicBezTo>
                <a:lnTo>
                  <a:pt x="917" y="1030"/>
                </a:lnTo>
                <a:cubicBezTo>
                  <a:pt x="953" y="1047"/>
                  <a:pt x="988" y="1056"/>
                  <a:pt x="1024" y="1056"/>
                </a:cubicBezTo>
                <a:cubicBezTo>
                  <a:pt x="1060" y="1056"/>
                  <a:pt x="1095" y="1047"/>
                  <a:pt x="1131" y="1030"/>
                </a:cubicBezTo>
                <a:lnTo>
                  <a:pt x="1798" y="637"/>
                </a:lnTo>
                <a:cubicBezTo>
                  <a:pt x="1869" y="601"/>
                  <a:pt x="1869" y="553"/>
                  <a:pt x="1822" y="518"/>
                </a:cubicBezTo>
                <a:lnTo>
                  <a:pt x="953" y="18"/>
                </a:lnTo>
                <a:cubicBezTo>
                  <a:pt x="920" y="7"/>
                  <a:pt x="888" y="1"/>
                  <a:pt x="85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31"/>
          <p:cNvSpPr/>
          <p:nvPr/>
        </p:nvSpPr>
        <p:spPr>
          <a:xfrm>
            <a:off x="4983795" y="2005578"/>
            <a:ext cx="51406" cy="29112"/>
          </a:xfrm>
          <a:custGeom>
            <a:avLst/>
            <a:gdLst/>
            <a:ahLst/>
            <a:cxnLst/>
            <a:rect l="l" t="t" r="r" b="b"/>
            <a:pathLst>
              <a:path w="1870" h="1059" extrusionOk="0">
                <a:moveTo>
                  <a:pt x="857" y="1"/>
                </a:moveTo>
                <a:cubicBezTo>
                  <a:pt x="817" y="1"/>
                  <a:pt x="778" y="10"/>
                  <a:pt x="739" y="29"/>
                </a:cubicBezTo>
                <a:lnTo>
                  <a:pt x="72" y="422"/>
                </a:lnTo>
                <a:cubicBezTo>
                  <a:pt x="1" y="458"/>
                  <a:pt x="1" y="506"/>
                  <a:pt x="48" y="541"/>
                </a:cubicBezTo>
                <a:lnTo>
                  <a:pt x="917" y="1042"/>
                </a:lnTo>
                <a:cubicBezTo>
                  <a:pt x="949" y="1052"/>
                  <a:pt x="982" y="1058"/>
                  <a:pt x="1014" y="1058"/>
                </a:cubicBezTo>
                <a:cubicBezTo>
                  <a:pt x="1053" y="1058"/>
                  <a:pt x="1092" y="1049"/>
                  <a:pt x="1132" y="1030"/>
                </a:cubicBezTo>
                <a:lnTo>
                  <a:pt x="1798" y="649"/>
                </a:lnTo>
                <a:cubicBezTo>
                  <a:pt x="1870" y="601"/>
                  <a:pt x="1870" y="553"/>
                  <a:pt x="1822" y="518"/>
                </a:cubicBezTo>
                <a:lnTo>
                  <a:pt x="953" y="18"/>
                </a:lnTo>
                <a:cubicBezTo>
                  <a:pt x="921" y="7"/>
                  <a:pt x="889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31"/>
          <p:cNvSpPr/>
          <p:nvPr/>
        </p:nvSpPr>
        <p:spPr>
          <a:xfrm>
            <a:off x="5020136" y="2026635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1" y="0"/>
                </a:moveTo>
                <a:cubicBezTo>
                  <a:pt x="821" y="0"/>
                  <a:pt x="782" y="12"/>
                  <a:pt x="750" y="37"/>
                </a:cubicBezTo>
                <a:lnTo>
                  <a:pt x="72" y="418"/>
                </a:lnTo>
                <a:cubicBezTo>
                  <a:pt x="12" y="454"/>
                  <a:pt x="0" y="514"/>
                  <a:pt x="60" y="549"/>
                </a:cubicBezTo>
                <a:lnTo>
                  <a:pt x="929" y="1038"/>
                </a:lnTo>
                <a:cubicBezTo>
                  <a:pt x="959" y="1055"/>
                  <a:pt x="994" y="1064"/>
                  <a:pt x="1032" y="1064"/>
                </a:cubicBezTo>
                <a:cubicBezTo>
                  <a:pt x="1069" y="1064"/>
                  <a:pt x="1107" y="1055"/>
                  <a:pt x="1143" y="1038"/>
                </a:cubicBezTo>
                <a:lnTo>
                  <a:pt x="1810" y="645"/>
                </a:lnTo>
                <a:cubicBezTo>
                  <a:pt x="1869" y="609"/>
                  <a:pt x="1881" y="549"/>
                  <a:pt x="1822" y="526"/>
                </a:cubicBezTo>
                <a:lnTo>
                  <a:pt x="965" y="25"/>
                </a:lnTo>
                <a:cubicBezTo>
                  <a:pt x="931" y="9"/>
                  <a:pt x="896" y="0"/>
                  <a:pt x="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31"/>
          <p:cNvSpPr/>
          <p:nvPr/>
        </p:nvSpPr>
        <p:spPr>
          <a:xfrm>
            <a:off x="5057109" y="2047801"/>
            <a:ext cx="51406" cy="29084"/>
          </a:xfrm>
          <a:custGeom>
            <a:avLst/>
            <a:gdLst/>
            <a:ahLst/>
            <a:cxnLst/>
            <a:rect l="l" t="t" r="r" b="b"/>
            <a:pathLst>
              <a:path w="1870" h="1058" extrusionOk="0">
                <a:moveTo>
                  <a:pt x="864" y="1"/>
                </a:moveTo>
                <a:cubicBezTo>
                  <a:pt x="821" y="1"/>
                  <a:pt x="778" y="10"/>
                  <a:pt x="739" y="29"/>
                </a:cubicBezTo>
                <a:lnTo>
                  <a:pt x="72" y="422"/>
                </a:lnTo>
                <a:cubicBezTo>
                  <a:pt x="12" y="458"/>
                  <a:pt x="1" y="518"/>
                  <a:pt x="60" y="541"/>
                </a:cubicBezTo>
                <a:lnTo>
                  <a:pt x="917" y="1041"/>
                </a:lnTo>
                <a:cubicBezTo>
                  <a:pt x="949" y="1052"/>
                  <a:pt x="982" y="1058"/>
                  <a:pt x="1013" y="1058"/>
                </a:cubicBezTo>
                <a:cubicBezTo>
                  <a:pt x="1051" y="1058"/>
                  <a:pt x="1087" y="1049"/>
                  <a:pt x="1120" y="1030"/>
                </a:cubicBezTo>
                <a:lnTo>
                  <a:pt x="1798" y="649"/>
                </a:lnTo>
                <a:cubicBezTo>
                  <a:pt x="1858" y="613"/>
                  <a:pt x="1870" y="553"/>
                  <a:pt x="1810" y="518"/>
                </a:cubicBezTo>
                <a:lnTo>
                  <a:pt x="965" y="17"/>
                </a:lnTo>
                <a:cubicBezTo>
                  <a:pt x="933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31"/>
          <p:cNvSpPr/>
          <p:nvPr/>
        </p:nvSpPr>
        <p:spPr>
          <a:xfrm>
            <a:off x="5093450" y="2069078"/>
            <a:ext cx="51736" cy="29222"/>
          </a:xfrm>
          <a:custGeom>
            <a:avLst/>
            <a:gdLst/>
            <a:ahLst/>
            <a:cxnLst/>
            <a:rect l="l" t="t" r="r" b="b"/>
            <a:pathLst>
              <a:path w="1882" h="1063" extrusionOk="0">
                <a:moveTo>
                  <a:pt x="864" y="1"/>
                </a:moveTo>
                <a:cubicBezTo>
                  <a:pt x="823" y="1"/>
                  <a:pt x="783" y="10"/>
                  <a:pt x="750" y="29"/>
                </a:cubicBezTo>
                <a:lnTo>
                  <a:pt x="72" y="422"/>
                </a:lnTo>
                <a:cubicBezTo>
                  <a:pt x="12" y="458"/>
                  <a:pt x="0" y="517"/>
                  <a:pt x="60" y="541"/>
                </a:cubicBezTo>
                <a:lnTo>
                  <a:pt x="917" y="1041"/>
                </a:lnTo>
                <a:cubicBezTo>
                  <a:pt x="947" y="1056"/>
                  <a:pt x="979" y="1063"/>
                  <a:pt x="1011" y="1063"/>
                </a:cubicBezTo>
                <a:cubicBezTo>
                  <a:pt x="1056" y="1063"/>
                  <a:pt x="1102" y="1050"/>
                  <a:pt x="1143" y="1029"/>
                </a:cubicBezTo>
                <a:lnTo>
                  <a:pt x="1810" y="648"/>
                </a:lnTo>
                <a:cubicBezTo>
                  <a:pt x="1869" y="613"/>
                  <a:pt x="1881" y="553"/>
                  <a:pt x="1822" y="517"/>
                </a:cubicBezTo>
                <a:lnTo>
                  <a:pt x="965" y="17"/>
                </a:lnTo>
                <a:cubicBezTo>
                  <a:pt x="932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31"/>
          <p:cNvSpPr/>
          <p:nvPr/>
        </p:nvSpPr>
        <p:spPr>
          <a:xfrm>
            <a:off x="5130093" y="209008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53" y="0"/>
                </a:moveTo>
                <a:cubicBezTo>
                  <a:pt x="816" y="0"/>
                  <a:pt x="780" y="9"/>
                  <a:pt x="751" y="27"/>
                </a:cubicBezTo>
                <a:lnTo>
                  <a:pt x="72" y="420"/>
                </a:lnTo>
                <a:cubicBezTo>
                  <a:pt x="13" y="456"/>
                  <a:pt x="1" y="515"/>
                  <a:pt x="60" y="539"/>
                </a:cubicBezTo>
                <a:lnTo>
                  <a:pt x="917" y="1039"/>
                </a:lnTo>
                <a:cubicBezTo>
                  <a:pt x="951" y="1056"/>
                  <a:pt x="986" y="1065"/>
                  <a:pt x="1022" y="1065"/>
                </a:cubicBezTo>
                <a:cubicBezTo>
                  <a:pt x="1064" y="1065"/>
                  <a:pt x="1105" y="1053"/>
                  <a:pt x="1144" y="1027"/>
                </a:cubicBezTo>
                <a:lnTo>
                  <a:pt x="1810" y="646"/>
                </a:lnTo>
                <a:cubicBezTo>
                  <a:pt x="1870" y="611"/>
                  <a:pt x="1882" y="551"/>
                  <a:pt x="1822" y="515"/>
                </a:cubicBezTo>
                <a:lnTo>
                  <a:pt x="965" y="27"/>
                </a:lnTo>
                <a:cubicBezTo>
                  <a:pt x="929" y="9"/>
                  <a:pt x="891" y="0"/>
                  <a:pt x="8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31"/>
          <p:cNvSpPr/>
          <p:nvPr/>
        </p:nvSpPr>
        <p:spPr>
          <a:xfrm>
            <a:off x="5166764" y="2111385"/>
            <a:ext cx="51406" cy="29167"/>
          </a:xfrm>
          <a:custGeom>
            <a:avLst/>
            <a:gdLst/>
            <a:ahLst/>
            <a:cxnLst/>
            <a:rect l="l" t="t" r="r" b="b"/>
            <a:pathLst>
              <a:path w="1870" h="1061" extrusionOk="0">
                <a:moveTo>
                  <a:pt x="858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0" y="455"/>
                  <a:pt x="0" y="514"/>
                  <a:pt x="60" y="550"/>
                </a:cubicBezTo>
                <a:lnTo>
                  <a:pt x="917" y="1038"/>
                </a:lnTo>
                <a:cubicBezTo>
                  <a:pt x="949" y="1054"/>
                  <a:pt x="981" y="1061"/>
                  <a:pt x="1014" y="1061"/>
                </a:cubicBezTo>
                <a:cubicBezTo>
                  <a:pt x="1053" y="1061"/>
                  <a:pt x="1092" y="1051"/>
                  <a:pt x="1131" y="1038"/>
                </a:cubicBezTo>
                <a:lnTo>
                  <a:pt x="1798" y="645"/>
                </a:lnTo>
                <a:cubicBezTo>
                  <a:pt x="1869" y="610"/>
                  <a:pt x="1869" y="550"/>
                  <a:pt x="1822" y="514"/>
                </a:cubicBezTo>
                <a:lnTo>
                  <a:pt x="953" y="26"/>
                </a:lnTo>
                <a:cubicBezTo>
                  <a:pt x="925" y="10"/>
                  <a:pt x="892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31"/>
          <p:cNvSpPr/>
          <p:nvPr/>
        </p:nvSpPr>
        <p:spPr>
          <a:xfrm>
            <a:off x="5203407" y="2132332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61" y="1"/>
                </a:moveTo>
                <a:cubicBezTo>
                  <a:pt x="821" y="1"/>
                  <a:pt x="783" y="13"/>
                  <a:pt x="751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917" y="1050"/>
                </a:lnTo>
                <a:cubicBezTo>
                  <a:pt x="950" y="1061"/>
                  <a:pt x="984" y="1067"/>
                  <a:pt x="1019" y="1067"/>
                </a:cubicBezTo>
                <a:cubicBezTo>
                  <a:pt x="1061" y="1067"/>
                  <a:pt x="1104" y="1058"/>
                  <a:pt x="1144" y="1038"/>
                </a:cubicBezTo>
                <a:lnTo>
                  <a:pt x="1810" y="645"/>
                </a:lnTo>
                <a:cubicBezTo>
                  <a:pt x="1870" y="610"/>
                  <a:pt x="1882" y="550"/>
                  <a:pt x="1822" y="526"/>
                </a:cubicBezTo>
                <a:lnTo>
                  <a:pt x="965" y="26"/>
                </a:lnTo>
                <a:cubicBezTo>
                  <a:pt x="932" y="10"/>
                  <a:pt x="896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31"/>
          <p:cNvSpPr/>
          <p:nvPr/>
        </p:nvSpPr>
        <p:spPr>
          <a:xfrm>
            <a:off x="4846651" y="188707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0" y="1"/>
                </a:moveTo>
                <a:cubicBezTo>
                  <a:pt x="828" y="1"/>
                  <a:pt x="799" y="7"/>
                  <a:pt x="775" y="19"/>
                </a:cubicBezTo>
                <a:lnTo>
                  <a:pt x="60" y="423"/>
                </a:lnTo>
                <a:cubicBezTo>
                  <a:pt x="13" y="459"/>
                  <a:pt x="1" y="507"/>
                  <a:pt x="48" y="530"/>
                </a:cubicBezTo>
                <a:lnTo>
                  <a:pt x="1072" y="1126"/>
                </a:lnTo>
                <a:cubicBezTo>
                  <a:pt x="1102" y="1144"/>
                  <a:pt x="1135" y="1153"/>
                  <a:pt x="1168" y="1153"/>
                </a:cubicBezTo>
                <a:cubicBezTo>
                  <a:pt x="1200" y="1153"/>
                  <a:pt x="1233" y="1144"/>
                  <a:pt x="1263" y="1126"/>
                </a:cubicBezTo>
                <a:lnTo>
                  <a:pt x="1965" y="721"/>
                </a:lnTo>
                <a:cubicBezTo>
                  <a:pt x="2025" y="685"/>
                  <a:pt x="2025" y="638"/>
                  <a:pt x="1977" y="614"/>
                </a:cubicBezTo>
                <a:lnTo>
                  <a:pt x="953" y="19"/>
                </a:lnTo>
                <a:cubicBezTo>
                  <a:pt x="924" y="7"/>
                  <a:pt x="891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1"/>
          <p:cNvSpPr/>
          <p:nvPr/>
        </p:nvSpPr>
        <p:spPr>
          <a:xfrm>
            <a:off x="4887912" y="191068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3"/>
                </a:lnTo>
                <a:cubicBezTo>
                  <a:pt x="0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5" y="1153"/>
                  <a:pt x="1152" y="1153"/>
                </a:cubicBezTo>
                <a:cubicBezTo>
                  <a:pt x="1185" y="1153"/>
                  <a:pt x="1217" y="1144"/>
                  <a:pt x="1250" y="1124"/>
                </a:cubicBezTo>
                <a:lnTo>
                  <a:pt x="1965" y="719"/>
                </a:lnTo>
                <a:cubicBezTo>
                  <a:pt x="2012" y="684"/>
                  <a:pt x="2024" y="648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1"/>
          <p:cNvSpPr/>
          <p:nvPr/>
        </p:nvSpPr>
        <p:spPr>
          <a:xfrm>
            <a:off x="4929146" y="1934407"/>
            <a:ext cx="55337" cy="31806"/>
          </a:xfrm>
          <a:custGeom>
            <a:avLst/>
            <a:gdLst/>
            <a:ahLst/>
            <a:cxnLst/>
            <a:rect l="l" t="t" r="r" b="b"/>
            <a:pathLst>
              <a:path w="2013" h="1157" extrusionOk="0">
                <a:moveTo>
                  <a:pt x="860" y="0"/>
                </a:moveTo>
                <a:cubicBezTo>
                  <a:pt x="828" y="0"/>
                  <a:pt x="795" y="10"/>
                  <a:pt x="762" y="23"/>
                </a:cubicBezTo>
                <a:lnTo>
                  <a:pt x="60" y="440"/>
                </a:lnTo>
                <a:cubicBezTo>
                  <a:pt x="0" y="463"/>
                  <a:pt x="0" y="511"/>
                  <a:pt x="48" y="535"/>
                </a:cubicBezTo>
                <a:lnTo>
                  <a:pt x="1072" y="1130"/>
                </a:lnTo>
                <a:cubicBezTo>
                  <a:pt x="1102" y="1148"/>
                  <a:pt x="1134" y="1157"/>
                  <a:pt x="1167" y="1157"/>
                </a:cubicBezTo>
                <a:cubicBezTo>
                  <a:pt x="1200" y="1157"/>
                  <a:pt x="1232" y="1148"/>
                  <a:pt x="1262" y="1130"/>
                </a:cubicBezTo>
                <a:lnTo>
                  <a:pt x="1953" y="713"/>
                </a:lnTo>
                <a:cubicBezTo>
                  <a:pt x="2012" y="690"/>
                  <a:pt x="2012" y="642"/>
                  <a:pt x="1977" y="618"/>
                </a:cubicBezTo>
                <a:lnTo>
                  <a:pt x="941" y="23"/>
                </a:lnTo>
                <a:cubicBezTo>
                  <a:pt x="914" y="7"/>
                  <a:pt x="887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7" name="Google Shape;2257;p31"/>
          <p:cNvSpPr/>
          <p:nvPr/>
        </p:nvSpPr>
        <p:spPr>
          <a:xfrm>
            <a:off x="4970050" y="1958186"/>
            <a:ext cx="55667" cy="31641"/>
          </a:xfrm>
          <a:custGeom>
            <a:avLst/>
            <a:gdLst/>
            <a:ahLst/>
            <a:cxnLst/>
            <a:rect l="l" t="t" r="r" b="b"/>
            <a:pathLst>
              <a:path w="2025" h="1151" extrusionOk="0">
                <a:moveTo>
                  <a:pt x="864" y="0"/>
                </a:moveTo>
                <a:cubicBezTo>
                  <a:pt x="834" y="0"/>
                  <a:pt x="804" y="9"/>
                  <a:pt x="774" y="27"/>
                </a:cubicBezTo>
                <a:lnTo>
                  <a:pt x="60" y="432"/>
                </a:lnTo>
                <a:cubicBezTo>
                  <a:pt x="12" y="468"/>
                  <a:pt x="0" y="515"/>
                  <a:pt x="48" y="539"/>
                </a:cubicBezTo>
                <a:lnTo>
                  <a:pt x="1072" y="1134"/>
                </a:lnTo>
                <a:cubicBezTo>
                  <a:pt x="1099" y="1145"/>
                  <a:pt x="1128" y="1151"/>
                  <a:pt x="1157" y="1151"/>
                </a:cubicBezTo>
                <a:cubicBezTo>
                  <a:pt x="1193" y="1151"/>
                  <a:pt x="1230" y="1142"/>
                  <a:pt x="1263" y="1122"/>
                </a:cubicBezTo>
                <a:lnTo>
                  <a:pt x="1965" y="730"/>
                </a:lnTo>
                <a:cubicBezTo>
                  <a:pt x="2025" y="694"/>
                  <a:pt x="2025" y="646"/>
                  <a:pt x="1977" y="622"/>
                </a:cubicBezTo>
                <a:lnTo>
                  <a:pt x="953" y="27"/>
                </a:lnTo>
                <a:cubicBezTo>
                  <a:pt x="923" y="9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31"/>
          <p:cNvSpPr/>
          <p:nvPr/>
        </p:nvSpPr>
        <p:spPr>
          <a:xfrm>
            <a:off x="5011284" y="198207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59" y="0"/>
                </a:moveTo>
                <a:cubicBezTo>
                  <a:pt x="828" y="0"/>
                  <a:pt x="798" y="9"/>
                  <a:pt x="775" y="27"/>
                </a:cubicBezTo>
                <a:lnTo>
                  <a:pt x="60" y="432"/>
                </a:lnTo>
                <a:cubicBezTo>
                  <a:pt x="13" y="456"/>
                  <a:pt x="1" y="503"/>
                  <a:pt x="48" y="539"/>
                </a:cubicBezTo>
                <a:lnTo>
                  <a:pt x="1072" y="1135"/>
                </a:lnTo>
                <a:cubicBezTo>
                  <a:pt x="1102" y="1146"/>
                  <a:pt x="1132" y="1152"/>
                  <a:pt x="1162" y="1152"/>
                </a:cubicBezTo>
                <a:cubicBezTo>
                  <a:pt x="1191" y="1152"/>
                  <a:pt x="1221" y="1146"/>
                  <a:pt x="1251" y="1135"/>
                </a:cubicBezTo>
                <a:lnTo>
                  <a:pt x="1965" y="718"/>
                </a:lnTo>
                <a:cubicBezTo>
                  <a:pt x="2013" y="694"/>
                  <a:pt x="2025" y="646"/>
                  <a:pt x="1977" y="623"/>
                </a:cubicBezTo>
                <a:lnTo>
                  <a:pt x="953" y="27"/>
                </a:lnTo>
                <a:cubicBezTo>
                  <a:pt x="923" y="9"/>
                  <a:pt x="891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9" name="Google Shape;2259;p31"/>
          <p:cNvSpPr/>
          <p:nvPr/>
        </p:nvSpPr>
        <p:spPr>
          <a:xfrm>
            <a:off x="5052518" y="2005578"/>
            <a:ext cx="55667" cy="31723"/>
          </a:xfrm>
          <a:custGeom>
            <a:avLst/>
            <a:gdLst/>
            <a:ahLst/>
            <a:cxnLst/>
            <a:rect l="l" t="t" r="r" b="b"/>
            <a:pathLst>
              <a:path w="2025" h="1154" extrusionOk="0">
                <a:moveTo>
                  <a:pt x="868" y="1"/>
                </a:moveTo>
                <a:cubicBezTo>
                  <a:pt x="832" y="1"/>
                  <a:pt x="796" y="10"/>
                  <a:pt x="763" y="29"/>
                </a:cubicBezTo>
                <a:lnTo>
                  <a:pt x="60" y="434"/>
                </a:lnTo>
                <a:cubicBezTo>
                  <a:pt x="1" y="470"/>
                  <a:pt x="1" y="518"/>
                  <a:pt x="48" y="541"/>
                </a:cubicBezTo>
                <a:lnTo>
                  <a:pt x="1072" y="1137"/>
                </a:lnTo>
                <a:cubicBezTo>
                  <a:pt x="1099" y="1147"/>
                  <a:pt x="1126" y="1153"/>
                  <a:pt x="1153" y="1153"/>
                </a:cubicBezTo>
                <a:cubicBezTo>
                  <a:pt x="1185" y="1153"/>
                  <a:pt x="1218" y="1145"/>
                  <a:pt x="1251" y="1125"/>
                </a:cubicBezTo>
                <a:lnTo>
                  <a:pt x="1965" y="720"/>
                </a:lnTo>
                <a:cubicBezTo>
                  <a:pt x="2013" y="696"/>
                  <a:pt x="2025" y="649"/>
                  <a:pt x="1977" y="613"/>
                </a:cubicBezTo>
                <a:lnTo>
                  <a:pt x="953" y="18"/>
                </a:lnTo>
                <a:cubicBezTo>
                  <a:pt x="927" y="7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31"/>
          <p:cNvSpPr/>
          <p:nvPr/>
        </p:nvSpPr>
        <p:spPr>
          <a:xfrm>
            <a:off x="5093779" y="2029493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0"/>
                </a:moveTo>
                <a:cubicBezTo>
                  <a:pt x="834" y="0"/>
                  <a:pt x="800" y="9"/>
                  <a:pt x="774" y="29"/>
                </a:cubicBezTo>
                <a:lnTo>
                  <a:pt x="60" y="433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8" y="1153"/>
                  <a:pt x="1156" y="1153"/>
                </a:cubicBezTo>
                <a:cubicBezTo>
                  <a:pt x="1191" y="1153"/>
                  <a:pt x="1224" y="1144"/>
                  <a:pt x="1250" y="1124"/>
                </a:cubicBezTo>
                <a:lnTo>
                  <a:pt x="1965" y="719"/>
                </a:lnTo>
                <a:cubicBezTo>
                  <a:pt x="2012" y="683"/>
                  <a:pt x="2024" y="636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31"/>
          <p:cNvSpPr/>
          <p:nvPr/>
        </p:nvSpPr>
        <p:spPr>
          <a:xfrm>
            <a:off x="5134684" y="2053052"/>
            <a:ext cx="55667" cy="31861"/>
          </a:xfrm>
          <a:custGeom>
            <a:avLst/>
            <a:gdLst/>
            <a:ahLst/>
            <a:cxnLst/>
            <a:rect l="l" t="t" r="r" b="b"/>
            <a:pathLst>
              <a:path w="2025" h="1159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4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9" y="1152"/>
                  <a:pt x="1128" y="1159"/>
                  <a:pt x="1156" y="1159"/>
                </a:cubicBezTo>
                <a:cubicBezTo>
                  <a:pt x="1191" y="1159"/>
                  <a:pt x="1224" y="1149"/>
                  <a:pt x="1250" y="1136"/>
                </a:cubicBezTo>
                <a:lnTo>
                  <a:pt x="1965" y="719"/>
                </a:lnTo>
                <a:cubicBezTo>
                  <a:pt x="2012" y="696"/>
                  <a:pt x="2024" y="648"/>
                  <a:pt x="1977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31"/>
          <p:cNvSpPr/>
          <p:nvPr/>
        </p:nvSpPr>
        <p:spPr>
          <a:xfrm>
            <a:off x="5175918" y="207694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1"/>
                </a:moveTo>
                <a:cubicBezTo>
                  <a:pt x="832" y="1"/>
                  <a:pt x="795" y="9"/>
                  <a:pt x="763" y="29"/>
                </a:cubicBezTo>
                <a:lnTo>
                  <a:pt x="60" y="434"/>
                </a:lnTo>
                <a:cubicBezTo>
                  <a:pt x="1" y="470"/>
                  <a:pt x="1" y="517"/>
                  <a:pt x="48" y="541"/>
                </a:cubicBezTo>
                <a:lnTo>
                  <a:pt x="1072" y="1136"/>
                </a:lnTo>
                <a:cubicBezTo>
                  <a:pt x="1099" y="1147"/>
                  <a:pt x="1126" y="1153"/>
                  <a:pt x="1152" y="1153"/>
                </a:cubicBezTo>
                <a:cubicBezTo>
                  <a:pt x="1185" y="1153"/>
                  <a:pt x="1218" y="1144"/>
                  <a:pt x="1251" y="1124"/>
                </a:cubicBezTo>
                <a:lnTo>
                  <a:pt x="1965" y="720"/>
                </a:lnTo>
                <a:cubicBezTo>
                  <a:pt x="2013" y="684"/>
                  <a:pt x="2025" y="636"/>
                  <a:pt x="1977" y="612"/>
                </a:cubicBezTo>
                <a:lnTo>
                  <a:pt x="953" y="17"/>
                </a:lnTo>
                <a:cubicBezTo>
                  <a:pt x="926" y="6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31"/>
          <p:cNvSpPr/>
          <p:nvPr/>
        </p:nvSpPr>
        <p:spPr>
          <a:xfrm>
            <a:off x="5217152" y="2100664"/>
            <a:ext cx="55337" cy="31888"/>
          </a:xfrm>
          <a:custGeom>
            <a:avLst/>
            <a:gdLst/>
            <a:ahLst/>
            <a:cxnLst/>
            <a:rect l="l" t="t" r="r" b="b"/>
            <a:pathLst>
              <a:path w="2013" h="1160" extrusionOk="0">
                <a:moveTo>
                  <a:pt x="861" y="1"/>
                </a:moveTo>
                <a:cubicBezTo>
                  <a:pt x="828" y="1"/>
                  <a:pt x="795" y="10"/>
                  <a:pt x="763" y="23"/>
                </a:cubicBezTo>
                <a:lnTo>
                  <a:pt x="60" y="440"/>
                </a:lnTo>
                <a:cubicBezTo>
                  <a:pt x="1" y="464"/>
                  <a:pt x="1" y="511"/>
                  <a:pt x="36" y="547"/>
                </a:cubicBezTo>
                <a:lnTo>
                  <a:pt x="1072" y="1142"/>
                </a:lnTo>
                <a:cubicBezTo>
                  <a:pt x="1094" y="1153"/>
                  <a:pt x="1120" y="1159"/>
                  <a:pt x="1148" y="1159"/>
                </a:cubicBezTo>
                <a:cubicBezTo>
                  <a:pt x="1182" y="1159"/>
                  <a:pt x="1218" y="1150"/>
                  <a:pt x="1251" y="1131"/>
                </a:cubicBezTo>
                <a:lnTo>
                  <a:pt x="1953" y="726"/>
                </a:lnTo>
                <a:cubicBezTo>
                  <a:pt x="2013" y="690"/>
                  <a:pt x="2013" y="642"/>
                  <a:pt x="1965" y="619"/>
                </a:cubicBezTo>
                <a:lnTo>
                  <a:pt x="941" y="23"/>
                </a:lnTo>
                <a:cubicBezTo>
                  <a:pt x="914" y="7"/>
                  <a:pt x="888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31"/>
          <p:cNvSpPr/>
          <p:nvPr/>
        </p:nvSpPr>
        <p:spPr>
          <a:xfrm>
            <a:off x="5258056" y="2124387"/>
            <a:ext cx="55695" cy="31723"/>
          </a:xfrm>
          <a:custGeom>
            <a:avLst/>
            <a:gdLst/>
            <a:ahLst/>
            <a:cxnLst/>
            <a:rect l="l" t="t" r="r" b="b"/>
            <a:pathLst>
              <a:path w="2026" h="1154" extrusionOk="0">
                <a:moveTo>
                  <a:pt x="869" y="1"/>
                </a:moveTo>
                <a:cubicBezTo>
                  <a:pt x="835" y="1"/>
                  <a:pt x="801" y="10"/>
                  <a:pt x="775" y="29"/>
                </a:cubicBezTo>
                <a:lnTo>
                  <a:pt x="61" y="434"/>
                </a:lnTo>
                <a:cubicBezTo>
                  <a:pt x="13" y="470"/>
                  <a:pt x="1" y="518"/>
                  <a:pt x="49" y="541"/>
                </a:cubicBezTo>
                <a:lnTo>
                  <a:pt x="1073" y="1137"/>
                </a:lnTo>
                <a:cubicBezTo>
                  <a:pt x="1099" y="1147"/>
                  <a:pt x="1128" y="1153"/>
                  <a:pt x="1158" y="1153"/>
                </a:cubicBezTo>
                <a:cubicBezTo>
                  <a:pt x="1194" y="1153"/>
                  <a:pt x="1230" y="1144"/>
                  <a:pt x="1263" y="1125"/>
                </a:cubicBezTo>
                <a:lnTo>
                  <a:pt x="1966" y="720"/>
                </a:lnTo>
                <a:cubicBezTo>
                  <a:pt x="2025" y="684"/>
                  <a:pt x="2025" y="637"/>
                  <a:pt x="1977" y="613"/>
                </a:cubicBezTo>
                <a:lnTo>
                  <a:pt x="953" y="18"/>
                </a:lnTo>
                <a:cubicBezTo>
                  <a:pt x="927" y="7"/>
                  <a:pt x="898" y="1"/>
                  <a:pt x="8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5" name="Google Shape;2265;p31"/>
          <p:cNvSpPr/>
          <p:nvPr/>
        </p:nvSpPr>
        <p:spPr>
          <a:xfrm>
            <a:off x="5195875" y="2206856"/>
            <a:ext cx="61248" cy="34720"/>
          </a:xfrm>
          <a:custGeom>
            <a:avLst/>
            <a:gdLst/>
            <a:ahLst/>
            <a:cxnLst/>
            <a:rect l="l" t="t" r="r" b="b"/>
            <a:pathLst>
              <a:path w="2228" h="1263" extrusionOk="0">
                <a:moveTo>
                  <a:pt x="865" y="0"/>
                </a:moveTo>
                <a:cubicBezTo>
                  <a:pt x="837" y="0"/>
                  <a:pt x="810" y="6"/>
                  <a:pt x="787" y="18"/>
                </a:cubicBezTo>
                <a:lnTo>
                  <a:pt x="60" y="435"/>
                </a:lnTo>
                <a:cubicBezTo>
                  <a:pt x="13" y="470"/>
                  <a:pt x="1" y="518"/>
                  <a:pt x="48" y="542"/>
                </a:cubicBezTo>
                <a:lnTo>
                  <a:pt x="1275" y="1244"/>
                </a:lnTo>
                <a:cubicBezTo>
                  <a:pt x="1305" y="1256"/>
                  <a:pt x="1334" y="1262"/>
                  <a:pt x="1364" y="1262"/>
                </a:cubicBezTo>
                <a:cubicBezTo>
                  <a:pt x="1394" y="1262"/>
                  <a:pt x="1424" y="1256"/>
                  <a:pt x="1453" y="1244"/>
                </a:cubicBezTo>
                <a:lnTo>
                  <a:pt x="2168" y="828"/>
                </a:lnTo>
                <a:cubicBezTo>
                  <a:pt x="2215" y="792"/>
                  <a:pt x="2227" y="756"/>
                  <a:pt x="2180" y="732"/>
                </a:cubicBezTo>
                <a:lnTo>
                  <a:pt x="953" y="18"/>
                </a:lnTo>
                <a:cubicBezTo>
                  <a:pt x="924" y="6"/>
                  <a:pt x="894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31"/>
          <p:cNvSpPr/>
          <p:nvPr/>
        </p:nvSpPr>
        <p:spPr>
          <a:xfrm>
            <a:off x="5151699" y="2181016"/>
            <a:ext cx="60890" cy="34885"/>
          </a:xfrm>
          <a:custGeom>
            <a:avLst/>
            <a:gdLst/>
            <a:ahLst/>
            <a:cxnLst/>
            <a:rect l="l" t="t" r="r" b="b"/>
            <a:pathLst>
              <a:path w="2215" h="1269" extrusionOk="0">
                <a:moveTo>
                  <a:pt x="867" y="1"/>
                </a:moveTo>
                <a:cubicBezTo>
                  <a:pt x="834" y="1"/>
                  <a:pt x="801" y="10"/>
                  <a:pt x="774" y="29"/>
                </a:cubicBezTo>
                <a:lnTo>
                  <a:pt x="48" y="446"/>
                </a:lnTo>
                <a:cubicBezTo>
                  <a:pt x="12" y="482"/>
                  <a:pt x="0" y="517"/>
                  <a:pt x="36" y="541"/>
                </a:cubicBezTo>
                <a:lnTo>
                  <a:pt x="1263" y="1256"/>
                </a:lnTo>
                <a:cubicBezTo>
                  <a:pt x="1285" y="1265"/>
                  <a:pt x="1308" y="1269"/>
                  <a:pt x="1331" y="1269"/>
                </a:cubicBezTo>
                <a:cubicBezTo>
                  <a:pt x="1368" y="1269"/>
                  <a:pt x="1404" y="1258"/>
                  <a:pt x="1441" y="1244"/>
                </a:cubicBezTo>
                <a:lnTo>
                  <a:pt x="2155" y="827"/>
                </a:lnTo>
                <a:cubicBezTo>
                  <a:pt x="2215" y="803"/>
                  <a:pt x="2215" y="755"/>
                  <a:pt x="2167" y="732"/>
                </a:cubicBezTo>
                <a:lnTo>
                  <a:pt x="941" y="17"/>
                </a:lnTo>
                <a:cubicBezTo>
                  <a:pt x="920" y="7"/>
                  <a:pt x="893" y="1"/>
                  <a:pt x="86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31"/>
          <p:cNvSpPr/>
          <p:nvPr/>
        </p:nvSpPr>
        <p:spPr>
          <a:xfrm>
            <a:off x="5107194" y="2155780"/>
            <a:ext cx="60890" cy="34720"/>
          </a:xfrm>
          <a:custGeom>
            <a:avLst/>
            <a:gdLst/>
            <a:ahLst/>
            <a:cxnLst/>
            <a:rect l="l" t="t" r="r" b="b"/>
            <a:pathLst>
              <a:path w="2215" h="1263" extrusionOk="0">
                <a:moveTo>
                  <a:pt x="857" y="1"/>
                </a:moveTo>
                <a:cubicBezTo>
                  <a:pt x="828" y="1"/>
                  <a:pt x="798" y="7"/>
                  <a:pt x="774" y="19"/>
                </a:cubicBezTo>
                <a:lnTo>
                  <a:pt x="60" y="435"/>
                </a:lnTo>
                <a:cubicBezTo>
                  <a:pt x="0" y="459"/>
                  <a:pt x="0" y="507"/>
                  <a:pt x="48" y="530"/>
                </a:cubicBezTo>
                <a:lnTo>
                  <a:pt x="1274" y="1245"/>
                </a:lnTo>
                <a:cubicBezTo>
                  <a:pt x="1298" y="1257"/>
                  <a:pt x="1328" y="1263"/>
                  <a:pt x="1358" y="1263"/>
                </a:cubicBezTo>
                <a:cubicBezTo>
                  <a:pt x="1387" y="1263"/>
                  <a:pt x="1417" y="1257"/>
                  <a:pt x="1441" y="1245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41" y="19"/>
                </a:lnTo>
                <a:cubicBezTo>
                  <a:pt x="917" y="7"/>
                  <a:pt x="887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31"/>
          <p:cNvSpPr/>
          <p:nvPr/>
        </p:nvSpPr>
        <p:spPr>
          <a:xfrm>
            <a:off x="4830624" y="1996066"/>
            <a:ext cx="292961" cy="168596"/>
          </a:xfrm>
          <a:custGeom>
            <a:avLst/>
            <a:gdLst/>
            <a:ahLst/>
            <a:cxnLst/>
            <a:rect l="l" t="t" r="r" b="b"/>
            <a:pathLst>
              <a:path w="10657" h="6133" extrusionOk="0">
                <a:moveTo>
                  <a:pt x="858" y="0"/>
                </a:moveTo>
                <a:cubicBezTo>
                  <a:pt x="828" y="0"/>
                  <a:pt x="798" y="6"/>
                  <a:pt x="774" y="18"/>
                </a:cubicBezTo>
                <a:lnTo>
                  <a:pt x="48" y="435"/>
                </a:lnTo>
                <a:cubicBezTo>
                  <a:pt x="0" y="459"/>
                  <a:pt x="0" y="506"/>
                  <a:pt x="36" y="530"/>
                </a:cubicBezTo>
                <a:lnTo>
                  <a:pt x="9716" y="6114"/>
                </a:lnTo>
                <a:cubicBezTo>
                  <a:pt x="9740" y="6126"/>
                  <a:pt x="9769" y="6132"/>
                  <a:pt x="9799" y="6132"/>
                </a:cubicBezTo>
                <a:cubicBezTo>
                  <a:pt x="9829" y="6132"/>
                  <a:pt x="9859" y="6126"/>
                  <a:pt x="9883" y="6114"/>
                </a:cubicBezTo>
                <a:lnTo>
                  <a:pt x="10609" y="5698"/>
                </a:lnTo>
                <a:cubicBezTo>
                  <a:pt x="10657" y="5674"/>
                  <a:pt x="10657" y="5626"/>
                  <a:pt x="10621" y="5602"/>
                </a:cubicBezTo>
                <a:lnTo>
                  <a:pt x="941" y="18"/>
                </a:lnTo>
                <a:cubicBezTo>
                  <a:pt x="917" y="6"/>
                  <a:pt x="887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9" name="Google Shape;2269;p31"/>
          <p:cNvSpPr/>
          <p:nvPr/>
        </p:nvSpPr>
        <p:spPr>
          <a:xfrm>
            <a:off x="5042374" y="1777804"/>
            <a:ext cx="350910" cy="204608"/>
          </a:xfrm>
          <a:custGeom>
            <a:avLst/>
            <a:gdLst/>
            <a:ahLst/>
            <a:cxnLst/>
            <a:rect l="l" t="t" r="r" b="b"/>
            <a:pathLst>
              <a:path w="12765" h="7443" extrusionOk="0">
                <a:moveTo>
                  <a:pt x="12359" y="5144"/>
                </a:moveTo>
                <a:lnTo>
                  <a:pt x="3656" y="108"/>
                </a:lnTo>
                <a:cubicBezTo>
                  <a:pt x="3406" y="1"/>
                  <a:pt x="3120" y="13"/>
                  <a:pt x="2894" y="144"/>
                </a:cubicBezTo>
                <a:lnTo>
                  <a:pt x="263" y="1656"/>
                </a:lnTo>
                <a:lnTo>
                  <a:pt x="1" y="1608"/>
                </a:lnTo>
                <a:lnTo>
                  <a:pt x="1" y="1954"/>
                </a:lnTo>
                <a:cubicBezTo>
                  <a:pt x="13" y="2037"/>
                  <a:pt x="60" y="2108"/>
                  <a:pt x="132" y="2144"/>
                </a:cubicBezTo>
                <a:lnTo>
                  <a:pt x="9121" y="7323"/>
                </a:lnTo>
                <a:cubicBezTo>
                  <a:pt x="9359" y="7442"/>
                  <a:pt x="9645" y="7430"/>
                  <a:pt x="9883" y="7300"/>
                </a:cubicBezTo>
                <a:lnTo>
                  <a:pt x="12574" y="5740"/>
                </a:lnTo>
                <a:cubicBezTo>
                  <a:pt x="12681" y="5692"/>
                  <a:pt x="12752" y="5597"/>
                  <a:pt x="12764" y="5490"/>
                </a:cubicBezTo>
                <a:lnTo>
                  <a:pt x="12764" y="514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31"/>
          <p:cNvSpPr/>
          <p:nvPr/>
        </p:nvSpPr>
        <p:spPr>
          <a:xfrm>
            <a:off x="5042374" y="1769282"/>
            <a:ext cx="350910" cy="202464"/>
          </a:xfrm>
          <a:custGeom>
            <a:avLst/>
            <a:gdLst/>
            <a:ahLst/>
            <a:cxnLst/>
            <a:rect l="l" t="t" r="r" b="b"/>
            <a:pathLst>
              <a:path w="12765" h="7365" extrusionOk="0">
                <a:moveTo>
                  <a:pt x="3305" y="1"/>
                </a:moveTo>
                <a:cubicBezTo>
                  <a:pt x="3161" y="1"/>
                  <a:pt x="3018" y="37"/>
                  <a:pt x="2894" y="109"/>
                </a:cubicBezTo>
                <a:lnTo>
                  <a:pt x="191" y="1668"/>
                </a:lnTo>
                <a:cubicBezTo>
                  <a:pt x="96" y="1704"/>
                  <a:pt x="25" y="1799"/>
                  <a:pt x="1" y="1906"/>
                </a:cubicBezTo>
                <a:cubicBezTo>
                  <a:pt x="13" y="1990"/>
                  <a:pt x="60" y="2073"/>
                  <a:pt x="144" y="2097"/>
                </a:cubicBezTo>
                <a:lnTo>
                  <a:pt x="9121" y="7288"/>
                </a:lnTo>
                <a:cubicBezTo>
                  <a:pt x="9237" y="7338"/>
                  <a:pt x="9358" y="7364"/>
                  <a:pt x="9478" y="7364"/>
                </a:cubicBezTo>
                <a:cubicBezTo>
                  <a:pt x="9617" y="7364"/>
                  <a:pt x="9755" y="7329"/>
                  <a:pt x="9883" y="7252"/>
                </a:cubicBezTo>
                <a:lnTo>
                  <a:pt x="12586" y="5705"/>
                </a:lnTo>
                <a:cubicBezTo>
                  <a:pt x="12681" y="5657"/>
                  <a:pt x="12752" y="5562"/>
                  <a:pt x="12764" y="5454"/>
                </a:cubicBezTo>
                <a:cubicBezTo>
                  <a:pt x="12764" y="5371"/>
                  <a:pt x="12705" y="5300"/>
                  <a:pt x="12633" y="5264"/>
                </a:cubicBezTo>
                <a:lnTo>
                  <a:pt x="3656" y="73"/>
                </a:lnTo>
                <a:cubicBezTo>
                  <a:pt x="3543" y="25"/>
                  <a:pt x="3424" y="1"/>
                  <a:pt x="33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31"/>
          <p:cNvSpPr/>
          <p:nvPr/>
        </p:nvSpPr>
        <p:spPr>
          <a:xfrm>
            <a:off x="5131412" y="1734948"/>
            <a:ext cx="173489" cy="185942"/>
          </a:xfrm>
          <a:custGeom>
            <a:avLst/>
            <a:gdLst/>
            <a:ahLst/>
            <a:cxnLst/>
            <a:rect l="l" t="t" r="r" b="b"/>
            <a:pathLst>
              <a:path w="6311" h="6764" extrusionOk="0">
                <a:moveTo>
                  <a:pt x="5441" y="3072"/>
                </a:moveTo>
                <a:lnTo>
                  <a:pt x="0" y="0"/>
                </a:lnTo>
                <a:lnTo>
                  <a:pt x="0" y="3298"/>
                </a:lnTo>
                <a:cubicBezTo>
                  <a:pt x="0" y="3322"/>
                  <a:pt x="12" y="3334"/>
                  <a:pt x="24" y="3346"/>
                </a:cubicBezTo>
                <a:lnTo>
                  <a:pt x="5906" y="6739"/>
                </a:lnTo>
                <a:cubicBezTo>
                  <a:pt x="5965" y="6763"/>
                  <a:pt x="6025" y="6763"/>
                  <a:pt x="6084" y="6727"/>
                </a:cubicBezTo>
                <a:lnTo>
                  <a:pt x="6263" y="6620"/>
                </a:lnTo>
                <a:cubicBezTo>
                  <a:pt x="6287" y="6608"/>
                  <a:pt x="6311" y="6584"/>
                  <a:pt x="6311" y="6561"/>
                </a:cubicBezTo>
                <a:lnTo>
                  <a:pt x="6311" y="326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31"/>
          <p:cNvSpPr/>
          <p:nvPr/>
        </p:nvSpPr>
        <p:spPr>
          <a:xfrm>
            <a:off x="5130753" y="1729862"/>
            <a:ext cx="173819" cy="100146"/>
          </a:xfrm>
          <a:custGeom>
            <a:avLst/>
            <a:gdLst/>
            <a:ahLst/>
            <a:cxnLst/>
            <a:rect l="l" t="t" r="r" b="b"/>
            <a:pathLst>
              <a:path w="6323" h="3643" extrusionOk="0">
                <a:moveTo>
                  <a:pt x="334" y="1"/>
                </a:moveTo>
                <a:cubicBezTo>
                  <a:pt x="304" y="1"/>
                  <a:pt x="274" y="7"/>
                  <a:pt x="250" y="19"/>
                </a:cubicBezTo>
                <a:lnTo>
                  <a:pt x="60" y="126"/>
                </a:lnTo>
                <a:cubicBezTo>
                  <a:pt x="12" y="161"/>
                  <a:pt x="0" y="197"/>
                  <a:pt x="48" y="221"/>
                </a:cubicBezTo>
                <a:lnTo>
                  <a:pt x="5930" y="3614"/>
                </a:lnTo>
                <a:cubicBezTo>
                  <a:pt x="5956" y="3634"/>
                  <a:pt x="5986" y="3643"/>
                  <a:pt x="6017" y="3643"/>
                </a:cubicBezTo>
                <a:cubicBezTo>
                  <a:pt x="6043" y="3643"/>
                  <a:pt x="6070" y="3637"/>
                  <a:pt x="6096" y="3626"/>
                </a:cubicBezTo>
                <a:lnTo>
                  <a:pt x="6287" y="3507"/>
                </a:lnTo>
                <a:cubicBezTo>
                  <a:pt x="6311" y="3495"/>
                  <a:pt x="6323" y="3483"/>
                  <a:pt x="6323" y="3459"/>
                </a:cubicBezTo>
                <a:cubicBezTo>
                  <a:pt x="6323" y="3436"/>
                  <a:pt x="6311" y="3424"/>
                  <a:pt x="6299" y="3412"/>
                </a:cubicBezTo>
                <a:lnTo>
                  <a:pt x="417" y="19"/>
                </a:lnTo>
                <a:cubicBezTo>
                  <a:pt x="393" y="7"/>
                  <a:pt x="364" y="1"/>
                  <a:pt x="334" y="1"/>
                </a:cubicBezTo>
                <a:close/>
              </a:path>
            </a:pathLst>
          </a:custGeom>
          <a:solidFill>
            <a:srgbClr val="351D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31"/>
          <p:cNvSpPr/>
          <p:nvPr/>
        </p:nvSpPr>
        <p:spPr>
          <a:xfrm>
            <a:off x="4917023" y="1156925"/>
            <a:ext cx="607172" cy="791465"/>
          </a:xfrm>
          <a:custGeom>
            <a:avLst/>
            <a:gdLst/>
            <a:ahLst/>
            <a:cxnLst/>
            <a:rect l="l" t="t" r="r" b="b"/>
            <a:pathLst>
              <a:path w="22087" h="28791" extrusionOk="0">
                <a:moveTo>
                  <a:pt x="21575" y="11883"/>
                </a:moveTo>
                <a:lnTo>
                  <a:pt x="1132" y="72"/>
                </a:lnTo>
                <a:cubicBezTo>
                  <a:pt x="1037" y="13"/>
                  <a:pt x="917" y="1"/>
                  <a:pt x="810" y="49"/>
                </a:cubicBezTo>
                <a:lnTo>
                  <a:pt x="1" y="525"/>
                </a:lnTo>
                <a:lnTo>
                  <a:pt x="632" y="965"/>
                </a:lnTo>
                <a:lnTo>
                  <a:pt x="632" y="15550"/>
                </a:lnTo>
                <a:cubicBezTo>
                  <a:pt x="644" y="15931"/>
                  <a:pt x="822" y="16277"/>
                  <a:pt x="1132" y="16491"/>
                </a:cubicBezTo>
                <a:lnTo>
                  <a:pt x="21063" y="28004"/>
                </a:lnTo>
                <a:lnTo>
                  <a:pt x="21087" y="28790"/>
                </a:lnTo>
                <a:lnTo>
                  <a:pt x="21896" y="28326"/>
                </a:lnTo>
                <a:cubicBezTo>
                  <a:pt x="22015" y="28231"/>
                  <a:pt x="22087" y="28076"/>
                  <a:pt x="22063" y="27921"/>
                </a:cubicBezTo>
                <a:lnTo>
                  <a:pt x="22063" y="12824"/>
                </a:lnTo>
                <a:cubicBezTo>
                  <a:pt x="22063" y="12443"/>
                  <a:pt x="21872" y="12098"/>
                  <a:pt x="2157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31"/>
          <p:cNvSpPr/>
          <p:nvPr/>
        </p:nvSpPr>
        <p:spPr>
          <a:xfrm>
            <a:off x="4911800" y="1169708"/>
            <a:ext cx="590155" cy="779974"/>
          </a:xfrm>
          <a:custGeom>
            <a:avLst/>
            <a:gdLst/>
            <a:ahLst/>
            <a:cxnLst/>
            <a:rect l="l" t="t" r="r" b="b"/>
            <a:pathLst>
              <a:path w="21468" h="28373" extrusionOk="0">
                <a:moveTo>
                  <a:pt x="20955" y="11883"/>
                </a:moveTo>
                <a:lnTo>
                  <a:pt x="512" y="84"/>
                </a:lnTo>
                <a:cubicBezTo>
                  <a:pt x="417" y="12"/>
                  <a:pt x="286" y="0"/>
                  <a:pt x="191" y="60"/>
                </a:cubicBezTo>
                <a:cubicBezTo>
                  <a:pt x="60" y="143"/>
                  <a:pt x="0" y="298"/>
                  <a:pt x="12" y="453"/>
                </a:cubicBezTo>
                <a:lnTo>
                  <a:pt x="12" y="15550"/>
                </a:lnTo>
                <a:cubicBezTo>
                  <a:pt x="24" y="15931"/>
                  <a:pt x="203" y="16276"/>
                  <a:pt x="512" y="16502"/>
                </a:cubicBezTo>
                <a:lnTo>
                  <a:pt x="20955" y="28301"/>
                </a:lnTo>
                <a:cubicBezTo>
                  <a:pt x="21050" y="28373"/>
                  <a:pt x="21169" y="28373"/>
                  <a:pt x="21277" y="28325"/>
                </a:cubicBezTo>
                <a:cubicBezTo>
                  <a:pt x="21396" y="28230"/>
                  <a:pt x="21467" y="28075"/>
                  <a:pt x="21443" y="27932"/>
                </a:cubicBezTo>
                <a:lnTo>
                  <a:pt x="21443" y="12823"/>
                </a:lnTo>
                <a:cubicBezTo>
                  <a:pt x="21443" y="12454"/>
                  <a:pt x="21253" y="12097"/>
                  <a:pt x="2095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31"/>
          <p:cNvSpPr/>
          <p:nvPr/>
        </p:nvSpPr>
        <p:spPr>
          <a:xfrm>
            <a:off x="4924885" y="1186064"/>
            <a:ext cx="563957" cy="747591"/>
          </a:xfrm>
          <a:custGeom>
            <a:avLst/>
            <a:gdLst/>
            <a:ahLst/>
            <a:cxnLst/>
            <a:rect l="l" t="t" r="r" b="b"/>
            <a:pathLst>
              <a:path w="20515" h="27195" extrusionOk="0">
                <a:moveTo>
                  <a:pt x="20217" y="11597"/>
                </a:moveTo>
                <a:lnTo>
                  <a:pt x="298" y="96"/>
                </a:lnTo>
                <a:cubicBezTo>
                  <a:pt x="131" y="1"/>
                  <a:pt x="0" y="96"/>
                  <a:pt x="0" y="322"/>
                </a:cubicBezTo>
                <a:lnTo>
                  <a:pt x="0" y="15014"/>
                </a:lnTo>
                <a:cubicBezTo>
                  <a:pt x="0" y="15241"/>
                  <a:pt x="108" y="15455"/>
                  <a:pt x="298" y="15598"/>
                </a:cubicBezTo>
                <a:lnTo>
                  <a:pt x="20217" y="27099"/>
                </a:lnTo>
                <a:cubicBezTo>
                  <a:pt x="20384" y="27194"/>
                  <a:pt x="20515" y="27099"/>
                  <a:pt x="20515" y="26873"/>
                </a:cubicBezTo>
                <a:lnTo>
                  <a:pt x="20515" y="12169"/>
                </a:lnTo>
                <a:cubicBezTo>
                  <a:pt x="20515" y="11942"/>
                  <a:pt x="20396" y="11728"/>
                  <a:pt x="20217" y="1159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31"/>
          <p:cNvSpPr/>
          <p:nvPr/>
        </p:nvSpPr>
        <p:spPr>
          <a:xfrm>
            <a:off x="4889204" y="2959689"/>
            <a:ext cx="47173" cy="27188"/>
          </a:xfrm>
          <a:custGeom>
            <a:avLst/>
            <a:gdLst/>
            <a:ahLst/>
            <a:cxnLst/>
            <a:rect l="l" t="t" r="r" b="b"/>
            <a:pathLst>
              <a:path w="1716" h="989" extrusionOk="0">
                <a:moveTo>
                  <a:pt x="1417" y="822"/>
                </a:moveTo>
                <a:cubicBezTo>
                  <a:pt x="1060" y="989"/>
                  <a:pt x="655" y="989"/>
                  <a:pt x="298" y="822"/>
                </a:cubicBezTo>
                <a:cubicBezTo>
                  <a:pt x="1" y="643"/>
                  <a:pt x="1" y="358"/>
                  <a:pt x="298" y="179"/>
                </a:cubicBezTo>
                <a:cubicBezTo>
                  <a:pt x="655" y="0"/>
                  <a:pt x="1060" y="0"/>
                  <a:pt x="1417" y="179"/>
                </a:cubicBezTo>
                <a:cubicBezTo>
                  <a:pt x="1715" y="358"/>
                  <a:pt x="1715" y="631"/>
                  <a:pt x="1417" y="822"/>
                </a:cubicBezTo>
                <a:close/>
              </a:path>
            </a:pathLst>
          </a:custGeom>
          <a:solidFill>
            <a:srgbClr val="7929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7" name="Google Shape;2277;p31"/>
          <p:cNvGrpSpPr/>
          <p:nvPr/>
        </p:nvGrpSpPr>
        <p:grpSpPr>
          <a:xfrm>
            <a:off x="4789592" y="2733637"/>
            <a:ext cx="554153" cy="346298"/>
            <a:chOff x="4798906" y="2849477"/>
            <a:chExt cx="603127" cy="376902"/>
          </a:xfrm>
        </p:grpSpPr>
        <p:sp>
          <p:nvSpPr>
            <p:cNvPr id="2278" name="Google Shape;2278;p31"/>
            <p:cNvSpPr/>
            <p:nvPr/>
          </p:nvSpPr>
          <p:spPr>
            <a:xfrm>
              <a:off x="4798906" y="2875119"/>
              <a:ext cx="603127" cy="351261"/>
            </a:xfrm>
            <a:custGeom>
              <a:avLst/>
              <a:gdLst/>
              <a:ahLst/>
              <a:cxnLst/>
              <a:rect l="l" t="t" r="r" b="b"/>
              <a:pathLst>
                <a:path w="20158" h="11740" extrusionOk="0">
                  <a:moveTo>
                    <a:pt x="19443" y="3799"/>
                  </a:moveTo>
                  <a:lnTo>
                    <a:pt x="13157" y="167"/>
                  </a:lnTo>
                  <a:cubicBezTo>
                    <a:pt x="12859" y="0"/>
                    <a:pt x="12323" y="24"/>
                    <a:pt x="11966" y="215"/>
                  </a:cubicBezTo>
                  <a:lnTo>
                    <a:pt x="655" y="6751"/>
                  </a:lnTo>
                  <a:lnTo>
                    <a:pt x="0" y="6501"/>
                  </a:lnTo>
                  <a:lnTo>
                    <a:pt x="0" y="7347"/>
                  </a:lnTo>
                  <a:cubicBezTo>
                    <a:pt x="12" y="7478"/>
                    <a:pt x="95" y="7597"/>
                    <a:pt x="215" y="7644"/>
                  </a:cubicBezTo>
                  <a:lnTo>
                    <a:pt x="7001" y="11573"/>
                  </a:lnTo>
                  <a:cubicBezTo>
                    <a:pt x="7299" y="11740"/>
                    <a:pt x="7835" y="11716"/>
                    <a:pt x="8192" y="11514"/>
                  </a:cubicBezTo>
                  <a:lnTo>
                    <a:pt x="19860" y="4775"/>
                  </a:lnTo>
                  <a:cubicBezTo>
                    <a:pt x="20015" y="4703"/>
                    <a:pt x="20134" y="4561"/>
                    <a:pt x="20158" y="4394"/>
                  </a:cubicBezTo>
                  <a:lnTo>
                    <a:pt x="20158" y="354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4799265" y="2849477"/>
              <a:ext cx="602768" cy="351620"/>
            </a:xfrm>
            <a:custGeom>
              <a:avLst/>
              <a:gdLst/>
              <a:ahLst/>
              <a:cxnLst/>
              <a:rect l="l" t="t" r="r" b="b"/>
              <a:pathLst>
                <a:path w="20146" h="11752" extrusionOk="0">
                  <a:moveTo>
                    <a:pt x="6989" y="11573"/>
                  </a:moveTo>
                  <a:lnTo>
                    <a:pt x="203" y="7656"/>
                  </a:lnTo>
                  <a:cubicBezTo>
                    <a:pt x="83" y="7596"/>
                    <a:pt x="0" y="7489"/>
                    <a:pt x="0" y="7358"/>
                  </a:cubicBezTo>
                  <a:cubicBezTo>
                    <a:pt x="12" y="7180"/>
                    <a:pt x="131" y="7037"/>
                    <a:pt x="286" y="6965"/>
                  </a:cubicBezTo>
                  <a:lnTo>
                    <a:pt x="11966" y="226"/>
                  </a:lnTo>
                  <a:cubicBezTo>
                    <a:pt x="12311" y="24"/>
                    <a:pt x="12847" y="0"/>
                    <a:pt x="13145" y="179"/>
                  </a:cubicBezTo>
                  <a:lnTo>
                    <a:pt x="19931" y="4096"/>
                  </a:lnTo>
                  <a:cubicBezTo>
                    <a:pt x="20050" y="4155"/>
                    <a:pt x="20134" y="4263"/>
                    <a:pt x="20146" y="4394"/>
                  </a:cubicBezTo>
                  <a:cubicBezTo>
                    <a:pt x="20122" y="4572"/>
                    <a:pt x="20003" y="4715"/>
                    <a:pt x="19848" y="4786"/>
                  </a:cubicBezTo>
                  <a:lnTo>
                    <a:pt x="8180" y="11525"/>
                  </a:lnTo>
                  <a:cubicBezTo>
                    <a:pt x="7823" y="11728"/>
                    <a:pt x="7299" y="11752"/>
                    <a:pt x="6989" y="11573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4869068" y="2854803"/>
              <a:ext cx="526562" cy="303897"/>
            </a:xfrm>
            <a:custGeom>
              <a:avLst/>
              <a:gdLst/>
              <a:ahLst/>
              <a:cxnLst/>
              <a:rect l="l" t="t" r="r" b="b"/>
              <a:pathLst>
                <a:path w="17599" h="10157" extrusionOk="0">
                  <a:moveTo>
                    <a:pt x="7037" y="10062"/>
                  </a:moveTo>
                  <a:lnTo>
                    <a:pt x="191" y="6109"/>
                  </a:lnTo>
                  <a:cubicBezTo>
                    <a:pt x="1" y="6001"/>
                    <a:pt x="36" y="5823"/>
                    <a:pt x="239" y="5704"/>
                  </a:cubicBezTo>
                  <a:lnTo>
                    <a:pt x="9871" y="132"/>
                  </a:lnTo>
                  <a:cubicBezTo>
                    <a:pt x="10085" y="13"/>
                    <a:pt x="10347" y="1"/>
                    <a:pt x="10574" y="108"/>
                  </a:cubicBezTo>
                  <a:lnTo>
                    <a:pt x="17420" y="4061"/>
                  </a:lnTo>
                  <a:cubicBezTo>
                    <a:pt x="17598" y="4168"/>
                    <a:pt x="17574" y="4347"/>
                    <a:pt x="17372" y="4466"/>
                  </a:cubicBezTo>
                  <a:lnTo>
                    <a:pt x="7740" y="10026"/>
                  </a:lnTo>
                  <a:cubicBezTo>
                    <a:pt x="7526" y="10145"/>
                    <a:pt x="7264" y="10157"/>
                    <a:pt x="7037" y="1006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4911106" y="3097755"/>
              <a:ext cx="44222" cy="25342"/>
            </a:xfrm>
            <a:custGeom>
              <a:avLst/>
              <a:gdLst/>
              <a:ahLst/>
              <a:cxnLst/>
              <a:rect l="l" t="t" r="r" b="b"/>
              <a:pathLst>
                <a:path w="1478" h="847" extrusionOk="0">
                  <a:moveTo>
                    <a:pt x="1215" y="691"/>
                  </a:moveTo>
                  <a:cubicBezTo>
                    <a:pt x="917" y="846"/>
                    <a:pt x="560" y="846"/>
                    <a:pt x="263" y="691"/>
                  </a:cubicBezTo>
                  <a:cubicBezTo>
                    <a:pt x="1" y="548"/>
                    <a:pt x="1" y="298"/>
                    <a:pt x="263" y="156"/>
                  </a:cubicBezTo>
                  <a:cubicBezTo>
                    <a:pt x="560" y="1"/>
                    <a:pt x="917" y="1"/>
                    <a:pt x="1215" y="156"/>
                  </a:cubicBezTo>
                  <a:cubicBezTo>
                    <a:pt x="1477" y="298"/>
                    <a:pt x="1477" y="548"/>
                    <a:pt x="1215" y="69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31"/>
          <p:cNvGrpSpPr/>
          <p:nvPr/>
        </p:nvGrpSpPr>
        <p:grpSpPr>
          <a:xfrm>
            <a:off x="3034348" y="2469967"/>
            <a:ext cx="526471" cy="1006509"/>
            <a:chOff x="1497487" y="1370526"/>
            <a:chExt cx="1262521" cy="2413692"/>
          </a:xfrm>
        </p:grpSpPr>
        <p:sp>
          <p:nvSpPr>
            <p:cNvPr id="2283" name="Google Shape;2283;p31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31"/>
          <p:cNvGrpSpPr/>
          <p:nvPr/>
        </p:nvGrpSpPr>
        <p:grpSpPr>
          <a:xfrm>
            <a:off x="3821232" y="2765056"/>
            <a:ext cx="201672" cy="232906"/>
            <a:chOff x="3669150" y="2223718"/>
            <a:chExt cx="436237" cy="503799"/>
          </a:xfrm>
        </p:grpSpPr>
        <p:sp>
          <p:nvSpPr>
            <p:cNvPr id="2376" name="Google Shape;2376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9" name="Google Shape;2379;p31"/>
          <p:cNvGrpSpPr/>
          <p:nvPr/>
        </p:nvGrpSpPr>
        <p:grpSpPr>
          <a:xfrm>
            <a:off x="4458777" y="1404785"/>
            <a:ext cx="350953" cy="405306"/>
            <a:chOff x="3669150" y="2223718"/>
            <a:chExt cx="436237" cy="503799"/>
          </a:xfrm>
        </p:grpSpPr>
        <p:sp>
          <p:nvSpPr>
            <p:cNvPr id="2380" name="Google Shape;238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3" name="Google Shape;2383;p31"/>
          <p:cNvGrpSpPr/>
          <p:nvPr/>
        </p:nvGrpSpPr>
        <p:grpSpPr>
          <a:xfrm>
            <a:off x="4191339" y="2926180"/>
            <a:ext cx="350850" cy="405098"/>
            <a:chOff x="3669150" y="1828675"/>
            <a:chExt cx="1805712" cy="2084909"/>
          </a:xfrm>
        </p:grpSpPr>
        <p:sp>
          <p:nvSpPr>
            <p:cNvPr id="2384" name="Google Shape;2384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1" name="Google Shape;2441;p31"/>
          <p:cNvGrpSpPr/>
          <p:nvPr/>
        </p:nvGrpSpPr>
        <p:grpSpPr>
          <a:xfrm>
            <a:off x="3191465" y="1726505"/>
            <a:ext cx="350850" cy="405098"/>
            <a:chOff x="3669150" y="1828675"/>
            <a:chExt cx="1805712" cy="2084909"/>
          </a:xfrm>
        </p:grpSpPr>
        <p:sp>
          <p:nvSpPr>
            <p:cNvPr id="2442" name="Google Shape;2442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9" name="Google Shape;2499;p31"/>
          <p:cNvGrpSpPr/>
          <p:nvPr/>
        </p:nvGrpSpPr>
        <p:grpSpPr>
          <a:xfrm>
            <a:off x="5720187" y="2531871"/>
            <a:ext cx="350953" cy="405306"/>
            <a:chOff x="3669150" y="2223718"/>
            <a:chExt cx="436237" cy="503799"/>
          </a:xfrm>
        </p:grpSpPr>
        <p:sp>
          <p:nvSpPr>
            <p:cNvPr id="2500" name="Google Shape;250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3" name="Google Shape;2503;p31"/>
          <p:cNvSpPr txBox="1"/>
          <p:nvPr/>
        </p:nvSpPr>
        <p:spPr>
          <a:xfrm>
            <a:off x="462900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4" name="Google Shape;2504;p31"/>
          <p:cNvSpPr txBox="1"/>
          <p:nvPr/>
        </p:nvSpPr>
        <p:spPr>
          <a:xfrm>
            <a:off x="46302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5" name="Google Shape;2505;p31"/>
          <p:cNvSpPr txBox="1"/>
          <p:nvPr/>
        </p:nvSpPr>
        <p:spPr>
          <a:xfrm>
            <a:off x="463025" y="3581451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6" name="Google Shape;2506;p31"/>
          <p:cNvSpPr txBox="1"/>
          <p:nvPr/>
        </p:nvSpPr>
        <p:spPr>
          <a:xfrm>
            <a:off x="6908975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7" name="Google Shape;2507;p31"/>
          <p:cNvSpPr txBox="1"/>
          <p:nvPr/>
        </p:nvSpPr>
        <p:spPr>
          <a:xfrm>
            <a:off x="690897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8" name="Google Shape;2508;p31"/>
          <p:cNvSpPr txBox="1"/>
          <p:nvPr/>
        </p:nvSpPr>
        <p:spPr>
          <a:xfrm>
            <a:off x="6908975" y="3581450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9" name="Google Shape;2509;p31"/>
          <p:cNvSpPr txBox="1"/>
          <p:nvPr/>
        </p:nvSpPr>
        <p:spPr>
          <a:xfrm>
            <a:off x="2611692" y="3581425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0" name="Google Shape;2510;p31"/>
          <p:cNvSpPr txBox="1"/>
          <p:nvPr/>
        </p:nvSpPr>
        <p:spPr>
          <a:xfrm>
            <a:off x="4760333" y="3581458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1" name="Google Shape;2511;p31"/>
          <p:cNvSpPr/>
          <p:nvPr/>
        </p:nvSpPr>
        <p:spPr>
          <a:xfrm>
            <a:off x="3230538" y="143626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2" name="Google Shape;2512;p31"/>
          <p:cNvSpPr/>
          <p:nvPr/>
        </p:nvSpPr>
        <p:spPr>
          <a:xfrm>
            <a:off x="2761638" y="31684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3" name="Google Shape;2513;p31"/>
          <p:cNvSpPr/>
          <p:nvPr/>
        </p:nvSpPr>
        <p:spPr>
          <a:xfrm>
            <a:off x="3805651" y="250081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4" name="Google Shape;2514;p31"/>
          <p:cNvSpPr/>
          <p:nvPr/>
        </p:nvSpPr>
        <p:spPr>
          <a:xfrm>
            <a:off x="4250363" y="26590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5" name="Google Shape;2515;p31"/>
          <p:cNvSpPr/>
          <p:nvPr/>
        </p:nvSpPr>
        <p:spPr>
          <a:xfrm>
            <a:off x="5026238" y="2444099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6" name="Google Shape;2516;p31"/>
          <p:cNvSpPr/>
          <p:nvPr/>
        </p:nvSpPr>
        <p:spPr>
          <a:xfrm>
            <a:off x="5800539" y="2279636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7" name="Google Shape;2517;p31"/>
          <p:cNvSpPr/>
          <p:nvPr/>
        </p:nvSpPr>
        <p:spPr>
          <a:xfrm>
            <a:off x="4517839" y="113588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8" name="Google Shape;2518;p31"/>
          <p:cNvSpPr/>
          <p:nvPr/>
        </p:nvSpPr>
        <p:spPr>
          <a:xfrm>
            <a:off x="5567739" y="128443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524" name="Google Shape;2524;p32"/>
          <p:cNvGrpSpPr/>
          <p:nvPr/>
        </p:nvGrpSpPr>
        <p:grpSpPr>
          <a:xfrm>
            <a:off x="3447842" y="1065021"/>
            <a:ext cx="2103875" cy="1894171"/>
            <a:chOff x="3447842" y="1065021"/>
            <a:chExt cx="2103875" cy="1894171"/>
          </a:xfrm>
        </p:grpSpPr>
        <p:grpSp>
          <p:nvGrpSpPr>
            <p:cNvPr id="2525" name="Google Shape;2525;p32"/>
            <p:cNvGrpSpPr/>
            <p:nvPr/>
          </p:nvGrpSpPr>
          <p:grpSpPr>
            <a:xfrm>
              <a:off x="3447842" y="1065021"/>
              <a:ext cx="2103875" cy="1278963"/>
              <a:chOff x="961647" y="2401547"/>
              <a:chExt cx="1302628" cy="791878"/>
            </a:xfrm>
          </p:grpSpPr>
          <p:sp>
            <p:nvSpPr>
              <p:cNvPr id="2526" name="Google Shape;2526;p32"/>
              <p:cNvSpPr/>
              <p:nvPr/>
            </p:nvSpPr>
            <p:spPr>
              <a:xfrm>
                <a:off x="961647" y="2476847"/>
                <a:ext cx="595925" cy="698925"/>
              </a:xfrm>
              <a:custGeom>
                <a:avLst/>
                <a:gdLst/>
                <a:ahLst/>
                <a:cxnLst/>
                <a:rect l="l" t="t" r="r" b="b"/>
                <a:pathLst>
                  <a:path w="23837" h="27957" extrusionOk="0">
                    <a:moveTo>
                      <a:pt x="18848" y="1"/>
                    </a:moveTo>
                    <a:cubicBezTo>
                      <a:pt x="18598" y="1"/>
                      <a:pt x="18336" y="13"/>
                      <a:pt x="18074" y="25"/>
                    </a:cubicBezTo>
                    <a:lnTo>
                      <a:pt x="17908" y="25"/>
                    </a:lnTo>
                    <a:cubicBezTo>
                      <a:pt x="17872" y="25"/>
                      <a:pt x="17836" y="48"/>
                      <a:pt x="17800" y="48"/>
                    </a:cubicBezTo>
                    <a:cubicBezTo>
                      <a:pt x="17396" y="96"/>
                      <a:pt x="16979" y="168"/>
                      <a:pt x="16586" y="275"/>
                    </a:cubicBezTo>
                    <a:cubicBezTo>
                      <a:pt x="16550" y="275"/>
                      <a:pt x="16526" y="275"/>
                      <a:pt x="16503" y="287"/>
                    </a:cubicBezTo>
                    <a:cubicBezTo>
                      <a:pt x="16360" y="322"/>
                      <a:pt x="16229" y="370"/>
                      <a:pt x="16086" y="418"/>
                    </a:cubicBezTo>
                    <a:cubicBezTo>
                      <a:pt x="15991" y="441"/>
                      <a:pt x="15907" y="465"/>
                      <a:pt x="15824" y="501"/>
                    </a:cubicBezTo>
                    <a:cubicBezTo>
                      <a:pt x="15550" y="596"/>
                      <a:pt x="15276" y="703"/>
                      <a:pt x="15002" y="822"/>
                    </a:cubicBezTo>
                    <a:cubicBezTo>
                      <a:pt x="14538" y="1025"/>
                      <a:pt x="14086" y="1263"/>
                      <a:pt x="13645" y="1537"/>
                    </a:cubicBezTo>
                    <a:lnTo>
                      <a:pt x="13502" y="1620"/>
                    </a:lnTo>
                    <a:lnTo>
                      <a:pt x="13395" y="1680"/>
                    </a:lnTo>
                    <a:cubicBezTo>
                      <a:pt x="13300" y="1751"/>
                      <a:pt x="13193" y="1811"/>
                      <a:pt x="13086" y="1882"/>
                    </a:cubicBezTo>
                    <a:cubicBezTo>
                      <a:pt x="12943" y="1977"/>
                      <a:pt x="12824" y="2096"/>
                      <a:pt x="12693" y="2192"/>
                    </a:cubicBezTo>
                    <a:cubicBezTo>
                      <a:pt x="12407" y="2394"/>
                      <a:pt x="12133" y="2608"/>
                      <a:pt x="11859" y="2835"/>
                    </a:cubicBezTo>
                    <a:cubicBezTo>
                      <a:pt x="11669" y="3001"/>
                      <a:pt x="11466" y="3168"/>
                      <a:pt x="11276" y="3347"/>
                    </a:cubicBezTo>
                    <a:cubicBezTo>
                      <a:pt x="11014" y="3597"/>
                      <a:pt x="10764" y="3835"/>
                      <a:pt x="10514" y="4097"/>
                    </a:cubicBezTo>
                    <a:cubicBezTo>
                      <a:pt x="10419" y="4192"/>
                      <a:pt x="10323" y="4287"/>
                      <a:pt x="10216" y="4394"/>
                    </a:cubicBezTo>
                    <a:cubicBezTo>
                      <a:pt x="10121" y="4501"/>
                      <a:pt x="10049" y="4609"/>
                      <a:pt x="9954" y="4716"/>
                    </a:cubicBezTo>
                    <a:cubicBezTo>
                      <a:pt x="9752" y="4954"/>
                      <a:pt x="9549" y="5204"/>
                      <a:pt x="9359" y="5454"/>
                    </a:cubicBezTo>
                    <a:cubicBezTo>
                      <a:pt x="9252" y="5585"/>
                      <a:pt x="9145" y="5704"/>
                      <a:pt x="9049" y="5835"/>
                    </a:cubicBezTo>
                    <a:cubicBezTo>
                      <a:pt x="8954" y="5966"/>
                      <a:pt x="8871" y="6097"/>
                      <a:pt x="8787" y="6216"/>
                    </a:cubicBezTo>
                    <a:cubicBezTo>
                      <a:pt x="8656" y="6395"/>
                      <a:pt x="8537" y="6573"/>
                      <a:pt x="8418" y="6764"/>
                    </a:cubicBezTo>
                    <a:cubicBezTo>
                      <a:pt x="8335" y="6883"/>
                      <a:pt x="8252" y="6990"/>
                      <a:pt x="8180" y="7121"/>
                    </a:cubicBezTo>
                    <a:cubicBezTo>
                      <a:pt x="8037" y="7335"/>
                      <a:pt x="7918" y="7561"/>
                      <a:pt x="7787" y="7788"/>
                    </a:cubicBezTo>
                    <a:cubicBezTo>
                      <a:pt x="7704" y="7919"/>
                      <a:pt x="7632" y="8049"/>
                      <a:pt x="7561" y="8180"/>
                    </a:cubicBezTo>
                    <a:cubicBezTo>
                      <a:pt x="7525" y="8240"/>
                      <a:pt x="7490" y="8288"/>
                      <a:pt x="7466" y="8335"/>
                    </a:cubicBezTo>
                    <a:cubicBezTo>
                      <a:pt x="7251" y="8740"/>
                      <a:pt x="7049" y="9145"/>
                      <a:pt x="6859" y="9550"/>
                    </a:cubicBezTo>
                    <a:cubicBezTo>
                      <a:pt x="6847" y="9585"/>
                      <a:pt x="6835" y="9621"/>
                      <a:pt x="6811" y="9657"/>
                    </a:cubicBezTo>
                    <a:cubicBezTo>
                      <a:pt x="6775" y="9752"/>
                      <a:pt x="6740" y="9859"/>
                      <a:pt x="6692" y="9954"/>
                    </a:cubicBezTo>
                    <a:cubicBezTo>
                      <a:pt x="6573" y="10228"/>
                      <a:pt x="6454" y="10502"/>
                      <a:pt x="6347" y="10788"/>
                    </a:cubicBezTo>
                    <a:cubicBezTo>
                      <a:pt x="6251" y="11014"/>
                      <a:pt x="6168" y="11252"/>
                      <a:pt x="6085" y="11478"/>
                    </a:cubicBezTo>
                    <a:lnTo>
                      <a:pt x="5823" y="11598"/>
                    </a:lnTo>
                    <a:cubicBezTo>
                      <a:pt x="5537" y="11728"/>
                      <a:pt x="5251" y="11883"/>
                      <a:pt x="4977" y="12050"/>
                    </a:cubicBezTo>
                    <a:cubicBezTo>
                      <a:pt x="4954" y="12074"/>
                      <a:pt x="4918" y="12086"/>
                      <a:pt x="4882" y="12109"/>
                    </a:cubicBezTo>
                    <a:lnTo>
                      <a:pt x="4751" y="12181"/>
                    </a:lnTo>
                    <a:cubicBezTo>
                      <a:pt x="4739" y="12205"/>
                      <a:pt x="4715" y="12217"/>
                      <a:pt x="4692" y="12229"/>
                    </a:cubicBezTo>
                    <a:cubicBezTo>
                      <a:pt x="4430" y="12419"/>
                      <a:pt x="4168" y="12621"/>
                      <a:pt x="3918" y="12824"/>
                    </a:cubicBezTo>
                    <a:lnTo>
                      <a:pt x="3763" y="12967"/>
                    </a:lnTo>
                    <a:cubicBezTo>
                      <a:pt x="3549" y="13157"/>
                      <a:pt x="3346" y="13372"/>
                      <a:pt x="3144" y="13586"/>
                    </a:cubicBezTo>
                    <a:cubicBezTo>
                      <a:pt x="3108" y="13622"/>
                      <a:pt x="3072" y="13645"/>
                      <a:pt x="3037" y="13681"/>
                    </a:cubicBezTo>
                    <a:cubicBezTo>
                      <a:pt x="3013" y="13717"/>
                      <a:pt x="3013" y="13717"/>
                      <a:pt x="2989" y="13741"/>
                    </a:cubicBezTo>
                    <a:cubicBezTo>
                      <a:pt x="2787" y="13979"/>
                      <a:pt x="2584" y="14217"/>
                      <a:pt x="2394" y="14479"/>
                    </a:cubicBezTo>
                    <a:cubicBezTo>
                      <a:pt x="2382" y="14491"/>
                      <a:pt x="2370" y="14503"/>
                      <a:pt x="2358" y="14515"/>
                    </a:cubicBezTo>
                    <a:cubicBezTo>
                      <a:pt x="2310" y="14574"/>
                      <a:pt x="2275" y="14646"/>
                      <a:pt x="2227" y="14705"/>
                    </a:cubicBezTo>
                    <a:cubicBezTo>
                      <a:pt x="2120" y="14860"/>
                      <a:pt x="2013" y="15015"/>
                      <a:pt x="1906" y="15181"/>
                    </a:cubicBezTo>
                    <a:cubicBezTo>
                      <a:pt x="1894" y="15217"/>
                      <a:pt x="1870" y="15241"/>
                      <a:pt x="1846" y="15265"/>
                    </a:cubicBezTo>
                    <a:cubicBezTo>
                      <a:pt x="1798" y="15348"/>
                      <a:pt x="1751" y="15431"/>
                      <a:pt x="1715" y="15503"/>
                    </a:cubicBezTo>
                    <a:cubicBezTo>
                      <a:pt x="1632" y="15634"/>
                      <a:pt x="1560" y="15753"/>
                      <a:pt x="1501" y="15872"/>
                    </a:cubicBezTo>
                    <a:cubicBezTo>
                      <a:pt x="1477" y="15908"/>
                      <a:pt x="1453" y="15943"/>
                      <a:pt x="1441" y="15979"/>
                    </a:cubicBezTo>
                    <a:cubicBezTo>
                      <a:pt x="1394" y="16062"/>
                      <a:pt x="1346" y="16158"/>
                      <a:pt x="1310" y="16241"/>
                    </a:cubicBezTo>
                    <a:cubicBezTo>
                      <a:pt x="1251" y="16348"/>
                      <a:pt x="1191" y="16467"/>
                      <a:pt x="1144" y="16574"/>
                    </a:cubicBezTo>
                    <a:cubicBezTo>
                      <a:pt x="1120" y="16610"/>
                      <a:pt x="1108" y="16646"/>
                      <a:pt x="1084" y="16681"/>
                    </a:cubicBezTo>
                    <a:cubicBezTo>
                      <a:pt x="1036" y="16777"/>
                      <a:pt x="1001" y="16884"/>
                      <a:pt x="965" y="16979"/>
                    </a:cubicBezTo>
                    <a:cubicBezTo>
                      <a:pt x="917" y="17074"/>
                      <a:pt x="870" y="17193"/>
                      <a:pt x="822" y="17301"/>
                    </a:cubicBezTo>
                    <a:lnTo>
                      <a:pt x="786" y="17396"/>
                    </a:lnTo>
                    <a:cubicBezTo>
                      <a:pt x="751" y="17503"/>
                      <a:pt x="715" y="17610"/>
                      <a:pt x="667" y="17717"/>
                    </a:cubicBezTo>
                    <a:cubicBezTo>
                      <a:pt x="632" y="17824"/>
                      <a:pt x="596" y="17944"/>
                      <a:pt x="560" y="18051"/>
                    </a:cubicBezTo>
                    <a:cubicBezTo>
                      <a:pt x="548" y="18075"/>
                      <a:pt x="536" y="18098"/>
                      <a:pt x="524" y="18122"/>
                    </a:cubicBezTo>
                    <a:cubicBezTo>
                      <a:pt x="501" y="18229"/>
                      <a:pt x="477" y="18336"/>
                      <a:pt x="441" y="18444"/>
                    </a:cubicBezTo>
                    <a:cubicBezTo>
                      <a:pt x="405" y="18575"/>
                      <a:pt x="370" y="18706"/>
                      <a:pt x="334" y="18837"/>
                    </a:cubicBezTo>
                    <a:cubicBezTo>
                      <a:pt x="334" y="18860"/>
                      <a:pt x="322" y="18884"/>
                      <a:pt x="310" y="18908"/>
                    </a:cubicBezTo>
                    <a:cubicBezTo>
                      <a:pt x="286" y="18991"/>
                      <a:pt x="274" y="19075"/>
                      <a:pt x="263" y="19158"/>
                    </a:cubicBezTo>
                    <a:cubicBezTo>
                      <a:pt x="227" y="19325"/>
                      <a:pt x="191" y="19503"/>
                      <a:pt x="155" y="19670"/>
                    </a:cubicBezTo>
                    <a:cubicBezTo>
                      <a:pt x="155" y="19718"/>
                      <a:pt x="143" y="19753"/>
                      <a:pt x="132" y="19789"/>
                    </a:cubicBezTo>
                    <a:cubicBezTo>
                      <a:pt x="132" y="19825"/>
                      <a:pt x="120" y="19908"/>
                      <a:pt x="120" y="19956"/>
                    </a:cubicBezTo>
                    <a:cubicBezTo>
                      <a:pt x="84" y="20206"/>
                      <a:pt x="60" y="20444"/>
                      <a:pt x="36" y="20682"/>
                    </a:cubicBezTo>
                    <a:cubicBezTo>
                      <a:pt x="36" y="20742"/>
                      <a:pt x="24" y="20801"/>
                      <a:pt x="12" y="20861"/>
                    </a:cubicBezTo>
                    <a:cubicBezTo>
                      <a:pt x="12" y="20920"/>
                      <a:pt x="12" y="20932"/>
                      <a:pt x="12" y="20968"/>
                    </a:cubicBezTo>
                    <a:cubicBezTo>
                      <a:pt x="1" y="21289"/>
                      <a:pt x="1" y="21611"/>
                      <a:pt x="12" y="21920"/>
                    </a:cubicBezTo>
                    <a:cubicBezTo>
                      <a:pt x="143" y="24432"/>
                      <a:pt x="1263" y="26218"/>
                      <a:pt x="2870" y="26921"/>
                    </a:cubicBezTo>
                    <a:lnTo>
                      <a:pt x="5287" y="27957"/>
                    </a:lnTo>
                    <a:cubicBezTo>
                      <a:pt x="3680" y="27254"/>
                      <a:pt x="2560" y="25480"/>
                      <a:pt x="2429" y="22968"/>
                    </a:cubicBezTo>
                    <a:cubicBezTo>
                      <a:pt x="2418" y="22647"/>
                      <a:pt x="2418" y="22325"/>
                      <a:pt x="2429" y="22004"/>
                    </a:cubicBezTo>
                    <a:cubicBezTo>
                      <a:pt x="2429" y="21908"/>
                      <a:pt x="2441" y="21825"/>
                      <a:pt x="2453" y="21730"/>
                    </a:cubicBezTo>
                    <a:cubicBezTo>
                      <a:pt x="2465" y="21480"/>
                      <a:pt x="2501" y="21242"/>
                      <a:pt x="2525" y="21003"/>
                    </a:cubicBezTo>
                    <a:cubicBezTo>
                      <a:pt x="2549" y="20908"/>
                      <a:pt x="2560" y="20813"/>
                      <a:pt x="2572" y="20718"/>
                    </a:cubicBezTo>
                    <a:cubicBezTo>
                      <a:pt x="2596" y="20539"/>
                      <a:pt x="2644" y="20372"/>
                      <a:pt x="2679" y="20206"/>
                    </a:cubicBezTo>
                    <a:cubicBezTo>
                      <a:pt x="2703" y="20099"/>
                      <a:pt x="2715" y="19991"/>
                      <a:pt x="2751" y="19884"/>
                    </a:cubicBezTo>
                    <a:cubicBezTo>
                      <a:pt x="2775" y="19741"/>
                      <a:pt x="2822" y="19610"/>
                      <a:pt x="2858" y="19479"/>
                    </a:cubicBezTo>
                    <a:cubicBezTo>
                      <a:pt x="2894" y="19348"/>
                      <a:pt x="2930" y="19218"/>
                      <a:pt x="2965" y="19098"/>
                    </a:cubicBezTo>
                    <a:cubicBezTo>
                      <a:pt x="3013" y="18967"/>
                      <a:pt x="3049" y="18872"/>
                      <a:pt x="3084" y="18765"/>
                    </a:cubicBezTo>
                    <a:cubicBezTo>
                      <a:pt x="3132" y="18622"/>
                      <a:pt x="3180" y="18479"/>
                      <a:pt x="3239" y="18348"/>
                    </a:cubicBezTo>
                    <a:cubicBezTo>
                      <a:pt x="3275" y="18241"/>
                      <a:pt x="3322" y="18134"/>
                      <a:pt x="3370" y="18015"/>
                    </a:cubicBezTo>
                    <a:cubicBezTo>
                      <a:pt x="3430" y="17884"/>
                      <a:pt x="3489" y="17753"/>
                      <a:pt x="3549" y="17622"/>
                    </a:cubicBezTo>
                    <a:cubicBezTo>
                      <a:pt x="3608" y="17491"/>
                      <a:pt x="3656" y="17396"/>
                      <a:pt x="3715" y="17289"/>
                    </a:cubicBezTo>
                    <a:cubicBezTo>
                      <a:pt x="3775" y="17170"/>
                      <a:pt x="3846" y="17039"/>
                      <a:pt x="3906" y="16920"/>
                    </a:cubicBezTo>
                    <a:cubicBezTo>
                      <a:pt x="3977" y="16801"/>
                      <a:pt x="4049" y="16670"/>
                      <a:pt x="4120" y="16551"/>
                    </a:cubicBezTo>
                    <a:cubicBezTo>
                      <a:pt x="4192" y="16431"/>
                      <a:pt x="4251" y="16336"/>
                      <a:pt x="4323" y="16229"/>
                    </a:cubicBezTo>
                    <a:cubicBezTo>
                      <a:pt x="4418" y="16062"/>
                      <a:pt x="4537" y="15908"/>
                      <a:pt x="4644" y="15753"/>
                    </a:cubicBezTo>
                    <a:cubicBezTo>
                      <a:pt x="4692" y="15681"/>
                      <a:pt x="4751" y="15598"/>
                      <a:pt x="4787" y="15527"/>
                    </a:cubicBezTo>
                    <a:cubicBezTo>
                      <a:pt x="4989" y="15265"/>
                      <a:pt x="5192" y="15027"/>
                      <a:pt x="5394" y="14788"/>
                    </a:cubicBezTo>
                    <a:cubicBezTo>
                      <a:pt x="5442" y="14729"/>
                      <a:pt x="5489" y="14681"/>
                      <a:pt x="5549" y="14634"/>
                    </a:cubicBezTo>
                    <a:cubicBezTo>
                      <a:pt x="5751" y="14419"/>
                      <a:pt x="5954" y="14205"/>
                      <a:pt x="6168" y="14014"/>
                    </a:cubicBezTo>
                    <a:cubicBezTo>
                      <a:pt x="6228" y="13967"/>
                      <a:pt x="6275" y="13919"/>
                      <a:pt x="6323" y="13884"/>
                    </a:cubicBezTo>
                    <a:cubicBezTo>
                      <a:pt x="6573" y="13669"/>
                      <a:pt x="6835" y="13467"/>
                      <a:pt x="7097" y="13288"/>
                    </a:cubicBezTo>
                    <a:cubicBezTo>
                      <a:pt x="7192" y="13217"/>
                      <a:pt x="7287" y="13157"/>
                      <a:pt x="7394" y="13098"/>
                    </a:cubicBezTo>
                    <a:cubicBezTo>
                      <a:pt x="7656" y="12931"/>
                      <a:pt x="7942" y="12776"/>
                      <a:pt x="8240" y="12645"/>
                    </a:cubicBezTo>
                    <a:lnTo>
                      <a:pt x="8502" y="12526"/>
                    </a:lnTo>
                    <a:cubicBezTo>
                      <a:pt x="8680" y="12014"/>
                      <a:pt x="8883" y="11502"/>
                      <a:pt x="9097" y="11002"/>
                    </a:cubicBezTo>
                    <a:cubicBezTo>
                      <a:pt x="9133" y="10907"/>
                      <a:pt x="9168" y="10812"/>
                      <a:pt x="9216" y="10705"/>
                    </a:cubicBezTo>
                    <a:cubicBezTo>
                      <a:pt x="9442" y="10204"/>
                      <a:pt x="9692" y="9716"/>
                      <a:pt x="9954" y="9228"/>
                    </a:cubicBezTo>
                    <a:cubicBezTo>
                      <a:pt x="10038" y="9097"/>
                      <a:pt x="10109" y="8966"/>
                      <a:pt x="10192" y="8835"/>
                    </a:cubicBezTo>
                    <a:cubicBezTo>
                      <a:pt x="10383" y="8490"/>
                      <a:pt x="10597" y="8145"/>
                      <a:pt x="10823" y="7811"/>
                    </a:cubicBezTo>
                    <a:cubicBezTo>
                      <a:pt x="10942" y="7633"/>
                      <a:pt x="11061" y="7454"/>
                      <a:pt x="11192" y="7276"/>
                    </a:cubicBezTo>
                    <a:cubicBezTo>
                      <a:pt x="11371" y="7014"/>
                      <a:pt x="11562" y="6764"/>
                      <a:pt x="11764" y="6514"/>
                    </a:cubicBezTo>
                    <a:cubicBezTo>
                      <a:pt x="11954" y="6264"/>
                      <a:pt x="12157" y="6014"/>
                      <a:pt x="12359" y="5763"/>
                    </a:cubicBezTo>
                    <a:cubicBezTo>
                      <a:pt x="12550" y="5549"/>
                      <a:pt x="12728" y="5347"/>
                      <a:pt x="12919" y="5144"/>
                    </a:cubicBezTo>
                    <a:cubicBezTo>
                      <a:pt x="13169" y="4894"/>
                      <a:pt x="13419" y="4644"/>
                      <a:pt x="13681" y="4406"/>
                    </a:cubicBezTo>
                    <a:cubicBezTo>
                      <a:pt x="13871" y="4228"/>
                      <a:pt x="14062" y="4049"/>
                      <a:pt x="14264" y="3882"/>
                    </a:cubicBezTo>
                    <a:cubicBezTo>
                      <a:pt x="14538" y="3656"/>
                      <a:pt x="14812" y="3454"/>
                      <a:pt x="15086" y="3251"/>
                    </a:cubicBezTo>
                    <a:cubicBezTo>
                      <a:pt x="15372" y="3049"/>
                      <a:pt x="15622" y="2846"/>
                      <a:pt x="15907" y="2680"/>
                    </a:cubicBezTo>
                    <a:cubicBezTo>
                      <a:pt x="15955" y="2644"/>
                      <a:pt x="16003" y="2620"/>
                      <a:pt x="16050" y="2585"/>
                    </a:cubicBezTo>
                    <a:cubicBezTo>
                      <a:pt x="16491" y="2323"/>
                      <a:pt x="16943" y="2084"/>
                      <a:pt x="17408" y="1870"/>
                    </a:cubicBezTo>
                    <a:cubicBezTo>
                      <a:pt x="17681" y="1751"/>
                      <a:pt x="17955" y="1644"/>
                      <a:pt x="18229" y="1549"/>
                    </a:cubicBezTo>
                    <a:cubicBezTo>
                      <a:pt x="18312" y="1525"/>
                      <a:pt x="18408" y="1501"/>
                      <a:pt x="18491" y="1465"/>
                    </a:cubicBezTo>
                    <a:cubicBezTo>
                      <a:pt x="18670" y="1418"/>
                      <a:pt x="18824" y="1370"/>
                      <a:pt x="18991" y="1322"/>
                    </a:cubicBezTo>
                    <a:cubicBezTo>
                      <a:pt x="19396" y="1215"/>
                      <a:pt x="19801" y="1144"/>
                      <a:pt x="20217" y="1096"/>
                    </a:cubicBezTo>
                    <a:cubicBezTo>
                      <a:pt x="20313" y="1096"/>
                      <a:pt x="20396" y="1084"/>
                      <a:pt x="20491" y="1072"/>
                    </a:cubicBezTo>
                    <a:cubicBezTo>
                      <a:pt x="20676" y="1064"/>
                      <a:pt x="20856" y="1056"/>
                      <a:pt x="21037" y="1056"/>
                    </a:cubicBezTo>
                    <a:cubicBezTo>
                      <a:pt x="21113" y="1056"/>
                      <a:pt x="21188" y="1057"/>
                      <a:pt x="21265" y="1061"/>
                    </a:cubicBezTo>
                    <a:lnTo>
                      <a:pt x="21515" y="1061"/>
                    </a:lnTo>
                    <a:cubicBezTo>
                      <a:pt x="21813" y="1072"/>
                      <a:pt x="22099" y="1108"/>
                      <a:pt x="22396" y="1156"/>
                    </a:cubicBezTo>
                    <a:cubicBezTo>
                      <a:pt x="22420" y="1156"/>
                      <a:pt x="22444" y="1168"/>
                      <a:pt x="22468" y="1180"/>
                    </a:cubicBezTo>
                    <a:cubicBezTo>
                      <a:pt x="22932" y="1275"/>
                      <a:pt x="23396" y="1418"/>
                      <a:pt x="23837" y="1596"/>
                    </a:cubicBezTo>
                    <a:lnTo>
                      <a:pt x="21420" y="560"/>
                    </a:lnTo>
                    <a:cubicBezTo>
                      <a:pt x="21241" y="477"/>
                      <a:pt x="21063" y="406"/>
                      <a:pt x="20872" y="346"/>
                    </a:cubicBezTo>
                    <a:cubicBezTo>
                      <a:pt x="20848" y="334"/>
                      <a:pt x="20825" y="334"/>
                      <a:pt x="20801" y="334"/>
                    </a:cubicBezTo>
                    <a:cubicBezTo>
                      <a:pt x="20551" y="251"/>
                      <a:pt x="20313" y="179"/>
                      <a:pt x="20051" y="132"/>
                    </a:cubicBezTo>
                    <a:lnTo>
                      <a:pt x="19991" y="120"/>
                    </a:lnTo>
                    <a:lnTo>
                      <a:pt x="19979" y="120"/>
                    </a:lnTo>
                    <a:cubicBezTo>
                      <a:pt x="19694" y="60"/>
                      <a:pt x="19396" y="37"/>
                      <a:pt x="19098" y="13"/>
                    </a:cubicBezTo>
                    <a:lnTo>
                      <a:pt x="1902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2"/>
              <p:cNvSpPr/>
              <p:nvPr/>
            </p:nvSpPr>
            <p:spPr>
              <a:xfrm>
                <a:off x="1566497" y="2401547"/>
                <a:ext cx="288750" cy="169400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6776" extrusionOk="0">
                    <a:moveTo>
                      <a:pt x="11507" y="1387"/>
                    </a:moveTo>
                    <a:lnTo>
                      <a:pt x="11549" y="1406"/>
                    </a:lnTo>
                    <a:cubicBezTo>
                      <a:pt x="11535" y="1399"/>
                      <a:pt x="11521" y="1393"/>
                      <a:pt x="11507" y="1387"/>
                    </a:cubicBezTo>
                    <a:close/>
                    <a:moveTo>
                      <a:pt x="7596" y="1"/>
                    </a:moveTo>
                    <a:cubicBezTo>
                      <a:pt x="7513" y="1"/>
                      <a:pt x="7430" y="12"/>
                      <a:pt x="7334" y="12"/>
                    </a:cubicBezTo>
                    <a:lnTo>
                      <a:pt x="6894" y="12"/>
                    </a:lnTo>
                    <a:cubicBezTo>
                      <a:pt x="6727" y="24"/>
                      <a:pt x="6549" y="72"/>
                      <a:pt x="6382" y="108"/>
                    </a:cubicBezTo>
                    <a:cubicBezTo>
                      <a:pt x="6275" y="120"/>
                      <a:pt x="6179" y="132"/>
                      <a:pt x="6072" y="167"/>
                    </a:cubicBezTo>
                    <a:cubicBezTo>
                      <a:pt x="6048" y="167"/>
                      <a:pt x="6013" y="167"/>
                      <a:pt x="5989" y="179"/>
                    </a:cubicBezTo>
                    <a:cubicBezTo>
                      <a:pt x="5656" y="263"/>
                      <a:pt x="5334" y="382"/>
                      <a:pt x="5025" y="524"/>
                    </a:cubicBezTo>
                    <a:cubicBezTo>
                      <a:pt x="4715" y="655"/>
                      <a:pt x="4417" y="822"/>
                      <a:pt x="4132" y="1001"/>
                    </a:cubicBezTo>
                    <a:cubicBezTo>
                      <a:pt x="4108" y="1025"/>
                      <a:pt x="4072" y="1036"/>
                      <a:pt x="4036" y="1048"/>
                    </a:cubicBezTo>
                    <a:cubicBezTo>
                      <a:pt x="3941" y="1108"/>
                      <a:pt x="3858" y="1167"/>
                      <a:pt x="3762" y="1239"/>
                    </a:cubicBezTo>
                    <a:cubicBezTo>
                      <a:pt x="3727" y="1251"/>
                      <a:pt x="3703" y="1286"/>
                      <a:pt x="3667" y="1310"/>
                    </a:cubicBezTo>
                    <a:cubicBezTo>
                      <a:pt x="3381" y="1501"/>
                      <a:pt x="3096" y="1727"/>
                      <a:pt x="2834" y="1953"/>
                    </a:cubicBezTo>
                    <a:cubicBezTo>
                      <a:pt x="2572" y="2191"/>
                      <a:pt x="2310" y="2453"/>
                      <a:pt x="2060" y="2727"/>
                    </a:cubicBezTo>
                    <a:cubicBezTo>
                      <a:pt x="2036" y="2751"/>
                      <a:pt x="2012" y="2775"/>
                      <a:pt x="1988" y="2799"/>
                    </a:cubicBezTo>
                    <a:cubicBezTo>
                      <a:pt x="1929" y="2858"/>
                      <a:pt x="1893" y="2918"/>
                      <a:pt x="1834" y="2977"/>
                    </a:cubicBezTo>
                    <a:cubicBezTo>
                      <a:pt x="1667" y="3168"/>
                      <a:pt x="1512" y="3370"/>
                      <a:pt x="1345" y="3572"/>
                    </a:cubicBezTo>
                    <a:cubicBezTo>
                      <a:pt x="1310" y="3632"/>
                      <a:pt x="1262" y="3680"/>
                      <a:pt x="1226" y="3739"/>
                    </a:cubicBezTo>
                    <a:cubicBezTo>
                      <a:pt x="1179" y="3787"/>
                      <a:pt x="1143" y="3846"/>
                      <a:pt x="1107" y="3894"/>
                    </a:cubicBezTo>
                    <a:cubicBezTo>
                      <a:pt x="1012" y="4037"/>
                      <a:pt x="917" y="4180"/>
                      <a:pt x="810" y="4323"/>
                    </a:cubicBezTo>
                    <a:cubicBezTo>
                      <a:pt x="762" y="4406"/>
                      <a:pt x="703" y="4477"/>
                      <a:pt x="655" y="4561"/>
                    </a:cubicBezTo>
                    <a:cubicBezTo>
                      <a:pt x="619" y="4620"/>
                      <a:pt x="595" y="4668"/>
                      <a:pt x="560" y="4727"/>
                    </a:cubicBezTo>
                    <a:cubicBezTo>
                      <a:pt x="488" y="4846"/>
                      <a:pt x="405" y="4977"/>
                      <a:pt x="345" y="5096"/>
                    </a:cubicBezTo>
                    <a:cubicBezTo>
                      <a:pt x="298" y="5180"/>
                      <a:pt x="238" y="5263"/>
                      <a:pt x="191" y="5346"/>
                    </a:cubicBezTo>
                    <a:cubicBezTo>
                      <a:pt x="131" y="5477"/>
                      <a:pt x="60" y="5608"/>
                      <a:pt x="0" y="5727"/>
                    </a:cubicBezTo>
                    <a:lnTo>
                      <a:pt x="2417" y="6775"/>
                    </a:lnTo>
                    <a:cubicBezTo>
                      <a:pt x="2524" y="6561"/>
                      <a:pt x="2631" y="6359"/>
                      <a:pt x="2750" y="6144"/>
                    </a:cubicBezTo>
                    <a:cubicBezTo>
                      <a:pt x="2822" y="6025"/>
                      <a:pt x="2893" y="5894"/>
                      <a:pt x="2977" y="5775"/>
                    </a:cubicBezTo>
                    <a:cubicBezTo>
                      <a:pt x="3048" y="5656"/>
                      <a:pt x="3131" y="5513"/>
                      <a:pt x="3227" y="5382"/>
                    </a:cubicBezTo>
                    <a:cubicBezTo>
                      <a:pt x="3310" y="5239"/>
                      <a:pt x="3417" y="5096"/>
                      <a:pt x="3524" y="4954"/>
                    </a:cubicBezTo>
                    <a:cubicBezTo>
                      <a:pt x="3596" y="4846"/>
                      <a:pt x="3679" y="4739"/>
                      <a:pt x="3762" y="4632"/>
                    </a:cubicBezTo>
                    <a:cubicBezTo>
                      <a:pt x="3905" y="4430"/>
                      <a:pt x="4084" y="4227"/>
                      <a:pt x="4239" y="4037"/>
                    </a:cubicBezTo>
                    <a:cubicBezTo>
                      <a:pt x="4322" y="3953"/>
                      <a:pt x="4393" y="3858"/>
                      <a:pt x="4465" y="3775"/>
                    </a:cubicBezTo>
                    <a:cubicBezTo>
                      <a:pt x="4715" y="3513"/>
                      <a:pt x="4977" y="3251"/>
                      <a:pt x="5239" y="3013"/>
                    </a:cubicBezTo>
                    <a:cubicBezTo>
                      <a:pt x="5513" y="2775"/>
                      <a:pt x="5787" y="2560"/>
                      <a:pt x="6072" y="2358"/>
                    </a:cubicBezTo>
                    <a:cubicBezTo>
                      <a:pt x="6227" y="2251"/>
                      <a:pt x="6382" y="2156"/>
                      <a:pt x="6537" y="2060"/>
                    </a:cubicBezTo>
                    <a:cubicBezTo>
                      <a:pt x="6822" y="1882"/>
                      <a:pt x="7120" y="1715"/>
                      <a:pt x="7430" y="1572"/>
                    </a:cubicBezTo>
                    <a:cubicBezTo>
                      <a:pt x="7775" y="1429"/>
                      <a:pt x="8120" y="1310"/>
                      <a:pt x="8477" y="1215"/>
                    </a:cubicBezTo>
                    <a:cubicBezTo>
                      <a:pt x="8573" y="1191"/>
                      <a:pt x="8680" y="1179"/>
                      <a:pt x="8775" y="1167"/>
                    </a:cubicBezTo>
                    <a:cubicBezTo>
                      <a:pt x="9013" y="1108"/>
                      <a:pt x="9251" y="1084"/>
                      <a:pt x="9489" y="1060"/>
                    </a:cubicBezTo>
                    <a:lnTo>
                      <a:pt x="9739" y="1060"/>
                    </a:lnTo>
                    <a:cubicBezTo>
                      <a:pt x="10025" y="1060"/>
                      <a:pt x="10311" y="1072"/>
                      <a:pt x="10597" y="1132"/>
                    </a:cubicBezTo>
                    <a:lnTo>
                      <a:pt x="10620" y="1132"/>
                    </a:lnTo>
                    <a:cubicBezTo>
                      <a:pt x="10927" y="1177"/>
                      <a:pt x="11222" y="1266"/>
                      <a:pt x="11507" y="1387"/>
                    </a:cubicBezTo>
                    <a:lnTo>
                      <a:pt x="11507" y="1387"/>
                    </a:lnTo>
                    <a:lnTo>
                      <a:pt x="9132" y="358"/>
                    </a:lnTo>
                    <a:cubicBezTo>
                      <a:pt x="9013" y="310"/>
                      <a:pt x="8894" y="263"/>
                      <a:pt x="8775" y="227"/>
                    </a:cubicBezTo>
                    <a:cubicBezTo>
                      <a:pt x="8596" y="167"/>
                      <a:pt x="8406" y="108"/>
                      <a:pt x="8215" y="72"/>
                    </a:cubicBezTo>
                    <a:lnTo>
                      <a:pt x="8192" y="72"/>
                    </a:lnTo>
                    <a:cubicBezTo>
                      <a:pt x="8001" y="36"/>
                      <a:pt x="7799" y="12"/>
                      <a:pt x="75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1015300" y="2426475"/>
                <a:ext cx="1059075" cy="766950"/>
              </a:xfrm>
              <a:custGeom>
                <a:avLst/>
                <a:gdLst/>
                <a:ahLst/>
                <a:cxnLst/>
                <a:rect l="l" t="t" r="r" b="b"/>
                <a:pathLst>
                  <a:path w="42363" h="30678" extrusionOk="0">
                    <a:moveTo>
                      <a:pt x="31771" y="1"/>
                    </a:moveTo>
                    <a:cubicBezTo>
                      <a:pt x="31030" y="1"/>
                      <a:pt x="30238" y="171"/>
                      <a:pt x="29421" y="530"/>
                    </a:cubicBezTo>
                    <a:cubicBezTo>
                      <a:pt x="27361" y="1447"/>
                      <a:pt x="25563" y="3400"/>
                      <a:pt x="24396" y="5745"/>
                    </a:cubicBezTo>
                    <a:cubicBezTo>
                      <a:pt x="23026" y="3983"/>
                      <a:pt x="21089" y="3004"/>
                      <a:pt x="18867" y="3004"/>
                    </a:cubicBezTo>
                    <a:cubicBezTo>
                      <a:pt x="17711" y="3004"/>
                      <a:pt x="16476" y="3270"/>
                      <a:pt x="15205" y="3828"/>
                    </a:cubicBezTo>
                    <a:cubicBezTo>
                      <a:pt x="11240" y="5590"/>
                      <a:pt x="7930" y="9746"/>
                      <a:pt x="6299" y="14484"/>
                    </a:cubicBezTo>
                    <a:lnTo>
                      <a:pt x="6037" y="14591"/>
                    </a:lnTo>
                    <a:cubicBezTo>
                      <a:pt x="2608" y="16103"/>
                      <a:pt x="0" y="20735"/>
                      <a:pt x="215" y="24914"/>
                    </a:cubicBezTo>
                    <a:cubicBezTo>
                      <a:pt x="383" y="28200"/>
                      <a:pt x="2241" y="30241"/>
                      <a:pt x="4683" y="30241"/>
                    </a:cubicBezTo>
                    <a:cubicBezTo>
                      <a:pt x="5356" y="30241"/>
                      <a:pt x="6073" y="30087"/>
                      <a:pt x="6811" y="29760"/>
                    </a:cubicBezTo>
                    <a:lnTo>
                      <a:pt x="8418" y="29046"/>
                    </a:lnTo>
                    <a:cubicBezTo>
                      <a:pt x="9660" y="30103"/>
                      <a:pt x="11193" y="30678"/>
                      <a:pt x="12894" y="30678"/>
                    </a:cubicBezTo>
                    <a:cubicBezTo>
                      <a:pt x="14048" y="30678"/>
                      <a:pt x="15280" y="30413"/>
                      <a:pt x="16550" y="29855"/>
                    </a:cubicBezTo>
                    <a:cubicBezTo>
                      <a:pt x="19693" y="28462"/>
                      <a:pt x="22420" y="25545"/>
                      <a:pt x="24229" y="22057"/>
                    </a:cubicBezTo>
                    <a:lnTo>
                      <a:pt x="36338" y="16711"/>
                    </a:lnTo>
                    <a:cubicBezTo>
                      <a:pt x="39755" y="15199"/>
                      <a:pt x="42363" y="10579"/>
                      <a:pt x="42148" y="6388"/>
                    </a:cubicBezTo>
                    <a:cubicBezTo>
                      <a:pt x="41980" y="3112"/>
                      <a:pt x="40122" y="1072"/>
                      <a:pt x="37681" y="1072"/>
                    </a:cubicBezTo>
                    <a:cubicBezTo>
                      <a:pt x="37008" y="1072"/>
                      <a:pt x="36291" y="1227"/>
                      <a:pt x="35552" y="1554"/>
                    </a:cubicBezTo>
                    <a:lnTo>
                      <a:pt x="35255" y="1685"/>
                    </a:lnTo>
                    <a:cubicBezTo>
                      <a:pt x="34384" y="604"/>
                      <a:pt x="33167" y="1"/>
                      <a:pt x="317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165072" y="2660222"/>
                <a:ext cx="682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691" extrusionOk="0">
                    <a:moveTo>
                      <a:pt x="834" y="0"/>
                    </a:moveTo>
                    <a:cubicBezTo>
                      <a:pt x="774" y="0"/>
                      <a:pt x="715" y="24"/>
                      <a:pt x="643" y="36"/>
                    </a:cubicBezTo>
                    <a:lnTo>
                      <a:pt x="524" y="48"/>
                    </a:lnTo>
                    <a:lnTo>
                      <a:pt x="489" y="60"/>
                    </a:lnTo>
                    <a:cubicBezTo>
                      <a:pt x="370" y="95"/>
                      <a:pt x="239" y="143"/>
                      <a:pt x="120" y="191"/>
                    </a:cubicBezTo>
                    <a:lnTo>
                      <a:pt x="1" y="250"/>
                    </a:lnTo>
                    <a:lnTo>
                      <a:pt x="1024" y="691"/>
                    </a:lnTo>
                    <a:lnTo>
                      <a:pt x="1144" y="643"/>
                    </a:lnTo>
                    <a:cubicBezTo>
                      <a:pt x="1275" y="584"/>
                      <a:pt x="1405" y="536"/>
                      <a:pt x="1548" y="500"/>
                    </a:cubicBezTo>
                    <a:cubicBezTo>
                      <a:pt x="1584" y="488"/>
                      <a:pt x="1632" y="488"/>
                      <a:pt x="1667" y="476"/>
                    </a:cubicBezTo>
                    <a:cubicBezTo>
                      <a:pt x="1763" y="464"/>
                      <a:pt x="1846" y="453"/>
                      <a:pt x="1941" y="441"/>
                    </a:cubicBezTo>
                    <a:lnTo>
                      <a:pt x="2037" y="441"/>
                    </a:lnTo>
                    <a:cubicBezTo>
                      <a:pt x="2144" y="441"/>
                      <a:pt x="2263" y="453"/>
                      <a:pt x="2370" y="464"/>
                    </a:cubicBezTo>
                    <a:cubicBezTo>
                      <a:pt x="2489" y="488"/>
                      <a:pt x="2608" y="524"/>
                      <a:pt x="2727" y="572"/>
                    </a:cubicBezTo>
                    <a:lnTo>
                      <a:pt x="1703" y="131"/>
                    </a:lnTo>
                    <a:cubicBezTo>
                      <a:pt x="1656" y="107"/>
                      <a:pt x="1608" y="95"/>
                      <a:pt x="1572" y="83"/>
                    </a:cubicBezTo>
                    <a:cubicBezTo>
                      <a:pt x="1501" y="60"/>
                      <a:pt x="1417" y="36"/>
                      <a:pt x="1346" y="24"/>
                    </a:cubicBezTo>
                    <a:cubicBezTo>
                      <a:pt x="1263" y="12"/>
                      <a:pt x="1191" y="0"/>
                      <a:pt x="11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2050472" y="2648897"/>
                <a:ext cx="121775" cy="7177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871" extrusionOk="0">
                    <a:moveTo>
                      <a:pt x="4780" y="556"/>
                    </a:moveTo>
                    <a:lnTo>
                      <a:pt x="4870" y="596"/>
                    </a:lnTo>
                    <a:cubicBezTo>
                      <a:pt x="4841" y="581"/>
                      <a:pt x="4811" y="568"/>
                      <a:pt x="4780" y="556"/>
                    </a:cubicBezTo>
                    <a:close/>
                    <a:moveTo>
                      <a:pt x="2906" y="1"/>
                    </a:moveTo>
                    <a:cubicBezTo>
                      <a:pt x="2846" y="1"/>
                      <a:pt x="2763" y="24"/>
                      <a:pt x="2691" y="36"/>
                    </a:cubicBezTo>
                    <a:cubicBezTo>
                      <a:pt x="2656" y="48"/>
                      <a:pt x="2608" y="48"/>
                      <a:pt x="2572" y="60"/>
                    </a:cubicBezTo>
                    <a:cubicBezTo>
                      <a:pt x="2549" y="60"/>
                      <a:pt x="2537" y="60"/>
                      <a:pt x="2537" y="72"/>
                    </a:cubicBezTo>
                    <a:cubicBezTo>
                      <a:pt x="2394" y="108"/>
                      <a:pt x="2251" y="155"/>
                      <a:pt x="2120" y="215"/>
                    </a:cubicBezTo>
                    <a:cubicBezTo>
                      <a:pt x="1989" y="275"/>
                      <a:pt x="1870" y="346"/>
                      <a:pt x="1739" y="417"/>
                    </a:cubicBezTo>
                    <a:lnTo>
                      <a:pt x="1703" y="441"/>
                    </a:lnTo>
                    <a:cubicBezTo>
                      <a:pt x="1668" y="465"/>
                      <a:pt x="1620" y="489"/>
                      <a:pt x="1584" y="513"/>
                    </a:cubicBezTo>
                    <a:lnTo>
                      <a:pt x="1548" y="548"/>
                    </a:lnTo>
                    <a:cubicBezTo>
                      <a:pt x="1429" y="632"/>
                      <a:pt x="1310" y="727"/>
                      <a:pt x="1191" y="822"/>
                    </a:cubicBezTo>
                    <a:cubicBezTo>
                      <a:pt x="1084" y="929"/>
                      <a:pt x="977" y="1037"/>
                      <a:pt x="870" y="1144"/>
                    </a:cubicBezTo>
                    <a:cubicBezTo>
                      <a:pt x="858" y="1156"/>
                      <a:pt x="846" y="1167"/>
                      <a:pt x="834" y="1179"/>
                    </a:cubicBezTo>
                    <a:cubicBezTo>
                      <a:pt x="822" y="1191"/>
                      <a:pt x="798" y="1227"/>
                      <a:pt x="775" y="1251"/>
                    </a:cubicBezTo>
                    <a:cubicBezTo>
                      <a:pt x="703" y="1334"/>
                      <a:pt x="632" y="1418"/>
                      <a:pt x="572" y="1501"/>
                    </a:cubicBezTo>
                    <a:cubicBezTo>
                      <a:pt x="548" y="1525"/>
                      <a:pt x="536" y="1548"/>
                      <a:pt x="513" y="1572"/>
                    </a:cubicBezTo>
                    <a:lnTo>
                      <a:pt x="465" y="1644"/>
                    </a:lnTo>
                    <a:cubicBezTo>
                      <a:pt x="429" y="1703"/>
                      <a:pt x="382" y="1763"/>
                      <a:pt x="346" y="1822"/>
                    </a:cubicBezTo>
                    <a:cubicBezTo>
                      <a:pt x="322" y="1858"/>
                      <a:pt x="298" y="1894"/>
                      <a:pt x="274" y="1918"/>
                    </a:cubicBezTo>
                    <a:cubicBezTo>
                      <a:pt x="251" y="1953"/>
                      <a:pt x="251" y="1965"/>
                      <a:pt x="239" y="1989"/>
                    </a:cubicBezTo>
                    <a:cubicBezTo>
                      <a:pt x="203" y="2049"/>
                      <a:pt x="179" y="2096"/>
                      <a:pt x="144" y="2156"/>
                    </a:cubicBezTo>
                    <a:cubicBezTo>
                      <a:pt x="120" y="2203"/>
                      <a:pt x="96" y="2227"/>
                      <a:pt x="84" y="2263"/>
                    </a:cubicBezTo>
                    <a:cubicBezTo>
                      <a:pt x="60" y="2299"/>
                      <a:pt x="24" y="2370"/>
                      <a:pt x="1" y="2418"/>
                    </a:cubicBezTo>
                    <a:lnTo>
                      <a:pt x="1025" y="2870"/>
                    </a:lnTo>
                    <a:cubicBezTo>
                      <a:pt x="1060" y="2775"/>
                      <a:pt x="1120" y="2680"/>
                      <a:pt x="1167" y="2596"/>
                    </a:cubicBezTo>
                    <a:cubicBezTo>
                      <a:pt x="1203" y="2549"/>
                      <a:pt x="1227" y="2489"/>
                      <a:pt x="1263" y="2441"/>
                    </a:cubicBezTo>
                    <a:cubicBezTo>
                      <a:pt x="1287" y="2382"/>
                      <a:pt x="1322" y="2322"/>
                      <a:pt x="1358" y="2275"/>
                    </a:cubicBezTo>
                    <a:cubicBezTo>
                      <a:pt x="1406" y="2203"/>
                      <a:pt x="1441" y="2144"/>
                      <a:pt x="1489" y="2084"/>
                    </a:cubicBezTo>
                    <a:cubicBezTo>
                      <a:pt x="1525" y="2025"/>
                      <a:pt x="1548" y="2001"/>
                      <a:pt x="1584" y="1953"/>
                    </a:cubicBezTo>
                    <a:cubicBezTo>
                      <a:pt x="1656" y="1870"/>
                      <a:pt x="1715" y="1787"/>
                      <a:pt x="1787" y="1703"/>
                    </a:cubicBezTo>
                    <a:cubicBezTo>
                      <a:pt x="1822" y="1668"/>
                      <a:pt x="1858" y="1620"/>
                      <a:pt x="1882" y="1596"/>
                    </a:cubicBezTo>
                    <a:cubicBezTo>
                      <a:pt x="1989" y="1477"/>
                      <a:pt x="2096" y="1370"/>
                      <a:pt x="2215" y="1263"/>
                    </a:cubicBezTo>
                    <a:cubicBezTo>
                      <a:pt x="2322" y="1167"/>
                      <a:pt x="2441" y="1072"/>
                      <a:pt x="2560" y="989"/>
                    </a:cubicBezTo>
                    <a:cubicBezTo>
                      <a:pt x="2632" y="953"/>
                      <a:pt x="2691" y="906"/>
                      <a:pt x="2763" y="858"/>
                    </a:cubicBezTo>
                    <a:cubicBezTo>
                      <a:pt x="2882" y="786"/>
                      <a:pt x="3013" y="715"/>
                      <a:pt x="3144" y="656"/>
                    </a:cubicBezTo>
                    <a:cubicBezTo>
                      <a:pt x="3287" y="596"/>
                      <a:pt x="3430" y="548"/>
                      <a:pt x="3584" y="513"/>
                    </a:cubicBezTo>
                    <a:cubicBezTo>
                      <a:pt x="3632" y="501"/>
                      <a:pt x="3668" y="501"/>
                      <a:pt x="3715" y="489"/>
                    </a:cubicBezTo>
                    <a:cubicBezTo>
                      <a:pt x="3811" y="465"/>
                      <a:pt x="3918" y="453"/>
                      <a:pt x="4013" y="441"/>
                    </a:cubicBezTo>
                    <a:lnTo>
                      <a:pt x="4120" y="441"/>
                    </a:lnTo>
                    <a:cubicBezTo>
                      <a:pt x="4239" y="441"/>
                      <a:pt x="4358" y="453"/>
                      <a:pt x="4477" y="477"/>
                    </a:cubicBezTo>
                    <a:cubicBezTo>
                      <a:pt x="4585" y="495"/>
                      <a:pt x="4686" y="520"/>
                      <a:pt x="4780" y="556"/>
                    </a:cubicBezTo>
                    <a:lnTo>
                      <a:pt x="4780" y="556"/>
                    </a:lnTo>
                    <a:lnTo>
                      <a:pt x="3846" y="144"/>
                    </a:lnTo>
                    <a:cubicBezTo>
                      <a:pt x="3799" y="132"/>
                      <a:pt x="3751" y="108"/>
                      <a:pt x="3703" y="84"/>
                    </a:cubicBezTo>
                    <a:cubicBezTo>
                      <a:pt x="3620" y="60"/>
                      <a:pt x="3549" y="48"/>
                      <a:pt x="3465" y="24"/>
                    </a:cubicBezTo>
                    <a:cubicBezTo>
                      <a:pt x="3382" y="13"/>
                      <a:pt x="3299" y="1"/>
                      <a:pt x="321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1879975" y="2954350"/>
                <a:ext cx="435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894" extrusionOk="0">
                    <a:moveTo>
                      <a:pt x="1" y="1"/>
                    </a:moveTo>
                    <a:cubicBezTo>
                      <a:pt x="215" y="180"/>
                      <a:pt x="465" y="334"/>
                      <a:pt x="727" y="453"/>
                    </a:cubicBezTo>
                    <a:lnTo>
                      <a:pt x="1646" y="853"/>
                    </a:lnTo>
                    <a:lnTo>
                      <a:pt x="1646" y="853"/>
                    </a:lnTo>
                    <a:cubicBezTo>
                      <a:pt x="1420" y="749"/>
                      <a:pt x="1213" y="611"/>
                      <a:pt x="1025" y="453"/>
                    </a:cubicBezTo>
                    <a:lnTo>
                      <a:pt x="1" y="1"/>
                    </a:lnTo>
                    <a:close/>
                    <a:moveTo>
                      <a:pt x="1646" y="853"/>
                    </a:moveTo>
                    <a:cubicBezTo>
                      <a:pt x="1676" y="867"/>
                      <a:pt x="1708" y="881"/>
                      <a:pt x="1739" y="894"/>
                    </a:cubicBezTo>
                    <a:lnTo>
                      <a:pt x="1646" y="8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1794797" y="2680447"/>
                <a:ext cx="251825" cy="295300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11812" extrusionOk="0">
                    <a:moveTo>
                      <a:pt x="7965" y="1"/>
                    </a:moveTo>
                    <a:cubicBezTo>
                      <a:pt x="7858" y="1"/>
                      <a:pt x="7751" y="1"/>
                      <a:pt x="7632" y="13"/>
                    </a:cubicBezTo>
                    <a:lnTo>
                      <a:pt x="7573" y="13"/>
                    </a:lnTo>
                    <a:cubicBezTo>
                      <a:pt x="7549" y="13"/>
                      <a:pt x="7537" y="13"/>
                      <a:pt x="7525" y="25"/>
                    </a:cubicBezTo>
                    <a:cubicBezTo>
                      <a:pt x="7346" y="36"/>
                      <a:pt x="7180" y="72"/>
                      <a:pt x="7001" y="108"/>
                    </a:cubicBezTo>
                    <a:lnTo>
                      <a:pt x="6965" y="108"/>
                    </a:lnTo>
                    <a:cubicBezTo>
                      <a:pt x="6918" y="132"/>
                      <a:pt x="6858" y="156"/>
                      <a:pt x="6799" y="167"/>
                    </a:cubicBezTo>
                    <a:lnTo>
                      <a:pt x="6680" y="203"/>
                    </a:lnTo>
                    <a:cubicBezTo>
                      <a:pt x="6572" y="239"/>
                      <a:pt x="6453" y="286"/>
                      <a:pt x="6334" y="346"/>
                    </a:cubicBezTo>
                    <a:cubicBezTo>
                      <a:pt x="6144" y="429"/>
                      <a:pt x="5953" y="525"/>
                      <a:pt x="5763" y="644"/>
                    </a:cubicBezTo>
                    <a:lnTo>
                      <a:pt x="5703" y="679"/>
                    </a:lnTo>
                    <a:lnTo>
                      <a:pt x="5656" y="703"/>
                    </a:lnTo>
                    <a:lnTo>
                      <a:pt x="5525" y="787"/>
                    </a:lnTo>
                    <a:cubicBezTo>
                      <a:pt x="5465" y="822"/>
                      <a:pt x="5418" y="870"/>
                      <a:pt x="5358" y="918"/>
                    </a:cubicBezTo>
                    <a:cubicBezTo>
                      <a:pt x="5239" y="1001"/>
                      <a:pt x="5120" y="1096"/>
                      <a:pt x="5013" y="1191"/>
                    </a:cubicBezTo>
                    <a:cubicBezTo>
                      <a:pt x="4929" y="1263"/>
                      <a:pt x="4846" y="1334"/>
                      <a:pt x="4763" y="1406"/>
                    </a:cubicBezTo>
                    <a:cubicBezTo>
                      <a:pt x="4656" y="1513"/>
                      <a:pt x="4548" y="1620"/>
                      <a:pt x="4441" y="1727"/>
                    </a:cubicBezTo>
                    <a:cubicBezTo>
                      <a:pt x="4394" y="1763"/>
                      <a:pt x="4358" y="1799"/>
                      <a:pt x="4310" y="1846"/>
                    </a:cubicBezTo>
                    <a:cubicBezTo>
                      <a:pt x="4275" y="1894"/>
                      <a:pt x="4239" y="1941"/>
                      <a:pt x="4203" y="1989"/>
                    </a:cubicBezTo>
                    <a:cubicBezTo>
                      <a:pt x="4120" y="2084"/>
                      <a:pt x="4036" y="2191"/>
                      <a:pt x="3953" y="2299"/>
                    </a:cubicBezTo>
                    <a:cubicBezTo>
                      <a:pt x="3905" y="2346"/>
                      <a:pt x="3858" y="2394"/>
                      <a:pt x="3822" y="2453"/>
                    </a:cubicBezTo>
                    <a:cubicBezTo>
                      <a:pt x="3774" y="2513"/>
                      <a:pt x="3751" y="2561"/>
                      <a:pt x="3703" y="2620"/>
                    </a:cubicBezTo>
                    <a:lnTo>
                      <a:pt x="3560" y="2846"/>
                    </a:lnTo>
                    <a:cubicBezTo>
                      <a:pt x="3524" y="2894"/>
                      <a:pt x="3489" y="2942"/>
                      <a:pt x="3453" y="3001"/>
                    </a:cubicBezTo>
                    <a:cubicBezTo>
                      <a:pt x="3405" y="3084"/>
                      <a:pt x="3346" y="3180"/>
                      <a:pt x="3286" y="3275"/>
                    </a:cubicBezTo>
                    <a:cubicBezTo>
                      <a:pt x="3262" y="3334"/>
                      <a:pt x="3227" y="3394"/>
                      <a:pt x="3191" y="3442"/>
                    </a:cubicBezTo>
                    <a:cubicBezTo>
                      <a:pt x="3179" y="3465"/>
                      <a:pt x="3167" y="3489"/>
                      <a:pt x="3155" y="3513"/>
                    </a:cubicBezTo>
                    <a:cubicBezTo>
                      <a:pt x="3072" y="3680"/>
                      <a:pt x="2977" y="3846"/>
                      <a:pt x="2905" y="4025"/>
                    </a:cubicBezTo>
                    <a:cubicBezTo>
                      <a:pt x="2893" y="4037"/>
                      <a:pt x="2893" y="4061"/>
                      <a:pt x="2881" y="4073"/>
                    </a:cubicBezTo>
                    <a:cubicBezTo>
                      <a:pt x="2870" y="4108"/>
                      <a:pt x="2846" y="4156"/>
                      <a:pt x="2834" y="4192"/>
                    </a:cubicBezTo>
                    <a:cubicBezTo>
                      <a:pt x="2786" y="4311"/>
                      <a:pt x="2727" y="4430"/>
                      <a:pt x="2679" y="4549"/>
                    </a:cubicBezTo>
                    <a:cubicBezTo>
                      <a:pt x="2643" y="4644"/>
                      <a:pt x="2608" y="4739"/>
                      <a:pt x="2572" y="4847"/>
                    </a:cubicBezTo>
                    <a:lnTo>
                      <a:pt x="2465" y="4894"/>
                    </a:lnTo>
                    <a:cubicBezTo>
                      <a:pt x="2346" y="4942"/>
                      <a:pt x="2215" y="5013"/>
                      <a:pt x="2108" y="5085"/>
                    </a:cubicBezTo>
                    <a:lnTo>
                      <a:pt x="2060" y="5108"/>
                    </a:lnTo>
                    <a:lnTo>
                      <a:pt x="2012" y="5144"/>
                    </a:lnTo>
                    <a:lnTo>
                      <a:pt x="1989" y="5156"/>
                    </a:lnTo>
                    <a:cubicBezTo>
                      <a:pt x="1869" y="5239"/>
                      <a:pt x="1762" y="5323"/>
                      <a:pt x="1655" y="5406"/>
                    </a:cubicBezTo>
                    <a:lnTo>
                      <a:pt x="1596" y="5466"/>
                    </a:lnTo>
                    <a:cubicBezTo>
                      <a:pt x="1500" y="5549"/>
                      <a:pt x="1417" y="5644"/>
                      <a:pt x="1322" y="5728"/>
                    </a:cubicBezTo>
                    <a:lnTo>
                      <a:pt x="1286" y="5775"/>
                    </a:lnTo>
                    <a:cubicBezTo>
                      <a:pt x="1274" y="5775"/>
                      <a:pt x="1274" y="5787"/>
                      <a:pt x="1262" y="5799"/>
                    </a:cubicBezTo>
                    <a:cubicBezTo>
                      <a:pt x="1179" y="5894"/>
                      <a:pt x="1096" y="6001"/>
                      <a:pt x="1012" y="6109"/>
                    </a:cubicBezTo>
                    <a:lnTo>
                      <a:pt x="1000" y="6121"/>
                    </a:lnTo>
                    <a:cubicBezTo>
                      <a:pt x="976" y="6144"/>
                      <a:pt x="965" y="6180"/>
                      <a:pt x="941" y="6204"/>
                    </a:cubicBezTo>
                    <a:cubicBezTo>
                      <a:pt x="893" y="6275"/>
                      <a:pt x="846" y="6335"/>
                      <a:pt x="810" y="6406"/>
                    </a:cubicBezTo>
                    <a:lnTo>
                      <a:pt x="774" y="6442"/>
                    </a:lnTo>
                    <a:cubicBezTo>
                      <a:pt x="762" y="6478"/>
                      <a:pt x="738" y="6513"/>
                      <a:pt x="726" y="6537"/>
                    </a:cubicBezTo>
                    <a:cubicBezTo>
                      <a:pt x="703" y="6573"/>
                      <a:pt x="655" y="6644"/>
                      <a:pt x="631" y="6692"/>
                    </a:cubicBezTo>
                    <a:lnTo>
                      <a:pt x="607" y="6740"/>
                    </a:lnTo>
                    <a:cubicBezTo>
                      <a:pt x="584" y="6775"/>
                      <a:pt x="572" y="6811"/>
                      <a:pt x="548" y="6847"/>
                    </a:cubicBezTo>
                    <a:cubicBezTo>
                      <a:pt x="524" y="6883"/>
                      <a:pt x="500" y="6942"/>
                      <a:pt x="476" y="6990"/>
                    </a:cubicBezTo>
                    <a:lnTo>
                      <a:pt x="453" y="7037"/>
                    </a:lnTo>
                    <a:cubicBezTo>
                      <a:pt x="441" y="7085"/>
                      <a:pt x="417" y="7121"/>
                      <a:pt x="405" y="7168"/>
                    </a:cubicBezTo>
                    <a:cubicBezTo>
                      <a:pt x="381" y="7204"/>
                      <a:pt x="369" y="7252"/>
                      <a:pt x="345" y="7299"/>
                    </a:cubicBezTo>
                    <a:cubicBezTo>
                      <a:pt x="345" y="7311"/>
                      <a:pt x="334" y="7323"/>
                      <a:pt x="334" y="7335"/>
                    </a:cubicBezTo>
                    <a:cubicBezTo>
                      <a:pt x="310" y="7383"/>
                      <a:pt x="298" y="7430"/>
                      <a:pt x="286" y="7478"/>
                    </a:cubicBezTo>
                    <a:cubicBezTo>
                      <a:pt x="262" y="7525"/>
                      <a:pt x="250" y="7573"/>
                      <a:pt x="226" y="7621"/>
                    </a:cubicBezTo>
                    <a:cubicBezTo>
                      <a:pt x="226" y="7633"/>
                      <a:pt x="226" y="7633"/>
                      <a:pt x="226" y="7645"/>
                    </a:cubicBezTo>
                    <a:cubicBezTo>
                      <a:pt x="214" y="7692"/>
                      <a:pt x="203" y="7740"/>
                      <a:pt x="179" y="7775"/>
                    </a:cubicBezTo>
                    <a:cubicBezTo>
                      <a:pt x="167" y="7823"/>
                      <a:pt x="155" y="7895"/>
                      <a:pt x="143" y="7954"/>
                    </a:cubicBezTo>
                    <a:lnTo>
                      <a:pt x="131" y="7978"/>
                    </a:lnTo>
                    <a:cubicBezTo>
                      <a:pt x="119" y="8014"/>
                      <a:pt x="119" y="8049"/>
                      <a:pt x="107" y="8085"/>
                    </a:cubicBezTo>
                    <a:cubicBezTo>
                      <a:pt x="95" y="8156"/>
                      <a:pt x="72" y="8228"/>
                      <a:pt x="60" y="8299"/>
                    </a:cubicBezTo>
                    <a:lnTo>
                      <a:pt x="60" y="8347"/>
                    </a:lnTo>
                    <a:cubicBezTo>
                      <a:pt x="60" y="8371"/>
                      <a:pt x="60" y="8407"/>
                      <a:pt x="48" y="8430"/>
                    </a:cubicBezTo>
                    <a:cubicBezTo>
                      <a:pt x="36" y="8526"/>
                      <a:pt x="24" y="8633"/>
                      <a:pt x="12" y="8728"/>
                    </a:cubicBezTo>
                    <a:cubicBezTo>
                      <a:pt x="12" y="8752"/>
                      <a:pt x="0" y="8776"/>
                      <a:pt x="0" y="8799"/>
                    </a:cubicBezTo>
                    <a:cubicBezTo>
                      <a:pt x="0" y="8835"/>
                      <a:pt x="0" y="8835"/>
                      <a:pt x="0" y="8847"/>
                    </a:cubicBezTo>
                    <a:cubicBezTo>
                      <a:pt x="0" y="8990"/>
                      <a:pt x="0" y="9121"/>
                      <a:pt x="0" y="9252"/>
                    </a:cubicBezTo>
                    <a:cubicBezTo>
                      <a:pt x="60" y="10312"/>
                      <a:pt x="524" y="11074"/>
                      <a:pt x="1215" y="11371"/>
                    </a:cubicBezTo>
                    <a:lnTo>
                      <a:pt x="2227" y="11812"/>
                    </a:lnTo>
                    <a:cubicBezTo>
                      <a:pt x="1548" y="11514"/>
                      <a:pt x="1084" y="10776"/>
                      <a:pt x="1024" y="9704"/>
                    </a:cubicBezTo>
                    <a:cubicBezTo>
                      <a:pt x="1012" y="9573"/>
                      <a:pt x="1024" y="9430"/>
                      <a:pt x="1024" y="9299"/>
                    </a:cubicBezTo>
                    <a:lnTo>
                      <a:pt x="1036" y="9180"/>
                    </a:lnTo>
                    <a:cubicBezTo>
                      <a:pt x="1036" y="9073"/>
                      <a:pt x="1048" y="8978"/>
                      <a:pt x="1072" y="8871"/>
                    </a:cubicBezTo>
                    <a:lnTo>
                      <a:pt x="1084" y="8752"/>
                    </a:lnTo>
                    <a:cubicBezTo>
                      <a:pt x="1096" y="8680"/>
                      <a:pt x="1107" y="8609"/>
                      <a:pt x="1131" y="8537"/>
                    </a:cubicBezTo>
                    <a:cubicBezTo>
                      <a:pt x="1143" y="8490"/>
                      <a:pt x="1143" y="8442"/>
                      <a:pt x="1155" y="8395"/>
                    </a:cubicBezTo>
                    <a:cubicBezTo>
                      <a:pt x="1167" y="8347"/>
                      <a:pt x="1191" y="8287"/>
                      <a:pt x="1203" y="8228"/>
                    </a:cubicBezTo>
                    <a:lnTo>
                      <a:pt x="1250" y="8061"/>
                    </a:lnTo>
                    <a:cubicBezTo>
                      <a:pt x="1274" y="8014"/>
                      <a:pt x="1286" y="7966"/>
                      <a:pt x="1298" y="7918"/>
                    </a:cubicBezTo>
                    <a:cubicBezTo>
                      <a:pt x="1322" y="7859"/>
                      <a:pt x="1346" y="7799"/>
                      <a:pt x="1369" y="7740"/>
                    </a:cubicBezTo>
                    <a:cubicBezTo>
                      <a:pt x="1393" y="7680"/>
                      <a:pt x="1405" y="7645"/>
                      <a:pt x="1429" y="7597"/>
                    </a:cubicBezTo>
                    <a:cubicBezTo>
                      <a:pt x="1441" y="7561"/>
                      <a:pt x="1477" y="7490"/>
                      <a:pt x="1500" y="7430"/>
                    </a:cubicBezTo>
                    <a:cubicBezTo>
                      <a:pt x="1524" y="7383"/>
                      <a:pt x="1548" y="7335"/>
                      <a:pt x="1572" y="7287"/>
                    </a:cubicBezTo>
                    <a:cubicBezTo>
                      <a:pt x="1596" y="7252"/>
                      <a:pt x="1619" y="7192"/>
                      <a:pt x="1655" y="7133"/>
                    </a:cubicBezTo>
                    <a:cubicBezTo>
                      <a:pt x="1679" y="7085"/>
                      <a:pt x="1715" y="7037"/>
                      <a:pt x="1738" y="6990"/>
                    </a:cubicBezTo>
                    <a:cubicBezTo>
                      <a:pt x="1774" y="6942"/>
                      <a:pt x="1798" y="6894"/>
                      <a:pt x="1822" y="6847"/>
                    </a:cubicBezTo>
                    <a:cubicBezTo>
                      <a:pt x="1869" y="6775"/>
                      <a:pt x="1917" y="6716"/>
                      <a:pt x="1965" y="6644"/>
                    </a:cubicBezTo>
                    <a:lnTo>
                      <a:pt x="2024" y="6549"/>
                    </a:lnTo>
                    <a:cubicBezTo>
                      <a:pt x="2108" y="6442"/>
                      <a:pt x="2191" y="6347"/>
                      <a:pt x="2286" y="6240"/>
                    </a:cubicBezTo>
                    <a:cubicBezTo>
                      <a:pt x="2310" y="6216"/>
                      <a:pt x="2322" y="6204"/>
                      <a:pt x="2346" y="6180"/>
                    </a:cubicBezTo>
                    <a:cubicBezTo>
                      <a:pt x="2429" y="6085"/>
                      <a:pt x="2524" y="6001"/>
                      <a:pt x="2608" y="5918"/>
                    </a:cubicBezTo>
                    <a:lnTo>
                      <a:pt x="2679" y="5859"/>
                    </a:lnTo>
                    <a:cubicBezTo>
                      <a:pt x="2786" y="5763"/>
                      <a:pt x="2893" y="5680"/>
                      <a:pt x="3001" y="5609"/>
                    </a:cubicBezTo>
                    <a:lnTo>
                      <a:pt x="3132" y="5525"/>
                    </a:lnTo>
                    <a:cubicBezTo>
                      <a:pt x="3239" y="5454"/>
                      <a:pt x="3358" y="5394"/>
                      <a:pt x="3489" y="5335"/>
                    </a:cubicBezTo>
                    <a:lnTo>
                      <a:pt x="3596" y="5287"/>
                    </a:lnTo>
                    <a:cubicBezTo>
                      <a:pt x="3667" y="5073"/>
                      <a:pt x="3763" y="4858"/>
                      <a:pt x="3846" y="4644"/>
                    </a:cubicBezTo>
                    <a:cubicBezTo>
                      <a:pt x="3870" y="4597"/>
                      <a:pt x="3882" y="4561"/>
                      <a:pt x="3905" y="4513"/>
                    </a:cubicBezTo>
                    <a:cubicBezTo>
                      <a:pt x="4001" y="4311"/>
                      <a:pt x="4108" y="4096"/>
                      <a:pt x="4215" y="3894"/>
                    </a:cubicBezTo>
                    <a:cubicBezTo>
                      <a:pt x="4251" y="3835"/>
                      <a:pt x="4286" y="3787"/>
                      <a:pt x="4310" y="3727"/>
                    </a:cubicBezTo>
                    <a:cubicBezTo>
                      <a:pt x="4394" y="3573"/>
                      <a:pt x="4489" y="3430"/>
                      <a:pt x="4584" y="3299"/>
                    </a:cubicBezTo>
                    <a:cubicBezTo>
                      <a:pt x="4632" y="3215"/>
                      <a:pt x="4679" y="3144"/>
                      <a:pt x="4739" y="3061"/>
                    </a:cubicBezTo>
                    <a:cubicBezTo>
                      <a:pt x="4810" y="2953"/>
                      <a:pt x="4894" y="2846"/>
                      <a:pt x="4977" y="2739"/>
                    </a:cubicBezTo>
                    <a:cubicBezTo>
                      <a:pt x="5060" y="2644"/>
                      <a:pt x="5144" y="2537"/>
                      <a:pt x="5227" y="2430"/>
                    </a:cubicBezTo>
                    <a:cubicBezTo>
                      <a:pt x="5322" y="2334"/>
                      <a:pt x="5382" y="2251"/>
                      <a:pt x="5465" y="2168"/>
                    </a:cubicBezTo>
                    <a:cubicBezTo>
                      <a:pt x="5572" y="2060"/>
                      <a:pt x="5679" y="1953"/>
                      <a:pt x="5787" y="1858"/>
                    </a:cubicBezTo>
                    <a:cubicBezTo>
                      <a:pt x="5870" y="1775"/>
                      <a:pt x="5953" y="1703"/>
                      <a:pt x="6037" y="1632"/>
                    </a:cubicBezTo>
                    <a:cubicBezTo>
                      <a:pt x="6156" y="1537"/>
                      <a:pt x="6263" y="1453"/>
                      <a:pt x="6382" y="1370"/>
                    </a:cubicBezTo>
                    <a:cubicBezTo>
                      <a:pt x="6501" y="1275"/>
                      <a:pt x="6608" y="1191"/>
                      <a:pt x="6727" y="1120"/>
                    </a:cubicBezTo>
                    <a:lnTo>
                      <a:pt x="6787" y="1084"/>
                    </a:lnTo>
                    <a:cubicBezTo>
                      <a:pt x="6977" y="977"/>
                      <a:pt x="7168" y="870"/>
                      <a:pt x="7370" y="787"/>
                    </a:cubicBezTo>
                    <a:cubicBezTo>
                      <a:pt x="7477" y="739"/>
                      <a:pt x="7596" y="691"/>
                      <a:pt x="7715" y="656"/>
                    </a:cubicBezTo>
                    <a:cubicBezTo>
                      <a:pt x="7751" y="644"/>
                      <a:pt x="7787" y="632"/>
                      <a:pt x="7823" y="620"/>
                    </a:cubicBezTo>
                    <a:cubicBezTo>
                      <a:pt x="7894" y="608"/>
                      <a:pt x="7954" y="584"/>
                      <a:pt x="8025" y="560"/>
                    </a:cubicBezTo>
                    <a:cubicBezTo>
                      <a:pt x="8192" y="525"/>
                      <a:pt x="8370" y="489"/>
                      <a:pt x="8549" y="465"/>
                    </a:cubicBezTo>
                    <a:lnTo>
                      <a:pt x="8656" y="453"/>
                    </a:lnTo>
                    <a:lnTo>
                      <a:pt x="9097" y="453"/>
                    </a:lnTo>
                    <a:cubicBezTo>
                      <a:pt x="9216" y="453"/>
                      <a:pt x="9347" y="477"/>
                      <a:pt x="9466" y="489"/>
                    </a:cubicBezTo>
                    <a:lnTo>
                      <a:pt x="9489" y="501"/>
                    </a:lnTo>
                    <a:cubicBezTo>
                      <a:pt x="9597" y="525"/>
                      <a:pt x="9704" y="548"/>
                      <a:pt x="9811" y="584"/>
                    </a:cubicBezTo>
                    <a:cubicBezTo>
                      <a:pt x="9894" y="608"/>
                      <a:pt x="9990" y="644"/>
                      <a:pt x="10073" y="679"/>
                    </a:cubicBezTo>
                    <a:lnTo>
                      <a:pt x="9049" y="239"/>
                    </a:lnTo>
                    <a:cubicBezTo>
                      <a:pt x="8977" y="203"/>
                      <a:pt x="8906" y="167"/>
                      <a:pt x="8823" y="144"/>
                    </a:cubicBezTo>
                    <a:lnTo>
                      <a:pt x="8787" y="132"/>
                    </a:lnTo>
                    <a:cubicBezTo>
                      <a:pt x="8680" y="108"/>
                      <a:pt x="8585" y="72"/>
                      <a:pt x="8477" y="60"/>
                    </a:cubicBezTo>
                    <a:lnTo>
                      <a:pt x="8442" y="48"/>
                    </a:lnTo>
                    <a:cubicBezTo>
                      <a:pt x="8323" y="25"/>
                      <a:pt x="8192" y="13"/>
                      <a:pt x="80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1816575" y="2658350"/>
                <a:ext cx="447700" cy="324350"/>
              </a:xfrm>
              <a:custGeom>
                <a:avLst/>
                <a:gdLst/>
                <a:ahLst/>
                <a:cxnLst/>
                <a:rect l="l" t="t" r="r" b="b"/>
                <a:pathLst>
                  <a:path w="17908" h="12974" extrusionOk="0">
                    <a:moveTo>
                      <a:pt x="13433" y="0"/>
                    </a:moveTo>
                    <a:cubicBezTo>
                      <a:pt x="13120" y="0"/>
                      <a:pt x="12787" y="71"/>
                      <a:pt x="12443" y="221"/>
                    </a:cubicBezTo>
                    <a:cubicBezTo>
                      <a:pt x="11562" y="613"/>
                      <a:pt x="10812" y="1435"/>
                      <a:pt x="10312" y="2435"/>
                    </a:cubicBezTo>
                    <a:cubicBezTo>
                      <a:pt x="9734" y="1686"/>
                      <a:pt x="8921" y="1274"/>
                      <a:pt x="7987" y="1274"/>
                    </a:cubicBezTo>
                    <a:cubicBezTo>
                      <a:pt x="7496" y="1274"/>
                      <a:pt x="6971" y="1388"/>
                      <a:pt x="6430" y="1625"/>
                    </a:cubicBezTo>
                    <a:cubicBezTo>
                      <a:pt x="4751" y="2364"/>
                      <a:pt x="3358" y="4126"/>
                      <a:pt x="2656" y="6126"/>
                    </a:cubicBezTo>
                    <a:lnTo>
                      <a:pt x="2549" y="6174"/>
                    </a:lnTo>
                    <a:cubicBezTo>
                      <a:pt x="1096" y="6817"/>
                      <a:pt x="1" y="8769"/>
                      <a:pt x="84" y="10543"/>
                    </a:cubicBezTo>
                    <a:cubicBezTo>
                      <a:pt x="159" y="11923"/>
                      <a:pt x="942" y="12785"/>
                      <a:pt x="1975" y="12785"/>
                    </a:cubicBezTo>
                    <a:cubicBezTo>
                      <a:pt x="2262" y="12785"/>
                      <a:pt x="2567" y="12719"/>
                      <a:pt x="2882" y="12579"/>
                    </a:cubicBezTo>
                    <a:lnTo>
                      <a:pt x="3561" y="12282"/>
                    </a:lnTo>
                    <a:cubicBezTo>
                      <a:pt x="4087" y="12729"/>
                      <a:pt x="4736" y="12973"/>
                      <a:pt x="5454" y="12973"/>
                    </a:cubicBezTo>
                    <a:cubicBezTo>
                      <a:pt x="5940" y="12973"/>
                      <a:pt x="6457" y="12862"/>
                      <a:pt x="6990" y="12627"/>
                    </a:cubicBezTo>
                    <a:cubicBezTo>
                      <a:pt x="8323" y="12043"/>
                      <a:pt x="9478" y="10805"/>
                      <a:pt x="10240" y="9329"/>
                    </a:cubicBezTo>
                    <a:lnTo>
                      <a:pt x="15360" y="7067"/>
                    </a:lnTo>
                    <a:cubicBezTo>
                      <a:pt x="16812" y="6424"/>
                      <a:pt x="17908" y="4471"/>
                      <a:pt x="17825" y="2709"/>
                    </a:cubicBezTo>
                    <a:cubicBezTo>
                      <a:pt x="17750" y="1319"/>
                      <a:pt x="16967" y="456"/>
                      <a:pt x="15933" y="456"/>
                    </a:cubicBezTo>
                    <a:cubicBezTo>
                      <a:pt x="15647" y="456"/>
                      <a:pt x="15341" y="522"/>
                      <a:pt x="15027" y="661"/>
                    </a:cubicBezTo>
                    <a:lnTo>
                      <a:pt x="14907" y="709"/>
                    </a:lnTo>
                    <a:cubicBezTo>
                      <a:pt x="14535" y="251"/>
                      <a:pt x="14020" y="0"/>
                      <a:pt x="1343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4" name="Google Shape;2534;p32"/>
            <p:cNvGrpSpPr/>
            <p:nvPr/>
          </p:nvGrpSpPr>
          <p:grpSpPr>
            <a:xfrm flipH="1">
              <a:off x="4406916" y="2225198"/>
              <a:ext cx="247385" cy="733994"/>
              <a:chOff x="4482322" y="2464909"/>
              <a:chExt cx="173872" cy="515844"/>
            </a:xfrm>
          </p:grpSpPr>
          <p:sp>
            <p:nvSpPr>
              <p:cNvPr id="2535" name="Google Shape;2535;p32"/>
              <p:cNvSpPr/>
              <p:nvPr/>
            </p:nvSpPr>
            <p:spPr>
              <a:xfrm>
                <a:off x="4510935" y="2893753"/>
                <a:ext cx="87000" cy="87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2"/>
              <p:cNvSpPr/>
              <p:nvPr/>
            </p:nvSpPr>
            <p:spPr>
              <a:xfrm>
                <a:off x="4482322" y="2779038"/>
                <a:ext cx="65400" cy="65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2"/>
              <p:cNvSpPr/>
              <p:nvPr/>
            </p:nvSpPr>
            <p:spPr>
              <a:xfrm>
                <a:off x="4582394" y="2709659"/>
                <a:ext cx="73800" cy="738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2"/>
              <p:cNvSpPr/>
              <p:nvPr/>
            </p:nvSpPr>
            <p:spPr>
              <a:xfrm>
                <a:off x="4493409" y="2621315"/>
                <a:ext cx="59700" cy="597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2"/>
              <p:cNvSpPr/>
              <p:nvPr/>
            </p:nvSpPr>
            <p:spPr>
              <a:xfrm>
                <a:off x="4582399" y="2536883"/>
                <a:ext cx="50400" cy="50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510935" y="2464909"/>
                <a:ext cx="40500" cy="405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1" name="Google Shape;2541;p32"/>
          <p:cNvGrpSpPr/>
          <p:nvPr/>
        </p:nvGrpSpPr>
        <p:grpSpPr>
          <a:xfrm>
            <a:off x="922376" y="995974"/>
            <a:ext cx="1523710" cy="1957352"/>
            <a:chOff x="2616388" y="1504175"/>
            <a:chExt cx="2082425" cy="2675075"/>
          </a:xfrm>
        </p:grpSpPr>
        <p:sp>
          <p:nvSpPr>
            <p:cNvPr id="2542" name="Google Shape;2542;p32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2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2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5" name="Google Shape;2545;p32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2546" name="Google Shape;2546;p32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2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2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2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2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2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2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2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2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2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2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2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2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2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2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2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2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2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2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2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2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2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2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2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2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2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2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2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2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2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2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2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2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2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2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2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2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2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2" name="Google Shape;2602;p32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2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2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2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2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2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2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32"/>
          <p:cNvGrpSpPr/>
          <p:nvPr/>
        </p:nvGrpSpPr>
        <p:grpSpPr>
          <a:xfrm>
            <a:off x="6330300" y="991275"/>
            <a:ext cx="1926218" cy="1867668"/>
            <a:chOff x="6330300" y="991275"/>
            <a:chExt cx="1926218" cy="1867668"/>
          </a:xfrm>
        </p:grpSpPr>
        <p:sp>
          <p:nvSpPr>
            <p:cNvPr id="2610" name="Google Shape;2610;p32"/>
            <p:cNvSpPr/>
            <p:nvPr/>
          </p:nvSpPr>
          <p:spPr>
            <a:xfrm>
              <a:off x="6330300" y="992515"/>
              <a:ext cx="1167739" cy="1393496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2"/>
            <p:cNvSpPr/>
            <p:nvPr/>
          </p:nvSpPr>
          <p:spPr>
            <a:xfrm>
              <a:off x="6335929" y="991275"/>
              <a:ext cx="1167714" cy="1405374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2"/>
            <p:cNvSpPr/>
            <p:nvPr/>
          </p:nvSpPr>
          <p:spPr>
            <a:xfrm>
              <a:off x="6341533" y="995986"/>
              <a:ext cx="1167714" cy="1405398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2"/>
            <p:cNvSpPr/>
            <p:nvPr/>
          </p:nvSpPr>
          <p:spPr>
            <a:xfrm>
              <a:off x="6374289" y="1060060"/>
              <a:ext cx="1108374" cy="1293785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2"/>
            <p:cNvSpPr/>
            <p:nvPr/>
          </p:nvSpPr>
          <p:spPr>
            <a:xfrm>
              <a:off x="6374289" y="1062713"/>
              <a:ext cx="1108671" cy="12849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2"/>
            <p:cNvSpPr/>
            <p:nvPr/>
          </p:nvSpPr>
          <p:spPr>
            <a:xfrm>
              <a:off x="6370470" y="1739083"/>
              <a:ext cx="1886048" cy="1095678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2"/>
            <p:cNvSpPr/>
            <p:nvPr/>
          </p:nvSpPr>
          <p:spPr>
            <a:xfrm>
              <a:off x="6515428" y="1816720"/>
              <a:ext cx="1422806" cy="824071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2"/>
            <p:cNvSpPr/>
            <p:nvPr/>
          </p:nvSpPr>
          <p:spPr>
            <a:xfrm>
              <a:off x="7288918" y="2266650"/>
              <a:ext cx="544751" cy="315350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2"/>
            <p:cNvSpPr/>
            <p:nvPr/>
          </p:nvSpPr>
          <p:spPr>
            <a:xfrm>
              <a:off x="7289811" y="2269625"/>
              <a:ext cx="544156" cy="312374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2"/>
            <p:cNvSpPr/>
            <p:nvPr/>
          </p:nvSpPr>
          <p:spPr>
            <a:xfrm>
              <a:off x="6540819" y="1834152"/>
              <a:ext cx="1385312" cy="781543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2"/>
            <p:cNvSpPr/>
            <p:nvPr/>
          </p:nvSpPr>
          <p:spPr>
            <a:xfrm>
              <a:off x="7463979" y="1775112"/>
              <a:ext cx="49645" cy="28368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2"/>
            <p:cNvSpPr/>
            <p:nvPr/>
          </p:nvSpPr>
          <p:spPr>
            <a:xfrm>
              <a:off x="7467524" y="1777170"/>
              <a:ext cx="42553" cy="24227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2"/>
            <p:cNvSpPr/>
            <p:nvPr/>
          </p:nvSpPr>
          <p:spPr>
            <a:xfrm>
              <a:off x="6369875" y="2166572"/>
              <a:ext cx="1886643" cy="692371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32"/>
          <p:cNvGrpSpPr/>
          <p:nvPr/>
        </p:nvGrpSpPr>
        <p:grpSpPr>
          <a:xfrm rot="5400000">
            <a:off x="4431413" y="483193"/>
            <a:ext cx="281175" cy="5585989"/>
            <a:chOff x="2440250" y="1283325"/>
            <a:chExt cx="281175" cy="2635025"/>
          </a:xfrm>
        </p:grpSpPr>
        <p:grpSp>
          <p:nvGrpSpPr>
            <p:cNvPr id="2624" name="Google Shape;2624;p32"/>
            <p:cNvGrpSpPr/>
            <p:nvPr/>
          </p:nvGrpSpPr>
          <p:grpSpPr>
            <a:xfrm>
              <a:off x="2440325" y="1283325"/>
              <a:ext cx="281100" cy="2635017"/>
              <a:chOff x="2440325" y="1283325"/>
              <a:chExt cx="281100" cy="2635017"/>
            </a:xfrm>
          </p:grpSpPr>
          <p:cxnSp>
            <p:nvCxnSpPr>
              <p:cNvPr id="2625" name="Google Shape;2625;p32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6" name="Google Shape;2626;p32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7" name="Google Shape;2627;p32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8" name="Google Shape;2628;p32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29" name="Google Shape;2629;p32"/>
            <p:cNvGrpSpPr/>
            <p:nvPr/>
          </p:nvGrpSpPr>
          <p:grpSpPr>
            <a:xfrm>
              <a:off x="2440250" y="1289325"/>
              <a:ext cx="257100" cy="2629025"/>
              <a:chOff x="2440263" y="1289325"/>
              <a:chExt cx="257100" cy="2629025"/>
            </a:xfrm>
          </p:grpSpPr>
          <p:cxnSp>
            <p:nvCxnSpPr>
              <p:cNvPr id="2630" name="Google Shape;2630;p32"/>
              <p:cNvCxnSpPr/>
              <p:nvPr/>
            </p:nvCxnSpPr>
            <p:spPr>
              <a:xfrm rot="-5400000">
                <a:off x="1371350" y="2601225"/>
                <a:ext cx="2623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1" name="Google Shape;2631;p32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2" name="Google Shape;2632;p32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3" name="Google Shape;2633;p32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34" name="Google Shape;2634;p32"/>
          <p:cNvGrpSpPr/>
          <p:nvPr/>
        </p:nvGrpSpPr>
        <p:grpSpPr>
          <a:xfrm>
            <a:off x="3635800" y="3582196"/>
            <a:ext cx="1872401" cy="881292"/>
            <a:chOff x="3635774" y="3582196"/>
            <a:chExt cx="1872401" cy="881292"/>
          </a:xfrm>
        </p:grpSpPr>
        <p:sp>
          <p:nvSpPr>
            <p:cNvPr id="2635" name="Google Shape;2635;p32"/>
            <p:cNvSpPr txBox="1"/>
            <p:nvPr/>
          </p:nvSpPr>
          <p:spPr>
            <a:xfrm>
              <a:off x="3635875" y="3913588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6" name="Google Shape;2636;p32"/>
            <p:cNvSpPr txBox="1"/>
            <p:nvPr/>
          </p:nvSpPr>
          <p:spPr>
            <a:xfrm>
              <a:off x="3635774" y="358219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37" name="Google Shape;2637;p32"/>
          <p:cNvGrpSpPr/>
          <p:nvPr/>
        </p:nvGrpSpPr>
        <p:grpSpPr>
          <a:xfrm>
            <a:off x="852426" y="3582196"/>
            <a:ext cx="1872499" cy="881295"/>
            <a:chOff x="722950" y="3466471"/>
            <a:chExt cx="1872499" cy="881295"/>
          </a:xfrm>
        </p:grpSpPr>
        <p:sp>
          <p:nvSpPr>
            <p:cNvPr id="2638" name="Google Shape;2638;p32"/>
            <p:cNvSpPr txBox="1"/>
            <p:nvPr/>
          </p:nvSpPr>
          <p:spPr>
            <a:xfrm>
              <a:off x="7229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9" name="Google Shape;2639;p32"/>
            <p:cNvSpPr txBox="1"/>
            <p:nvPr/>
          </p:nvSpPr>
          <p:spPr>
            <a:xfrm>
              <a:off x="723149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40" name="Google Shape;2640;p32"/>
          <p:cNvGrpSpPr/>
          <p:nvPr/>
        </p:nvGrpSpPr>
        <p:grpSpPr>
          <a:xfrm>
            <a:off x="6419075" y="3582208"/>
            <a:ext cx="1872499" cy="881288"/>
            <a:chOff x="722950" y="2315446"/>
            <a:chExt cx="1872499" cy="881288"/>
          </a:xfrm>
        </p:grpSpPr>
        <p:sp>
          <p:nvSpPr>
            <p:cNvPr id="2641" name="Google Shape;2641;p32"/>
            <p:cNvSpPr txBox="1"/>
            <p:nvPr/>
          </p:nvSpPr>
          <p:spPr>
            <a:xfrm>
              <a:off x="722950" y="264683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2" name="Google Shape;2642;p32"/>
            <p:cNvSpPr txBox="1"/>
            <p:nvPr/>
          </p:nvSpPr>
          <p:spPr>
            <a:xfrm>
              <a:off x="723149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2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Inhoud</a:t>
            </a:r>
            <a:endParaRPr dirty="0"/>
          </a:p>
        </p:txBody>
      </p:sp>
      <p:grpSp>
        <p:nvGrpSpPr>
          <p:cNvPr id="1200" name="Google Shape;1200;p22"/>
          <p:cNvGrpSpPr/>
          <p:nvPr/>
        </p:nvGrpSpPr>
        <p:grpSpPr>
          <a:xfrm>
            <a:off x="777838" y="1955190"/>
            <a:ext cx="1891063" cy="694194"/>
            <a:chOff x="777838" y="1948526"/>
            <a:chExt cx="1891063" cy="694194"/>
          </a:xfrm>
        </p:grpSpPr>
        <p:sp>
          <p:nvSpPr>
            <p:cNvPr id="1201" name="Google Shape;1201;p22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2. Probleem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2" name="Google Shape;1202;p22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Waarom dit project van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belang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is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22"/>
          <p:cNvGrpSpPr/>
          <p:nvPr/>
        </p:nvGrpSpPr>
        <p:grpSpPr>
          <a:xfrm>
            <a:off x="777963" y="948456"/>
            <a:ext cx="1890912" cy="694194"/>
            <a:chOff x="777963" y="948455"/>
            <a:chExt cx="1890912" cy="694194"/>
          </a:xfrm>
        </p:grpSpPr>
        <p:sp>
          <p:nvSpPr>
            <p:cNvPr id="1204" name="Google Shape;1204;p22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1. Inleiding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5" name="Google Shape;1205;p22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dirty="0">
                  <a:latin typeface="Roboto"/>
                  <a:ea typeface="Roboto"/>
                  <a:cs typeface="Roboto"/>
                  <a:sym typeface="Roboto"/>
                </a:rPr>
                <a:t>Over mij, en het project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22"/>
          <p:cNvGrpSpPr/>
          <p:nvPr/>
        </p:nvGrpSpPr>
        <p:grpSpPr>
          <a:xfrm>
            <a:off x="514775" y="2961925"/>
            <a:ext cx="2154126" cy="693648"/>
            <a:chOff x="777963" y="2952747"/>
            <a:chExt cx="1890938" cy="693648"/>
          </a:xfrm>
        </p:grpSpPr>
        <p:sp>
          <p:nvSpPr>
            <p:cNvPr id="1207" name="Google Shape;1207;p22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3. Gekozen workload 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8" name="Google Shape;1208;p22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De gekozen workload, en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waarom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9" name="Google Shape;1209;p22"/>
          <p:cNvGrpSpPr/>
          <p:nvPr/>
        </p:nvGrpSpPr>
        <p:grpSpPr>
          <a:xfrm>
            <a:off x="6475082" y="1955545"/>
            <a:ext cx="1890906" cy="690037"/>
            <a:chOff x="6475082" y="1960653"/>
            <a:chExt cx="1890906" cy="690037"/>
          </a:xfrm>
        </p:grpSpPr>
        <p:sp>
          <p:nvSpPr>
            <p:cNvPr id="1210" name="Google Shape;1210;p22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6. Resultaten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1" name="Google Shape;1211;p22"/>
            <p:cNvSpPr txBox="1"/>
            <p:nvPr/>
          </p:nvSpPr>
          <p:spPr>
            <a:xfrm>
              <a:off x="6475082" y="220999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Hoe de oplossing berijkt is</a:t>
              </a:r>
            </a:p>
          </p:txBody>
        </p:sp>
      </p:grpSp>
      <p:grpSp>
        <p:nvGrpSpPr>
          <p:cNvPr id="1212" name="Google Shape;1212;p22"/>
          <p:cNvGrpSpPr/>
          <p:nvPr/>
        </p:nvGrpSpPr>
        <p:grpSpPr>
          <a:xfrm>
            <a:off x="6475088" y="948455"/>
            <a:ext cx="1890913" cy="694195"/>
            <a:chOff x="6475088" y="948455"/>
            <a:chExt cx="1890913" cy="694195"/>
          </a:xfrm>
        </p:grpSpPr>
        <p:sp>
          <p:nvSpPr>
            <p:cNvPr id="1213" name="Google Shape;1213;p22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5. Onderzoek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4" name="Google Shape;1214;p22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Hoe de oplossing gevonden is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5" name="Google Shape;1215;p22"/>
          <p:cNvGrpSpPr/>
          <p:nvPr/>
        </p:nvGrpSpPr>
        <p:grpSpPr>
          <a:xfrm>
            <a:off x="6475088" y="2962887"/>
            <a:ext cx="1890913" cy="694418"/>
            <a:chOff x="6475088" y="2967133"/>
            <a:chExt cx="1890913" cy="694418"/>
          </a:xfrm>
        </p:grpSpPr>
        <p:sp>
          <p:nvSpPr>
            <p:cNvPr id="1216" name="Google Shape;1216;p22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7. Demo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7" name="Google Shape;1217;p22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8" name="Google Shape;1218;p22"/>
          <p:cNvGrpSpPr/>
          <p:nvPr/>
        </p:nvGrpSpPr>
        <p:grpSpPr>
          <a:xfrm>
            <a:off x="514775" y="3968113"/>
            <a:ext cx="2154101" cy="671112"/>
            <a:chOff x="777963" y="3968114"/>
            <a:chExt cx="1890913" cy="671112"/>
          </a:xfrm>
        </p:grpSpPr>
        <p:sp>
          <p:nvSpPr>
            <p:cNvPr id="1219" name="Google Shape;1219;p22"/>
            <p:cNvSpPr txBox="1"/>
            <p:nvPr/>
          </p:nvSpPr>
          <p:spPr>
            <a:xfrm>
              <a:off x="777963" y="3968114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4. Oplossing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0" name="Google Shape;1220;p22"/>
            <p:cNvSpPr txBox="1"/>
            <p:nvPr/>
          </p:nvSpPr>
          <p:spPr>
            <a:xfrm>
              <a:off x="777975" y="4221626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dirty="0">
                  <a:latin typeface="Roboto"/>
                  <a:ea typeface="Roboto"/>
                  <a:cs typeface="Roboto"/>
                  <a:sym typeface="Roboto"/>
                </a:rPr>
                <a:t>Hoe deze workload verdeeld word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1" name="Google Shape;1221;p22"/>
          <p:cNvGrpSpPr/>
          <p:nvPr/>
        </p:nvGrpSpPr>
        <p:grpSpPr>
          <a:xfrm>
            <a:off x="6475088" y="3970200"/>
            <a:ext cx="2455397" cy="666938"/>
            <a:chOff x="6475088" y="3968113"/>
            <a:chExt cx="1890913" cy="666938"/>
          </a:xfrm>
        </p:grpSpPr>
        <p:sp>
          <p:nvSpPr>
            <p:cNvPr id="1222" name="Google Shape;1222;p22"/>
            <p:cNvSpPr txBox="1"/>
            <p:nvPr/>
          </p:nvSpPr>
          <p:spPr>
            <a:xfrm>
              <a:off x="6475088" y="396811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8. Conclusie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3" name="Google Shape;1223;p22"/>
            <p:cNvSpPr txBox="1"/>
            <p:nvPr/>
          </p:nvSpPr>
          <p:spPr>
            <a:xfrm>
              <a:off x="6475100" y="4217451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In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hoevere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het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probleem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verholpen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is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4" name="Google Shape;1224;p22"/>
          <p:cNvGrpSpPr/>
          <p:nvPr/>
        </p:nvGrpSpPr>
        <p:grpSpPr>
          <a:xfrm>
            <a:off x="2677484" y="1099806"/>
            <a:ext cx="1919241" cy="2997195"/>
            <a:chOff x="2677484" y="1099806"/>
            <a:chExt cx="1919241" cy="2997195"/>
          </a:xfrm>
        </p:grpSpPr>
        <p:cxnSp>
          <p:nvCxnSpPr>
            <p:cNvPr id="1225" name="Google Shape;1225;p22"/>
            <p:cNvCxnSpPr/>
            <p:nvPr/>
          </p:nvCxnSpPr>
          <p:spPr>
            <a:xfrm rot="1803274">
              <a:off x="2721582" y="2086353"/>
              <a:ext cx="2010285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26" name="Google Shape;1226;p22"/>
            <p:cNvGrpSpPr/>
            <p:nvPr/>
          </p:nvGrpSpPr>
          <p:grpSpPr>
            <a:xfrm>
              <a:off x="2677484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27" name="Google Shape;1227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37" name="Google Shape;1237;p22"/>
            <p:cNvCxnSpPr/>
            <p:nvPr/>
          </p:nvCxnSpPr>
          <p:spPr>
            <a:xfrm rot="1803087">
              <a:off x="2721640" y="2086198"/>
              <a:ext cx="2009875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8" name="Google Shape;1238;p22"/>
          <p:cNvGrpSpPr/>
          <p:nvPr/>
        </p:nvGrpSpPr>
        <p:grpSpPr>
          <a:xfrm>
            <a:off x="5018875" y="1099806"/>
            <a:ext cx="1443491" cy="2997195"/>
            <a:chOff x="5018875" y="1099806"/>
            <a:chExt cx="1443491" cy="2997195"/>
          </a:xfrm>
        </p:grpSpPr>
        <p:cxnSp>
          <p:nvCxnSpPr>
            <p:cNvPr id="1239" name="Google Shape;1239;p22"/>
            <p:cNvCxnSpPr/>
            <p:nvPr/>
          </p:nvCxnSpPr>
          <p:spPr>
            <a:xfrm rot="1803116">
              <a:off x="4920869" y="3209079"/>
              <a:ext cx="1458111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40" name="Google Shape;1240;p22"/>
            <p:cNvGrpSpPr/>
            <p:nvPr/>
          </p:nvGrpSpPr>
          <p:grpSpPr>
            <a:xfrm flipH="1">
              <a:off x="6243012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41" name="Google Shape;1241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51" name="Google Shape;1251;p22"/>
            <p:cNvCxnSpPr/>
            <p:nvPr/>
          </p:nvCxnSpPr>
          <p:spPr>
            <a:xfrm rot="1803116">
              <a:off x="4920871" y="3209075"/>
              <a:ext cx="1458111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2" name="Google Shape;1252;p22"/>
          <p:cNvGrpSpPr/>
          <p:nvPr/>
        </p:nvGrpSpPr>
        <p:grpSpPr>
          <a:xfrm>
            <a:off x="3669150" y="1529001"/>
            <a:ext cx="1805712" cy="2084909"/>
            <a:chOff x="3669150" y="1828675"/>
            <a:chExt cx="1805712" cy="2084909"/>
          </a:xfrm>
        </p:grpSpPr>
        <p:sp>
          <p:nvSpPr>
            <p:cNvPr id="1253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7" name="Google Shape;2647;p33"/>
          <p:cNvGrpSpPr/>
          <p:nvPr/>
        </p:nvGrpSpPr>
        <p:grpSpPr>
          <a:xfrm>
            <a:off x="1318525" y="2554735"/>
            <a:ext cx="6503700" cy="735300"/>
            <a:chOff x="1318525" y="2554735"/>
            <a:chExt cx="6503700" cy="735300"/>
          </a:xfrm>
        </p:grpSpPr>
        <p:grpSp>
          <p:nvGrpSpPr>
            <p:cNvPr id="2648" name="Google Shape;2648;p33"/>
            <p:cNvGrpSpPr/>
            <p:nvPr/>
          </p:nvGrpSpPr>
          <p:grpSpPr>
            <a:xfrm flipH="1">
              <a:off x="2498927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49" name="Google Shape;264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0" name="Google Shape;2650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1" name="Google Shape;2651;p33"/>
            <p:cNvGrpSpPr/>
            <p:nvPr/>
          </p:nvGrpSpPr>
          <p:grpSpPr>
            <a:xfrm flipH="1">
              <a:off x="4532002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2" name="Google Shape;265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3" name="Google Shape;2653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4" name="Google Shape;2654;p33"/>
            <p:cNvGrpSpPr/>
            <p:nvPr/>
          </p:nvGrpSpPr>
          <p:grpSpPr>
            <a:xfrm flipH="1">
              <a:off x="65487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5" name="Google Shape;265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6" name="Google Shape;2656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7" name="Google Shape;2657;p33"/>
            <p:cNvGrpSpPr/>
            <p:nvPr/>
          </p:nvGrpSpPr>
          <p:grpSpPr>
            <a:xfrm>
              <a:off x="5368323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8" name="Google Shape;2658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9" name="Google Shape;265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60" name="Google Shape;2660;p33"/>
            <p:cNvGrpSpPr/>
            <p:nvPr/>
          </p:nvGrpSpPr>
          <p:grpSpPr>
            <a:xfrm>
              <a:off x="3335248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1" name="Google Shape;2661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2" name="Google Shape;266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63" name="Google Shape;2663;p33"/>
            <p:cNvGrpSpPr/>
            <p:nvPr/>
          </p:nvGrpSpPr>
          <p:grpSpPr>
            <a:xfrm>
              <a:off x="13185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4" name="Google Shape;2664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5" name="Google Shape;266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66" name="Google Shape;2666;p3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667" name="Google Shape;2667;p33"/>
          <p:cNvGrpSpPr/>
          <p:nvPr/>
        </p:nvGrpSpPr>
        <p:grpSpPr>
          <a:xfrm>
            <a:off x="1229723" y="2174427"/>
            <a:ext cx="590840" cy="682345"/>
            <a:chOff x="3669150" y="2223718"/>
            <a:chExt cx="436237" cy="503799"/>
          </a:xfrm>
        </p:grpSpPr>
        <p:sp>
          <p:nvSpPr>
            <p:cNvPr id="2668" name="Google Shape;2668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1" name="Google Shape;2671;p33"/>
          <p:cNvGrpSpPr/>
          <p:nvPr/>
        </p:nvGrpSpPr>
        <p:grpSpPr>
          <a:xfrm>
            <a:off x="3260973" y="2174427"/>
            <a:ext cx="590840" cy="682345"/>
            <a:chOff x="3669150" y="2223718"/>
            <a:chExt cx="436237" cy="503799"/>
          </a:xfrm>
        </p:grpSpPr>
        <p:sp>
          <p:nvSpPr>
            <p:cNvPr id="2672" name="Google Shape;2672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>
            <a:off x="5292198" y="2174427"/>
            <a:ext cx="590840" cy="682345"/>
            <a:chOff x="3669150" y="2223718"/>
            <a:chExt cx="436237" cy="503799"/>
          </a:xfrm>
        </p:grpSpPr>
        <p:sp>
          <p:nvSpPr>
            <p:cNvPr id="2676" name="Google Shape;2676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9" name="Google Shape;2679;p33"/>
          <p:cNvGrpSpPr/>
          <p:nvPr/>
        </p:nvGrpSpPr>
        <p:grpSpPr>
          <a:xfrm>
            <a:off x="7323423" y="2174427"/>
            <a:ext cx="590840" cy="682345"/>
            <a:chOff x="3669150" y="2223718"/>
            <a:chExt cx="436237" cy="503799"/>
          </a:xfrm>
        </p:grpSpPr>
        <p:sp>
          <p:nvSpPr>
            <p:cNvPr id="2680" name="Google Shape;2680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33"/>
          <p:cNvGrpSpPr/>
          <p:nvPr/>
        </p:nvGrpSpPr>
        <p:grpSpPr>
          <a:xfrm>
            <a:off x="2245311" y="2756502"/>
            <a:ext cx="590840" cy="682345"/>
            <a:chOff x="3669150" y="2223718"/>
            <a:chExt cx="436237" cy="503799"/>
          </a:xfrm>
        </p:grpSpPr>
        <p:sp>
          <p:nvSpPr>
            <p:cNvPr id="2684" name="Google Shape;2684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7" name="Google Shape;2687;p33"/>
          <p:cNvGrpSpPr/>
          <p:nvPr/>
        </p:nvGrpSpPr>
        <p:grpSpPr>
          <a:xfrm>
            <a:off x="4276561" y="2756502"/>
            <a:ext cx="590840" cy="682345"/>
            <a:chOff x="3669150" y="2223718"/>
            <a:chExt cx="436237" cy="503799"/>
          </a:xfrm>
        </p:grpSpPr>
        <p:sp>
          <p:nvSpPr>
            <p:cNvPr id="2688" name="Google Shape;2688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1" name="Google Shape;2691;p33"/>
          <p:cNvGrpSpPr/>
          <p:nvPr/>
        </p:nvGrpSpPr>
        <p:grpSpPr>
          <a:xfrm>
            <a:off x="6307786" y="2756502"/>
            <a:ext cx="590840" cy="682345"/>
            <a:chOff x="3669150" y="2223718"/>
            <a:chExt cx="436237" cy="503799"/>
          </a:xfrm>
        </p:grpSpPr>
        <p:sp>
          <p:nvSpPr>
            <p:cNvPr id="2692" name="Google Shape;2692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5" name="Google Shape;2695;p33"/>
          <p:cNvGrpSpPr/>
          <p:nvPr/>
        </p:nvGrpSpPr>
        <p:grpSpPr>
          <a:xfrm>
            <a:off x="585700" y="1212325"/>
            <a:ext cx="1878900" cy="809700"/>
            <a:chOff x="585700" y="1212325"/>
            <a:chExt cx="1878900" cy="809700"/>
          </a:xfrm>
        </p:grpSpPr>
        <p:sp>
          <p:nvSpPr>
            <p:cNvPr id="2696" name="Google Shape;2696;p33"/>
            <p:cNvSpPr txBox="1"/>
            <p:nvPr/>
          </p:nvSpPr>
          <p:spPr>
            <a:xfrm>
              <a:off x="585700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Planning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97" name="Google Shape;2697;p33"/>
            <p:cNvSpPr txBox="1"/>
            <p:nvPr/>
          </p:nvSpPr>
          <p:spPr>
            <a:xfrm>
              <a:off x="585700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8" name="Google Shape;2698;p33"/>
          <p:cNvGrpSpPr/>
          <p:nvPr/>
        </p:nvGrpSpPr>
        <p:grpSpPr>
          <a:xfrm>
            <a:off x="2616934" y="1212325"/>
            <a:ext cx="1878905" cy="809700"/>
            <a:chOff x="2616933" y="1212325"/>
            <a:chExt cx="1878905" cy="809700"/>
          </a:xfrm>
        </p:grpSpPr>
        <p:sp>
          <p:nvSpPr>
            <p:cNvPr id="2699" name="Google Shape;2699;p33"/>
            <p:cNvSpPr txBox="1"/>
            <p:nvPr/>
          </p:nvSpPr>
          <p:spPr>
            <a:xfrm>
              <a:off x="2616933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backup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0" name="Google Shape;2700;p33"/>
            <p:cNvSpPr txBox="1"/>
            <p:nvPr/>
          </p:nvSpPr>
          <p:spPr>
            <a:xfrm>
              <a:off x="2616938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1" name="Google Shape;2701;p33"/>
          <p:cNvGrpSpPr/>
          <p:nvPr/>
        </p:nvGrpSpPr>
        <p:grpSpPr>
          <a:xfrm>
            <a:off x="4648153" y="1212325"/>
            <a:ext cx="1878916" cy="809700"/>
            <a:chOff x="4648150" y="1212325"/>
            <a:chExt cx="1878916" cy="809700"/>
          </a:xfrm>
        </p:grpSpPr>
        <p:sp>
          <p:nvSpPr>
            <p:cNvPr id="2702" name="Google Shape;2702;p33"/>
            <p:cNvSpPr txBox="1"/>
            <p:nvPr/>
          </p:nvSpPr>
          <p:spPr>
            <a:xfrm>
              <a:off x="4648166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Execution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3" name="Google Shape;2703;p33"/>
            <p:cNvSpPr txBox="1"/>
            <p:nvPr/>
          </p:nvSpPr>
          <p:spPr>
            <a:xfrm>
              <a:off x="4648150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4" name="Google Shape;2704;p33"/>
          <p:cNvGrpSpPr/>
          <p:nvPr/>
        </p:nvGrpSpPr>
        <p:grpSpPr>
          <a:xfrm>
            <a:off x="6679388" y="1212325"/>
            <a:ext cx="1878911" cy="809700"/>
            <a:chOff x="6679388" y="1212325"/>
            <a:chExt cx="1878911" cy="809700"/>
          </a:xfrm>
        </p:grpSpPr>
        <p:sp>
          <p:nvSpPr>
            <p:cNvPr id="2705" name="Google Shape;2705;p33"/>
            <p:cNvSpPr txBox="1"/>
            <p:nvPr/>
          </p:nvSpPr>
          <p:spPr>
            <a:xfrm>
              <a:off x="6679398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Post-mig audit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6" name="Google Shape;2706;p33"/>
            <p:cNvSpPr txBox="1"/>
            <p:nvPr/>
          </p:nvSpPr>
          <p:spPr>
            <a:xfrm>
              <a:off x="6679388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7" name="Google Shape;2707;p33"/>
          <p:cNvGrpSpPr/>
          <p:nvPr/>
        </p:nvGrpSpPr>
        <p:grpSpPr>
          <a:xfrm>
            <a:off x="1601305" y="3591250"/>
            <a:ext cx="1878925" cy="809696"/>
            <a:chOff x="1601288" y="3591250"/>
            <a:chExt cx="1878925" cy="809696"/>
          </a:xfrm>
        </p:grpSpPr>
        <p:sp>
          <p:nvSpPr>
            <p:cNvPr id="2708" name="Google Shape;2708;p33"/>
            <p:cNvSpPr txBox="1"/>
            <p:nvPr/>
          </p:nvSpPr>
          <p:spPr>
            <a:xfrm>
              <a:off x="1601288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profiling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9" name="Google Shape;2709;p33"/>
            <p:cNvSpPr txBox="1"/>
            <p:nvPr/>
          </p:nvSpPr>
          <p:spPr>
            <a:xfrm>
              <a:off x="1601313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0" name="Google Shape;2710;p33"/>
          <p:cNvGrpSpPr/>
          <p:nvPr/>
        </p:nvGrpSpPr>
        <p:grpSpPr>
          <a:xfrm>
            <a:off x="3632544" y="3591250"/>
            <a:ext cx="1878905" cy="809696"/>
            <a:chOff x="3632520" y="3591250"/>
            <a:chExt cx="1878905" cy="809696"/>
          </a:xfrm>
        </p:grpSpPr>
        <p:sp>
          <p:nvSpPr>
            <p:cNvPr id="2711" name="Google Shape;2711;p33"/>
            <p:cNvSpPr txBox="1"/>
            <p:nvPr/>
          </p:nvSpPr>
          <p:spPr>
            <a:xfrm>
              <a:off x="3632520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Migration design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2" name="Google Shape;2712;p33"/>
            <p:cNvSpPr txBox="1"/>
            <p:nvPr/>
          </p:nvSpPr>
          <p:spPr>
            <a:xfrm>
              <a:off x="3632525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3" name="Google Shape;2713;p33"/>
          <p:cNvGrpSpPr/>
          <p:nvPr/>
        </p:nvGrpSpPr>
        <p:grpSpPr>
          <a:xfrm>
            <a:off x="5663773" y="3591250"/>
            <a:ext cx="1878909" cy="809696"/>
            <a:chOff x="5663753" y="3591250"/>
            <a:chExt cx="1878909" cy="809696"/>
          </a:xfrm>
        </p:grpSpPr>
        <p:sp>
          <p:nvSpPr>
            <p:cNvPr id="2714" name="Google Shape;2714;p33"/>
            <p:cNvSpPr txBox="1"/>
            <p:nvPr/>
          </p:nvSpPr>
          <p:spPr>
            <a:xfrm>
              <a:off x="5663753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Testing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5" name="Google Shape;2715;p33"/>
            <p:cNvSpPr txBox="1"/>
            <p:nvPr/>
          </p:nvSpPr>
          <p:spPr>
            <a:xfrm>
              <a:off x="5663763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0" name="Google Shape;2720;p34"/>
          <p:cNvGrpSpPr/>
          <p:nvPr/>
        </p:nvGrpSpPr>
        <p:grpSpPr>
          <a:xfrm>
            <a:off x="2708748" y="2148537"/>
            <a:ext cx="3726503" cy="2784600"/>
            <a:chOff x="2429225" y="2089513"/>
            <a:chExt cx="4142400" cy="2784600"/>
          </a:xfrm>
        </p:grpSpPr>
        <p:sp>
          <p:nvSpPr>
            <p:cNvPr id="2721" name="Google Shape;2721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name="adj1" fmla="val 10795274"/>
                <a:gd name="adj2" fmla="val 0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name="adj1" fmla="val 10795274"/>
                <a:gd name="adj2" fmla="val 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3" name="Google Shape;2723;p3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724" name="Google Shape;2724;p34"/>
          <p:cNvGrpSpPr/>
          <p:nvPr/>
        </p:nvGrpSpPr>
        <p:grpSpPr>
          <a:xfrm>
            <a:off x="3987762" y="2454419"/>
            <a:ext cx="1168476" cy="1349145"/>
            <a:chOff x="3669150" y="1828675"/>
            <a:chExt cx="1805712" cy="2084909"/>
          </a:xfrm>
        </p:grpSpPr>
        <p:sp>
          <p:nvSpPr>
            <p:cNvPr id="2725" name="Google Shape;2725;p34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2" name="Google Shape;2782;p34"/>
          <p:cNvGrpSpPr/>
          <p:nvPr/>
        </p:nvGrpSpPr>
        <p:grpSpPr>
          <a:xfrm>
            <a:off x="3632548" y="3965752"/>
            <a:ext cx="1878905" cy="766486"/>
            <a:chOff x="3632520" y="3965752"/>
            <a:chExt cx="1878905" cy="766486"/>
          </a:xfrm>
        </p:grpSpPr>
        <p:sp>
          <p:nvSpPr>
            <p:cNvPr id="2783" name="Google Shape;2783;p34"/>
            <p:cNvSpPr txBox="1"/>
            <p:nvPr/>
          </p:nvSpPr>
          <p:spPr>
            <a:xfrm>
              <a:off x="3632520" y="3965752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Historical 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4" name="Google Shape;2784;p34"/>
            <p:cNvSpPr txBox="1"/>
            <p:nvPr/>
          </p:nvSpPr>
          <p:spPr>
            <a:xfrm>
              <a:off x="3632525" y="4219238"/>
              <a:ext cx="1878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5" name="Google Shape;2785;p34"/>
          <p:cNvGrpSpPr/>
          <p:nvPr/>
        </p:nvGrpSpPr>
        <p:grpSpPr>
          <a:xfrm>
            <a:off x="996400" y="1891328"/>
            <a:ext cx="1772125" cy="997247"/>
            <a:chOff x="996400" y="1891328"/>
            <a:chExt cx="1772125" cy="997247"/>
          </a:xfrm>
        </p:grpSpPr>
        <p:sp>
          <p:nvSpPr>
            <p:cNvPr id="2786" name="Google Shape;2786;p34"/>
            <p:cNvSpPr txBox="1"/>
            <p:nvPr/>
          </p:nvSpPr>
          <p:spPr>
            <a:xfrm>
              <a:off x="996400" y="1891328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Storage capacity expansion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7" name="Google Shape;2787;p34"/>
            <p:cNvSpPr txBox="1"/>
            <p:nvPr/>
          </p:nvSpPr>
          <p:spPr>
            <a:xfrm>
              <a:off x="99642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8" name="Google Shape;2788;p34"/>
          <p:cNvGrpSpPr/>
          <p:nvPr/>
        </p:nvGrpSpPr>
        <p:grpSpPr>
          <a:xfrm>
            <a:off x="6375550" y="1891325"/>
            <a:ext cx="1772125" cy="997250"/>
            <a:chOff x="6375550" y="1891325"/>
            <a:chExt cx="1772125" cy="997250"/>
          </a:xfrm>
        </p:grpSpPr>
        <p:sp>
          <p:nvSpPr>
            <p:cNvPr id="2789" name="Google Shape;2789;p34"/>
            <p:cNvSpPr txBox="1"/>
            <p:nvPr/>
          </p:nvSpPr>
          <p:spPr>
            <a:xfrm>
              <a:off x="6375550" y="18913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Moving data to the cloud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0" name="Google Shape;2790;p34"/>
            <p:cNvSpPr txBox="1"/>
            <p:nvPr/>
          </p:nvSpPr>
          <p:spPr>
            <a:xfrm>
              <a:off x="637557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1" name="Google Shape;2791;p34"/>
          <p:cNvGrpSpPr/>
          <p:nvPr/>
        </p:nvGrpSpPr>
        <p:grpSpPr>
          <a:xfrm>
            <a:off x="2637075" y="925293"/>
            <a:ext cx="1772100" cy="970262"/>
            <a:chOff x="2637075" y="925293"/>
            <a:chExt cx="1772100" cy="970262"/>
          </a:xfrm>
        </p:grpSpPr>
        <p:sp>
          <p:nvSpPr>
            <p:cNvPr id="2792" name="Google Shape;2792;p34"/>
            <p:cNvSpPr txBox="1"/>
            <p:nvPr/>
          </p:nvSpPr>
          <p:spPr>
            <a:xfrm>
              <a:off x="2637075" y="925293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Introduction of an additional system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3" name="Google Shape;2793;p34"/>
            <p:cNvSpPr txBox="1"/>
            <p:nvPr/>
          </p:nvSpPr>
          <p:spPr>
            <a:xfrm>
              <a:off x="263707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4" name="Google Shape;2794;p34"/>
          <p:cNvGrpSpPr/>
          <p:nvPr/>
        </p:nvGrpSpPr>
        <p:grpSpPr>
          <a:xfrm>
            <a:off x="4734919" y="925341"/>
            <a:ext cx="1772106" cy="970213"/>
            <a:chOff x="4734919" y="925341"/>
            <a:chExt cx="1772106" cy="970213"/>
          </a:xfrm>
        </p:grpSpPr>
        <p:sp>
          <p:nvSpPr>
            <p:cNvPr id="2795" name="Google Shape;2795;p34"/>
            <p:cNvSpPr txBox="1"/>
            <p:nvPr/>
          </p:nvSpPr>
          <p:spPr>
            <a:xfrm>
              <a:off x="4734919" y="925341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Shift to a centralized base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6" name="Google Shape;2796;p34"/>
            <p:cNvSpPr txBox="1"/>
            <p:nvPr/>
          </p:nvSpPr>
          <p:spPr>
            <a:xfrm>
              <a:off x="473492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7" name="Google Shape;2797;p34"/>
          <p:cNvGrpSpPr/>
          <p:nvPr/>
        </p:nvGrpSpPr>
        <p:grpSpPr>
          <a:xfrm>
            <a:off x="539100" y="3040839"/>
            <a:ext cx="1772225" cy="974511"/>
            <a:chOff x="539100" y="3040839"/>
            <a:chExt cx="1772225" cy="974511"/>
          </a:xfrm>
        </p:grpSpPr>
        <p:sp>
          <p:nvSpPr>
            <p:cNvPr id="2798" name="Google Shape;2798;p34"/>
            <p:cNvSpPr txBox="1"/>
            <p:nvPr/>
          </p:nvSpPr>
          <p:spPr>
            <a:xfrm>
              <a:off x="539100" y="3040839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Legacy system modernization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9" name="Google Shape;2799;p34"/>
            <p:cNvSpPr txBox="1"/>
            <p:nvPr/>
          </p:nvSpPr>
          <p:spPr>
            <a:xfrm>
              <a:off x="539225" y="3553950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0" name="Google Shape;2800;p34"/>
          <p:cNvGrpSpPr/>
          <p:nvPr/>
        </p:nvGrpSpPr>
        <p:grpSpPr>
          <a:xfrm>
            <a:off x="6832750" y="3040825"/>
            <a:ext cx="1772124" cy="986272"/>
            <a:chOff x="6832750" y="3040825"/>
            <a:chExt cx="1772124" cy="986272"/>
          </a:xfrm>
        </p:grpSpPr>
        <p:sp>
          <p:nvSpPr>
            <p:cNvPr id="2801" name="Google Shape;2801;p34"/>
            <p:cNvSpPr txBox="1"/>
            <p:nvPr/>
          </p:nvSpPr>
          <p:spPr>
            <a:xfrm>
              <a:off x="6832750" y="30408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Mergers and acquisitions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02" name="Google Shape;2802;p34"/>
            <p:cNvSpPr txBox="1"/>
            <p:nvPr/>
          </p:nvSpPr>
          <p:spPr>
            <a:xfrm>
              <a:off x="6832775" y="3565697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3" name="Google Shape;2803;p34"/>
          <p:cNvGrpSpPr/>
          <p:nvPr/>
        </p:nvGrpSpPr>
        <p:grpSpPr>
          <a:xfrm>
            <a:off x="2621443" y="3417251"/>
            <a:ext cx="192686" cy="222528"/>
            <a:chOff x="3669150" y="2223718"/>
            <a:chExt cx="436237" cy="503799"/>
          </a:xfrm>
        </p:grpSpPr>
        <p:sp>
          <p:nvSpPr>
            <p:cNvPr id="2804" name="Google Shape;2804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34"/>
          <p:cNvGrpSpPr/>
          <p:nvPr/>
        </p:nvGrpSpPr>
        <p:grpSpPr>
          <a:xfrm>
            <a:off x="6323748" y="3417251"/>
            <a:ext cx="192686" cy="222528"/>
            <a:chOff x="3669150" y="2223718"/>
            <a:chExt cx="436237" cy="503799"/>
          </a:xfrm>
        </p:grpSpPr>
        <p:sp>
          <p:nvSpPr>
            <p:cNvPr id="2808" name="Google Shape;2808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34"/>
          <p:cNvGrpSpPr/>
          <p:nvPr/>
        </p:nvGrpSpPr>
        <p:grpSpPr>
          <a:xfrm>
            <a:off x="3053443" y="2530281"/>
            <a:ext cx="192686" cy="222528"/>
            <a:chOff x="3669150" y="2223718"/>
            <a:chExt cx="436237" cy="503799"/>
          </a:xfrm>
        </p:grpSpPr>
        <p:sp>
          <p:nvSpPr>
            <p:cNvPr id="2812" name="Google Shape;2812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34"/>
          <p:cNvGrpSpPr/>
          <p:nvPr/>
        </p:nvGrpSpPr>
        <p:grpSpPr>
          <a:xfrm>
            <a:off x="3894823" y="2101573"/>
            <a:ext cx="192686" cy="222528"/>
            <a:chOff x="3669150" y="2223718"/>
            <a:chExt cx="436237" cy="503799"/>
          </a:xfrm>
        </p:grpSpPr>
        <p:sp>
          <p:nvSpPr>
            <p:cNvPr id="2816" name="Google Shape;2816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9" name="Google Shape;2819;p34"/>
          <p:cNvGrpSpPr/>
          <p:nvPr/>
        </p:nvGrpSpPr>
        <p:grpSpPr>
          <a:xfrm>
            <a:off x="5903190" y="2530281"/>
            <a:ext cx="192686" cy="222528"/>
            <a:chOff x="3669150" y="2223718"/>
            <a:chExt cx="436237" cy="503799"/>
          </a:xfrm>
        </p:grpSpPr>
        <p:sp>
          <p:nvSpPr>
            <p:cNvPr id="2820" name="Google Shape;2820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3" name="Google Shape;2823;p34"/>
          <p:cNvGrpSpPr/>
          <p:nvPr/>
        </p:nvGrpSpPr>
        <p:grpSpPr>
          <a:xfrm>
            <a:off x="5056547" y="2101573"/>
            <a:ext cx="192686" cy="222528"/>
            <a:chOff x="3669150" y="2223718"/>
            <a:chExt cx="436237" cy="503799"/>
          </a:xfrm>
        </p:grpSpPr>
        <p:sp>
          <p:nvSpPr>
            <p:cNvPr id="2824" name="Google Shape;2824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1" name="Google Shape;2831;p35"/>
          <p:cNvGrpSpPr/>
          <p:nvPr/>
        </p:nvGrpSpPr>
        <p:grpSpPr>
          <a:xfrm>
            <a:off x="1067234" y="1254725"/>
            <a:ext cx="3315854" cy="827400"/>
            <a:chOff x="1067234" y="1254725"/>
            <a:chExt cx="3315854" cy="827400"/>
          </a:xfrm>
        </p:grpSpPr>
        <p:cxnSp>
          <p:nvCxnSpPr>
            <p:cNvPr id="2832" name="Google Shape;2832;p35"/>
            <p:cNvCxnSpPr/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3" name="Google Shape;2833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35" name="Google Shape;2835;p35"/>
            <p:cNvCxnSpPr/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36" name="Google Shape;2836;p35"/>
          <p:cNvGrpSpPr/>
          <p:nvPr/>
        </p:nvGrpSpPr>
        <p:grpSpPr>
          <a:xfrm>
            <a:off x="1067234" y="2421175"/>
            <a:ext cx="3315854" cy="827400"/>
            <a:chOff x="1067234" y="2421175"/>
            <a:chExt cx="3315854" cy="827400"/>
          </a:xfrm>
        </p:grpSpPr>
        <p:cxnSp>
          <p:nvCxnSpPr>
            <p:cNvPr id="2837" name="Google Shape;2837;p35"/>
            <p:cNvCxnSpPr/>
            <p:nvPr/>
          </p:nvCxnSpPr>
          <p:spPr>
            <a:xfrm>
              <a:off x="1308434" y="259362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8" name="Google Shape;2838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0" name="Google Shape;2840;p35"/>
            <p:cNvCxnSpPr/>
            <p:nvPr/>
          </p:nvCxnSpPr>
          <p:spPr>
            <a:xfrm>
              <a:off x="1308753" y="259333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41" name="Google Shape;2841;p35"/>
          <p:cNvGrpSpPr/>
          <p:nvPr/>
        </p:nvGrpSpPr>
        <p:grpSpPr>
          <a:xfrm>
            <a:off x="1067234" y="3587625"/>
            <a:ext cx="3315854" cy="827400"/>
            <a:chOff x="1067234" y="3587625"/>
            <a:chExt cx="3315854" cy="827400"/>
          </a:xfrm>
        </p:grpSpPr>
        <p:cxnSp>
          <p:nvCxnSpPr>
            <p:cNvPr id="2842" name="Google Shape;2842;p35"/>
            <p:cNvCxnSpPr/>
            <p:nvPr/>
          </p:nvCxnSpPr>
          <p:spPr>
            <a:xfrm>
              <a:off x="1308434" y="37600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3" name="Google Shape;2843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5" name="Google Shape;2845;p35"/>
            <p:cNvCxnSpPr/>
            <p:nvPr/>
          </p:nvCxnSpPr>
          <p:spPr>
            <a:xfrm>
              <a:off x="1308753" y="37597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46" name="Google Shape;2846;p35"/>
          <p:cNvGrpSpPr/>
          <p:nvPr/>
        </p:nvGrpSpPr>
        <p:grpSpPr>
          <a:xfrm>
            <a:off x="4760909" y="1254725"/>
            <a:ext cx="3315854" cy="827400"/>
            <a:chOff x="4760909" y="1254725"/>
            <a:chExt cx="3315854" cy="827400"/>
          </a:xfrm>
        </p:grpSpPr>
        <p:cxnSp>
          <p:nvCxnSpPr>
            <p:cNvPr id="2847" name="Google Shape;2847;p35"/>
            <p:cNvCxnSpPr/>
            <p:nvPr/>
          </p:nvCxnSpPr>
          <p:spPr>
            <a:xfrm rot="10800000">
              <a:off x="7835563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8" name="Google Shape;2848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0" name="Google Shape;2850;p35"/>
            <p:cNvCxnSpPr/>
            <p:nvPr/>
          </p:nvCxnSpPr>
          <p:spPr>
            <a:xfrm rot="10800000">
              <a:off x="783524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51" name="Google Shape;2851;p35"/>
          <p:cNvGrpSpPr/>
          <p:nvPr/>
        </p:nvGrpSpPr>
        <p:grpSpPr>
          <a:xfrm>
            <a:off x="4760909" y="2421175"/>
            <a:ext cx="3315854" cy="827400"/>
            <a:chOff x="4760909" y="2421175"/>
            <a:chExt cx="3315854" cy="827400"/>
          </a:xfrm>
        </p:grpSpPr>
        <p:cxnSp>
          <p:nvCxnSpPr>
            <p:cNvPr id="2852" name="Google Shape;2852;p35"/>
            <p:cNvCxnSpPr/>
            <p:nvPr/>
          </p:nvCxnSpPr>
          <p:spPr>
            <a:xfrm rot="10800000">
              <a:off x="7835563" y="259362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3" name="Google Shape;2853;p35"/>
            <p:cNvSpPr/>
            <p:nvPr/>
          </p:nvSpPr>
          <p:spPr>
            <a:xfrm flipH="1">
              <a:off x="4760909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5"/>
            <p:cNvSpPr/>
            <p:nvPr/>
          </p:nvSpPr>
          <p:spPr>
            <a:xfrm flipH="1">
              <a:off x="4763904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5" name="Google Shape;2855;p35"/>
            <p:cNvCxnSpPr/>
            <p:nvPr/>
          </p:nvCxnSpPr>
          <p:spPr>
            <a:xfrm rot="10800000">
              <a:off x="7835243" y="259333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56" name="Google Shape;2856;p35"/>
          <p:cNvGrpSpPr/>
          <p:nvPr/>
        </p:nvGrpSpPr>
        <p:grpSpPr>
          <a:xfrm>
            <a:off x="4760909" y="3587625"/>
            <a:ext cx="3315854" cy="827400"/>
            <a:chOff x="4760909" y="3587625"/>
            <a:chExt cx="3315854" cy="827400"/>
          </a:xfrm>
        </p:grpSpPr>
        <p:cxnSp>
          <p:nvCxnSpPr>
            <p:cNvPr id="2857" name="Google Shape;2857;p35"/>
            <p:cNvCxnSpPr/>
            <p:nvPr/>
          </p:nvCxnSpPr>
          <p:spPr>
            <a:xfrm rot="10800000">
              <a:off x="7835563" y="37600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8" name="Google Shape;2858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60" name="Google Shape;2860;p35"/>
            <p:cNvCxnSpPr/>
            <p:nvPr/>
          </p:nvCxnSpPr>
          <p:spPr>
            <a:xfrm rot="10800000">
              <a:off x="7835243" y="37597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61" name="Google Shape;2861;p3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2862" name="Google Shape;2862;p35"/>
          <p:cNvSpPr txBox="1"/>
          <p:nvPr/>
        </p:nvSpPr>
        <p:spPr>
          <a:xfrm>
            <a:off x="1631637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Storage migration: between physical media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3" name="Google Shape;2863;p35"/>
          <p:cNvSpPr txBox="1"/>
          <p:nvPr/>
        </p:nvSpPr>
        <p:spPr>
          <a:xfrm>
            <a:off x="1631637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Database migration: between DBMSs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4" name="Google Shape;2864;p35"/>
          <p:cNvSpPr txBox="1"/>
          <p:nvPr/>
        </p:nvSpPr>
        <p:spPr>
          <a:xfrm>
            <a:off x="1631637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Application migration: between platforms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5" name="Google Shape;2865;p35"/>
          <p:cNvSpPr txBox="1"/>
          <p:nvPr/>
        </p:nvSpPr>
        <p:spPr>
          <a:xfrm>
            <a:off x="4867564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center migration: between location/servers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6" name="Google Shape;2866;p35"/>
          <p:cNvSpPr txBox="1"/>
          <p:nvPr/>
        </p:nvSpPr>
        <p:spPr>
          <a:xfrm>
            <a:off x="4867564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Business process migration: Between infrastructures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7" name="Google Shape;2867;p35"/>
          <p:cNvSpPr txBox="1"/>
          <p:nvPr/>
        </p:nvSpPr>
        <p:spPr>
          <a:xfrm>
            <a:off x="4867564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Cloud migration: from on-prem/cloud to cloud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868" name="Google Shape;2868;p35"/>
          <p:cNvGrpSpPr/>
          <p:nvPr/>
        </p:nvGrpSpPr>
        <p:grpSpPr>
          <a:xfrm>
            <a:off x="7871222" y="1168141"/>
            <a:ext cx="743643" cy="1000462"/>
            <a:chOff x="3478424" y="1308364"/>
            <a:chExt cx="2187185" cy="2942536"/>
          </a:xfrm>
        </p:grpSpPr>
        <p:sp>
          <p:nvSpPr>
            <p:cNvPr id="2869" name="Google Shape;2869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2" name="Google Shape;2912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13" name="Google Shape;2913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5" name="Google Shape;2915;p35"/>
          <p:cNvGrpSpPr/>
          <p:nvPr/>
        </p:nvGrpSpPr>
        <p:grpSpPr>
          <a:xfrm>
            <a:off x="7871222" y="2334641"/>
            <a:ext cx="743643" cy="1000462"/>
            <a:chOff x="3478424" y="1308364"/>
            <a:chExt cx="2187185" cy="2942536"/>
          </a:xfrm>
        </p:grpSpPr>
        <p:sp>
          <p:nvSpPr>
            <p:cNvPr id="2916" name="Google Shape;2916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9" name="Google Shape;2959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60" name="Google Shape;2960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2" name="Google Shape;2962;p35"/>
          <p:cNvGrpSpPr/>
          <p:nvPr/>
        </p:nvGrpSpPr>
        <p:grpSpPr>
          <a:xfrm>
            <a:off x="7871222" y="3526341"/>
            <a:ext cx="743643" cy="1000462"/>
            <a:chOff x="3478424" y="1308364"/>
            <a:chExt cx="2187185" cy="2942536"/>
          </a:xfrm>
        </p:grpSpPr>
        <p:sp>
          <p:nvSpPr>
            <p:cNvPr id="2963" name="Google Shape;2963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6" name="Google Shape;3006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07" name="Google Shape;3007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09" name="Google Shape;3009;p35"/>
          <p:cNvGrpSpPr/>
          <p:nvPr/>
        </p:nvGrpSpPr>
        <p:grpSpPr>
          <a:xfrm>
            <a:off x="535372" y="1168141"/>
            <a:ext cx="743643" cy="1000462"/>
            <a:chOff x="3478424" y="1308364"/>
            <a:chExt cx="2187185" cy="2942536"/>
          </a:xfrm>
        </p:grpSpPr>
        <p:sp>
          <p:nvSpPr>
            <p:cNvPr id="3010" name="Google Shape;3010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3" name="Google Shape;3053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54" name="Google Shape;3054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6" name="Google Shape;3056;p35"/>
          <p:cNvGrpSpPr/>
          <p:nvPr/>
        </p:nvGrpSpPr>
        <p:grpSpPr>
          <a:xfrm>
            <a:off x="535372" y="2334641"/>
            <a:ext cx="743643" cy="1000462"/>
            <a:chOff x="3478424" y="1308364"/>
            <a:chExt cx="2187185" cy="2942536"/>
          </a:xfrm>
        </p:grpSpPr>
        <p:sp>
          <p:nvSpPr>
            <p:cNvPr id="3057" name="Google Shape;3057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0" name="Google Shape;3100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01" name="Google Shape;3101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03" name="Google Shape;3103;p35"/>
          <p:cNvGrpSpPr/>
          <p:nvPr/>
        </p:nvGrpSpPr>
        <p:grpSpPr>
          <a:xfrm>
            <a:off x="535372" y="3526341"/>
            <a:ext cx="743643" cy="1000462"/>
            <a:chOff x="3478424" y="1308364"/>
            <a:chExt cx="2187185" cy="2942536"/>
          </a:xfrm>
        </p:grpSpPr>
        <p:sp>
          <p:nvSpPr>
            <p:cNvPr id="3104" name="Google Shape;3104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7" name="Google Shape;3147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48" name="Google Shape;3148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4" name="Google Shape;3154;p36"/>
          <p:cNvGrpSpPr/>
          <p:nvPr/>
        </p:nvGrpSpPr>
        <p:grpSpPr>
          <a:xfrm>
            <a:off x="3520063" y="1164309"/>
            <a:ext cx="2103875" cy="1278963"/>
            <a:chOff x="961647" y="2401547"/>
            <a:chExt cx="1302628" cy="791878"/>
          </a:xfrm>
        </p:grpSpPr>
        <p:sp>
          <p:nvSpPr>
            <p:cNvPr id="3155" name="Google Shape;3155;p36"/>
            <p:cNvSpPr/>
            <p:nvPr/>
          </p:nvSpPr>
          <p:spPr>
            <a:xfrm>
              <a:off x="961647" y="2476847"/>
              <a:ext cx="595925" cy="698925"/>
            </a:xfrm>
            <a:custGeom>
              <a:avLst/>
              <a:gdLst/>
              <a:ahLst/>
              <a:cxnLst/>
              <a:rect l="l" t="t" r="r" b="b"/>
              <a:pathLst>
                <a:path w="23837" h="27957" extrusionOk="0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6"/>
            <p:cNvSpPr/>
            <p:nvPr/>
          </p:nvSpPr>
          <p:spPr>
            <a:xfrm>
              <a:off x="1566497" y="2401547"/>
              <a:ext cx="288750" cy="169400"/>
            </a:xfrm>
            <a:custGeom>
              <a:avLst/>
              <a:gdLst/>
              <a:ahLst/>
              <a:cxnLst/>
              <a:rect l="l" t="t" r="r" b="b"/>
              <a:pathLst>
                <a:path w="11550" h="6776" extrusionOk="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6"/>
            <p:cNvSpPr/>
            <p:nvPr/>
          </p:nvSpPr>
          <p:spPr>
            <a:xfrm>
              <a:off x="1015300" y="2426475"/>
              <a:ext cx="1059075" cy="766950"/>
            </a:xfrm>
            <a:custGeom>
              <a:avLst/>
              <a:gdLst/>
              <a:ahLst/>
              <a:cxnLst/>
              <a:rect l="l" t="t" r="r" b="b"/>
              <a:pathLst>
                <a:path w="42363" h="30678" extrusionOk="0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6"/>
            <p:cNvSpPr/>
            <p:nvPr/>
          </p:nvSpPr>
          <p:spPr>
            <a:xfrm>
              <a:off x="2165072" y="2660222"/>
              <a:ext cx="68200" cy="17275"/>
            </a:xfrm>
            <a:custGeom>
              <a:avLst/>
              <a:gdLst/>
              <a:ahLst/>
              <a:cxnLst/>
              <a:rect l="l" t="t" r="r" b="b"/>
              <a:pathLst>
                <a:path w="2728" h="691" extrusionOk="0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6"/>
            <p:cNvSpPr/>
            <p:nvPr/>
          </p:nvSpPr>
          <p:spPr>
            <a:xfrm>
              <a:off x="2050472" y="2648897"/>
              <a:ext cx="121775" cy="71775"/>
            </a:xfrm>
            <a:custGeom>
              <a:avLst/>
              <a:gdLst/>
              <a:ahLst/>
              <a:cxnLst/>
              <a:rect l="l" t="t" r="r" b="b"/>
              <a:pathLst>
                <a:path w="4871" h="2871" extrusionOk="0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6"/>
            <p:cNvSpPr/>
            <p:nvPr/>
          </p:nvSpPr>
          <p:spPr>
            <a:xfrm>
              <a:off x="1879975" y="2954350"/>
              <a:ext cx="43500" cy="22350"/>
            </a:xfrm>
            <a:custGeom>
              <a:avLst/>
              <a:gdLst/>
              <a:ahLst/>
              <a:cxnLst/>
              <a:rect l="l" t="t" r="r" b="b"/>
              <a:pathLst>
                <a:path w="1740" h="894" extrusionOk="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6"/>
            <p:cNvSpPr/>
            <p:nvPr/>
          </p:nvSpPr>
          <p:spPr>
            <a:xfrm>
              <a:off x="1794797" y="2680447"/>
              <a:ext cx="251825" cy="295300"/>
            </a:xfrm>
            <a:custGeom>
              <a:avLst/>
              <a:gdLst/>
              <a:ahLst/>
              <a:cxnLst/>
              <a:rect l="l" t="t" r="r" b="b"/>
              <a:pathLst>
                <a:path w="10073" h="11812" extrusionOk="0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6"/>
            <p:cNvSpPr/>
            <p:nvPr/>
          </p:nvSpPr>
          <p:spPr>
            <a:xfrm>
              <a:off x="1816575" y="2658350"/>
              <a:ext cx="447700" cy="324350"/>
            </a:xfrm>
            <a:custGeom>
              <a:avLst/>
              <a:gdLst/>
              <a:ahLst/>
              <a:cxnLst/>
              <a:rect l="l" t="t" r="r" b="b"/>
              <a:pathLst>
                <a:path w="17908" h="12974" extrusionOk="0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3" name="Google Shape;3163;p3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164" name="Google Shape;3164;p36"/>
          <p:cNvGrpSpPr/>
          <p:nvPr/>
        </p:nvGrpSpPr>
        <p:grpSpPr>
          <a:xfrm>
            <a:off x="805840" y="1232132"/>
            <a:ext cx="1989902" cy="1523234"/>
            <a:chOff x="805906" y="1232132"/>
            <a:chExt cx="1989902" cy="1523234"/>
          </a:xfrm>
        </p:grpSpPr>
        <p:grpSp>
          <p:nvGrpSpPr>
            <p:cNvPr id="3165" name="Google Shape;3165;p36"/>
            <p:cNvGrpSpPr/>
            <p:nvPr/>
          </p:nvGrpSpPr>
          <p:grpSpPr>
            <a:xfrm>
              <a:off x="805906" y="1838525"/>
              <a:ext cx="1989902" cy="916842"/>
              <a:chOff x="805906" y="1838525"/>
              <a:chExt cx="1989902" cy="916842"/>
            </a:xfrm>
          </p:grpSpPr>
          <p:sp>
            <p:nvSpPr>
              <p:cNvPr id="3166" name="Google Shape;3166;p36"/>
              <p:cNvSpPr txBox="1"/>
              <p:nvPr/>
            </p:nvSpPr>
            <p:spPr>
              <a:xfrm>
                <a:off x="805906" y="1838525"/>
                <a:ext cx="19899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67" name="Google Shape;3167;p36"/>
              <p:cNvSpPr txBox="1"/>
              <p:nvPr/>
            </p:nvSpPr>
            <p:spPr>
              <a:xfrm>
                <a:off x="805908" y="2087867"/>
                <a:ext cx="19899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The planet is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68" name="Google Shape;3168;p36"/>
            <p:cNvSpPr/>
            <p:nvPr/>
          </p:nvSpPr>
          <p:spPr>
            <a:xfrm>
              <a:off x="1544175" y="1232132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36"/>
          <p:cNvGrpSpPr/>
          <p:nvPr/>
        </p:nvGrpSpPr>
        <p:grpSpPr>
          <a:xfrm>
            <a:off x="805775" y="3006332"/>
            <a:ext cx="1990033" cy="1538616"/>
            <a:chOff x="805775" y="3006332"/>
            <a:chExt cx="1990033" cy="1538616"/>
          </a:xfrm>
        </p:grpSpPr>
        <p:grpSp>
          <p:nvGrpSpPr>
            <p:cNvPr id="3170" name="Google Shape;3170;p36"/>
            <p:cNvGrpSpPr/>
            <p:nvPr/>
          </p:nvGrpSpPr>
          <p:grpSpPr>
            <a:xfrm>
              <a:off x="805775" y="3623960"/>
              <a:ext cx="1990033" cy="920989"/>
              <a:chOff x="805775" y="3623960"/>
              <a:chExt cx="1990033" cy="920989"/>
            </a:xfrm>
          </p:grpSpPr>
          <p:sp>
            <p:nvSpPr>
              <p:cNvPr id="3171" name="Google Shape;3171;p36"/>
              <p:cNvSpPr txBox="1"/>
              <p:nvPr/>
            </p:nvSpPr>
            <p:spPr>
              <a:xfrm>
                <a:off x="805775" y="3623960"/>
                <a:ext cx="19899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72" name="Google Shape;3172;p36"/>
              <p:cNvSpPr txBox="1"/>
              <p:nvPr/>
            </p:nvSpPr>
            <p:spPr>
              <a:xfrm>
                <a:off x="805908" y="3877449"/>
                <a:ext cx="19899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is a gas giant with rings. It’s composed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73" name="Google Shape;3173;p36"/>
            <p:cNvSpPr/>
            <p:nvPr/>
          </p:nvSpPr>
          <p:spPr>
            <a:xfrm>
              <a:off x="1544175" y="3006332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4" name="Google Shape;3174;p36"/>
          <p:cNvGrpSpPr/>
          <p:nvPr/>
        </p:nvGrpSpPr>
        <p:grpSpPr>
          <a:xfrm>
            <a:off x="6348175" y="1232145"/>
            <a:ext cx="1990218" cy="1523223"/>
            <a:chOff x="6348175" y="1232145"/>
            <a:chExt cx="1990218" cy="1523223"/>
          </a:xfrm>
        </p:grpSpPr>
        <p:grpSp>
          <p:nvGrpSpPr>
            <p:cNvPr id="3175" name="Google Shape;3175;p36"/>
            <p:cNvGrpSpPr/>
            <p:nvPr/>
          </p:nvGrpSpPr>
          <p:grpSpPr>
            <a:xfrm>
              <a:off x="6348175" y="1838525"/>
              <a:ext cx="1990218" cy="916843"/>
              <a:chOff x="6348175" y="1838525"/>
              <a:chExt cx="1990218" cy="916843"/>
            </a:xfrm>
          </p:grpSpPr>
          <p:sp>
            <p:nvSpPr>
              <p:cNvPr id="3176" name="Google Shape;3176;p36"/>
              <p:cNvSpPr txBox="1"/>
              <p:nvPr/>
            </p:nvSpPr>
            <p:spPr>
              <a:xfrm>
                <a:off x="6348175" y="1838525"/>
                <a:ext cx="19902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77" name="Google Shape;3177;p36"/>
              <p:cNvSpPr txBox="1"/>
              <p:nvPr/>
            </p:nvSpPr>
            <p:spPr>
              <a:xfrm>
                <a:off x="6348193" y="2087868"/>
                <a:ext cx="19902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78" name="Google Shape;3178;p36"/>
            <p:cNvSpPr/>
            <p:nvPr/>
          </p:nvSpPr>
          <p:spPr>
            <a:xfrm>
              <a:off x="7086800" y="1232145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36"/>
          <p:cNvGrpSpPr/>
          <p:nvPr/>
        </p:nvGrpSpPr>
        <p:grpSpPr>
          <a:xfrm>
            <a:off x="6348175" y="3017570"/>
            <a:ext cx="1990218" cy="1527377"/>
            <a:chOff x="6348175" y="3017570"/>
            <a:chExt cx="1990218" cy="1527377"/>
          </a:xfrm>
        </p:grpSpPr>
        <p:grpSp>
          <p:nvGrpSpPr>
            <p:cNvPr id="3180" name="Google Shape;3180;p36"/>
            <p:cNvGrpSpPr/>
            <p:nvPr/>
          </p:nvGrpSpPr>
          <p:grpSpPr>
            <a:xfrm>
              <a:off x="6348175" y="3612732"/>
              <a:ext cx="1990218" cy="932216"/>
              <a:chOff x="6348175" y="3612732"/>
              <a:chExt cx="1990218" cy="932216"/>
            </a:xfrm>
          </p:grpSpPr>
          <p:sp>
            <p:nvSpPr>
              <p:cNvPr id="3181" name="Google Shape;3181;p36"/>
              <p:cNvSpPr txBox="1"/>
              <p:nvPr/>
            </p:nvSpPr>
            <p:spPr>
              <a:xfrm>
                <a:off x="6348175" y="3612732"/>
                <a:ext cx="19902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82" name="Google Shape;3182;p36"/>
              <p:cNvSpPr txBox="1"/>
              <p:nvPr/>
            </p:nvSpPr>
            <p:spPr>
              <a:xfrm>
                <a:off x="6348193" y="3877447"/>
                <a:ext cx="19902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3" name="Google Shape;3183;p36"/>
            <p:cNvSpPr/>
            <p:nvPr/>
          </p:nvSpPr>
          <p:spPr>
            <a:xfrm>
              <a:off x="7086825" y="3017570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4" name="Google Shape;3184;p36"/>
          <p:cNvGrpSpPr/>
          <p:nvPr/>
        </p:nvGrpSpPr>
        <p:grpSpPr>
          <a:xfrm>
            <a:off x="7185053" y="1318700"/>
            <a:ext cx="357794" cy="340354"/>
            <a:chOff x="-6690625" y="3631325"/>
            <a:chExt cx="307225" cy="292225"/>
          </a:xfrm>
        </p:grpSpPr>
        <p:sp>
          <p:nvSpPr>
            <p:cNvPr id="3185" name="Google Shape;3185;p36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6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6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6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6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0" name="Google Shape;3190;p36"/>
          <p:cNvGrpSpPr/>
          <p:nvPr/>
        </p:nvGrpSpPr>
        <p:grpSpPr>
          <a:xfrm>
            <a:off x="7164378" y="3088129"/>
            <a:ext cx="357813" cy="355645"/>
            <a:chOff x="-6689825" y="3992050"/>
            <a:chExt cx="293025" cy="291250"/>
          </a:xfrm>
        </p:grpSpPr>
        <p:sp>
          <p:nvSpPr>
            <p:cNvPr id="3191" name="Google Shape;3191;p36"/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6"/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6"/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6"/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6"/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6"/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6"/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6"/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6"/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6"/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6"/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6"/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3" name="Google Shape;3203;p36"/>
          <p:cNvGrpSpPr/>
          <p:nvPr/>
        </p:nvGrpSpPr>
        <p:grpSpPr>
          <a:xfrm>
            <a:off x="1621885" y="1310947"/>
            <a:ext cx="357813" cy="355860"/>
            <a:chOff x="-6329100" y="3632100"/>
            <a:chExt cx="293025" cy="291450"/>
          </a:xfrm>
        </p:grpSpPr>
        <p:sp>
          <p:nvSpPr>
            <p:cNvPr id="3204" name="Google Shape;3204;p36"/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6"/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6"/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7" name="Google Shape;3207;p36"/>
          <p:cNvGrpSpPr/>
          <p:nvPr/>
        </p:nvGrpSpPr>
        <p:grpSpPr>
          <a:xfrm>
            <a:off x="1621885" y="3087045"/>
            <a:ext cx="357812" cy="357813"/>
            <a:chOff x="-6329875" y="3992050"/>
            <a:chExt cx="291425" cy="291450"/>
          </a:xfrm>
        </p:grpSpPr>
        <p:sp>
          <p:nvSpPr>
            <p:cNvPr id="3208" name="Google Shape;3208;p36"/>
            <p:cNvSpPr/>
            <p:nvPr/>
          </p:nvSpPr>
          <p:spPr>
            <a:xfrm>
              <a:off x="-6090450" y="4077900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6"/>
            <p:cNvSpPr/>
            <p:nvPr/>
          </p:nvSpPr>
          <p:spPr>
            <a:xfrm>
              <a:off x="-6262925" y="3992050"/>
              <a:ext cx="154400" cy="155200"/>
            </a:xfrm>
            <a:custGeom>
              <a:avLst/>
              <a:gdLst/>
              <a:ahLst/>
              <a:cxnLst/>
              <a:rect l="l" t="t" r="r" b="b"/>
              <a:pathLst>
                <a:path w="6176" h="6208" extrusionOk="0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6"/>
            <p:cNvSpPr/>
            <p:nvPr/>
          </p:nvSpPr>
          <p:spPr>
            <a:xfrm>
              <a:off x="-6329875" y="4044825"/>
              <a:ext cx="51200" cy="102425"/>
            </a:xfrm>
            <a:custGeom>
              <a:avLst/>
              <a:gdLst/>
              <a:ahLst/>
              <a:cxnLst/>
              <a:rect l="l" t="t" r="r" b="b"/>
              <a:pathLst>
                <a:path w="2048" h="4097" extrusionOk="0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6"/>
            <p:cNvSpPr/>
            <p:nvPr/>
          </p:nvSpPr>
          <p:spPr>
            <a:xfrm>
              <a:off x="-6329875" y="4129900"/>
              <a:ext cx="291425" cy="153600"/>
            </a:xfrm>
            <a:custGeom>
              <a:avLst/>
              <a:gdLst/>
              <a:ahLst/>
              <a:cxnLst/>
              <a:rect l="l" t="t" r="r" b="b"/>
              <a:pathLst>
                <a:path w="11657" h="6144" extrusionOk="0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2" name="Google Shape;3212;p36"/>
          <p:cNvGrpSpPr/>
          <p:nvPr/>
        </p:nvGrpSpPr>
        <p:grpSpPr>
          <a:xfrm>
            <a:off x="4364617" y="3626161"/>
            <a:ext cx="929208" cy="900963"/>
            <a:chOff x="6330300" y="991275"/>
            <a:chExt cx="1926218" cy="1867668"/>
          </a:xfrm>
        </p:grpSpPr>
        <p:sp>
          <p:nvSpPr>
            <p:cNvPr id="3213" name="Google Shape;3213;p36"/>
            <p:cNvSpPr/>
            <p:nvPr/>
          </p:nvSpPr>
          <p:spPr>
            <a:xfrm>
              <a:off x="6330300" y="992515"/>
              <a:ext cx="1167739" cy="1393496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6"/>
            <p:cNvSpPr/>
            <p:nvPr/>
          </p:nvSpPr>
          <p:spPr>
            <a:xfrm>
              <a:off x="6335929" y="991275"/>
              <a:ext cx="1167714" cy="1405374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6"/>
            <p:cNvSpPr/>
            <p:nvPr/>
          </p:nvSpPr>
          <p:spPr>
            <a:xfrm>
              <a:off x="6341533" y="995986"/>
              <a:ext cx="1167714" cy="1405398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6"/>
            <p:cNvSpPr/>
            <p:nvPr/>
          </p:nvSpPr>
          <p:spPr>
            <a:xfrm>
              <a:off x="6374289" y="1060060"/>
              <a:ext cx="1108374" cy="1293785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6"/>
            <p:cNvSpPr/>
            <p:nvPr/>
          </p:nvSpPr>
          <p:spPr>
            <a:xfrm>
              <a:off x="6374289" y="1062713"/>
              <a:ext cx="1108671" cy="12849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6"/>
            <p:cNvSpPr/>
            <p:nvPr/>
          </p:nvSpPr>
          <p:spPr>
            <a:xfrm>
              <a:off x="6370470" y="1739083"/>
              <a:ext cx="1886048" cy="1095678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6"/>
            <p:cNvSpPr/>
            <p:nvPr/>
          </p:nvSpPr>
          <p:spPr>
            <a:xfrm>
              <a:off x="6515428" y="1816720"/>
              <a:ext cx="1422806" cy="824071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6"/>
            <p:cNvSpPr/>
            <p:nvPr/>
          </p:nvSpPr>
          <p:spPr>
            <a:xfrm>
              <a:off x="7288918" y="2266650"/>
              <a:ext cx="544751" cy="315350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6"/>
            <p:cNvSpPr/>
            <p:nvPr/>
          </p:nvSpPr>
          <p:spPr>
            <a:xfrm>
              <a:off x="7289811" y="2269625"/>
              <a:ext cx="544156" cy="312374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6"/>
            <p:cNvSpPr/>
            <p:nvPr/>
          </p:nvSpPr>
          <p:spPr>
            <a:xfrm>
              <a:off x="6540819" y="1834152"/>
              <a:ext cx="1385312" cy="781543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6"/>
            <p:cNvSpPr/>
            <p:nvPr/>
          </p:nvSpPr>
          <p:spPr>
            <a:xfrm>
              <a:off x="7463979" y="1775112"/>
              <a:ext cx="49645" cy="28368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6"/>
            <p:cNvSpPr/>
            <p:nvPr/>
          </p:nvSpPr>
          <p:spPr>
            <a:xfrm>
              <a:off x="7467524" y="1777170"/>
              <a:ext cx="42553" cy="24227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6"/>
            <p:cNvSpPr/>
            <p:nvPr/>
          </p:nvSpPr>
          <p:spPr>
            <a:xfrm>
              <a:off x="6369875" y="2166572"/>
              <a:ext cx="1886643" cy="692371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6" name="Google Shape;3226;p36"/>
          <p:cNvGrpSpPr/>
          <p:nvPr/>
        </p:nvGrpSpPr>
        <p:grpSpPr>
          <a:xfrm>
            <a:off x="4593366" y="1640515"/>
            <a:ext cx="760148" cy="951555"/>
            <a:chOff x="4593366" y="1640515"/>
            <a:chExt cx="760148" cy="951555"/>
          </a:xfrm>
        </p:grpSpPr>
        <p:grpSp>
          <p:nvGrpSpPr>
            <p:cNvPr id="3227" name="Google Shape;3227;p36"/>
            <p:cNvGrpSpPr/>
            <p:nvPr/>
          </p:nvGrpSpPr>
          <p:grpSpPr>
            <a:xfrm>
              <a:off x="4593372" y="1640526"/>
              <a:ext cx="760141" cy="951544"/>
              <a:chOff x="2105900" y="3564700"/>
              <a:chExt cx="649525" cy="813075"/>
            </a:xfrm>
          </p:grpSpPr>
          <p:sp>
            <p:nvSpPr>
              <p:cNvPr id="3228" name="Google Shape;3228;p36"/>
              <p:cNvSpPr/>
              <p:nvPr/>
            </p:nvSpPr>
            <p:spPr>
              <a:xfrm>
                <a:off x="2105900" y="3564700"/>
                <a:ext cx="649525" cy="8130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32523" extrusionOk="0">
                    <a:moveTo>
                      <a:pt x="16735" y="173"/>
                    </a:moveTo>
                    <a:cubicBezTo>
                      <a:pt x="18422" y="173"/>
                      <a:pt x="20082" y="695"/>
                      <a:pt x="21468" y="1674"/>
                    </a:cubicBezTo>
                    <a:cubicBezTo>
                      <a:pt x="24230" y="3626"/>
                      <a:pt x="25802" y="7281"/>
                      <a:pt x="25802" y="11710"/>
                    </a:cubicBezTo>
                    <a:cubicBezTo>
                      <a:pt x="25802" y="20235"/>
                      <a:pt x="20039" y="29201"/>
                      <a:pt x="12955" y="31701"/>
                    </a:cubicBezTo>
                    <a:cubicBezTo>
                      <a:pt x="11727" y="32134"/>
                      <a:pt x="10515" y="32349"/>
                      <a:pt x="9355" y="32349"/>
                    </a:cubicBezTo>
                    <a:cubicBezTo>
                      <a:pt x="7580" y="32349"/>
                      <a:pt x="5925" y="31845"/>
                      <a:pt x="4513" y="30844"/>
                    </a:cubicBezTo>
                    <a:cubicBezTo>
                      <a:pt x="1751" y="28891"/>
                      <a:pt x="167" y="25236"/>
                      <a:pt x="167" y="20807"/>
                    </a:cubicBezTo>
                    <a:cubicBezTo>
                      <a:pt x="167" y="12282"/>
                      <a:pt x="5930" y="3317"/>
                      <a:pt x="13014" y="816"/>
                    </a:cubicBezTo>
                    <a:cubicBezTo>
                      <a:pt x="14169" y="400"/>
                      <a:pt x="15396" y="185"/>
                      <a:pt x="16622" y="173"/>
                    </a:cubicBezTo>
                    <a:cubicBezTo>
                      <a:pt x="16659" y="173"/>
                      <a:pt x="16697" y="173"/>
                      <a:pt x="16735" y="173"/>
                    </a:cubicBezTo>
                    <a:close/>
                    <a:moveTo>
                      <a:pt x="16633" y="0"/>
                    </a:moveTo>
                    <a:cubicBezTo>
                      <a:pt x="15451" y="0"/>
                      <a:pt x="14217" y="220"/>
                      <a:pt x="12967" y="661"/>
                    </a:cubicBezTo>
                    <a:cubicBezTo>
                      <a:pt x="5811" y="3174"/>
                      <a:pt x="1" y="12211"/>
                      <a:pt x="1" y="20807"/>
                    </a:cubicBezTo>
                    <a:cubicBezTo>
                      <a:pt x="1" y="25284"/>
                      <a:pt x="1608" y="28998"/>
                      <a:pt x="4418" y="30975"/>
                    </a:cubicBezTo>
                    <a:cubicBezTo>
                      <a:pt x="5843" y="31988"/>
                      <a:pt x="7547" y="32523"/>
                      <a:pt x="9301" y="32523"/>
                    </a:cubicBezTo>
                    <a:cubicBezTo>
                      <a:pt x="9320" y="32523"/>
                      <a:pt x="9340" y="32523"/>
                      <a:pt x="9359" y="32523"/>
                    </a:cubicBezTo>
                    <a:cubicBezTo>
                      <a:pt x="10609" y="32511"/>
                      <a:pt x="11847" y="32284"/>
                      <a:pt x="13014" y="31856"/>
                    </a:cubicBezTo>
                    <a:cubicBezTo>
                      <a:pt x="20170" y="29344"/>
                      <a:pt x="25980" y="20307"/>
                      <a:pt x="25980" y="11710"/>
                    </a:cubicBezTo>
                    <a:cubicBezTo>
                      <a:pt x="25980" y="7234"/>
                      <a:pt x="24373" y="3519"/>
                      <a:pt x="21563" y="1531"/>
                    </a:cubicBezTo>
                    <a:cubicBezTo>
                      <a:pt x="20129" y="515"/>
                      <a:pt x="18443" y="0"/>
                      <a:pt x="166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36"/>
              <p:cNvSpPr/>
              <p:nvPr/>
            </p:nvSpPr>
            <p:spPr>
              <a:xfrm>
                <a:off x="2167825" y="3642400"/>
                <a:ext cx="525975" cy="657425"/>
              </a:xfrm>
              <a:custGeom>
                <a:avLst/>
                <a:gdLst/>
                <a:ahLst/>
                <a:cxnLst/>
                <a:rect l="l" t="t" r="r" b="b"/>
                <a:pathLst>
                  <a:path w="21039" h="26297" extrusionOk="0">
                    <a:moveTo>
                      <a:pt x="13488" y="280"/>
                    </a:moveTo>
                    <a:cubicBezTo>
                      <a:pt x="14849" y="280"/>
                      <a:pt x="16173" y="696"/>
                      <a:pt x="17288" y="1483"/>
                    </a:cubicBezTo>
                    <a:cubicBezTo>
                      <a:pt x="19491" y="3042"/>
                      <a:pt x="20753" y="5959"/>
                      <a:pt x="20753" y="9495"/>
                    </a:cubicBezTo>
                    <a:cubicBezTo>
                      <a:pt x="20753" y="16318"/>
                      <a:pt x="16133" y="23497"/>
                      <a:pt x="10466" y="25497"/>
                    </a:cubicBezTo>
                    <a:cubicBezTo>
                      <a:pt x="9480" y="25846"/>
                      <a:pt x="8511" y="26020"/>
                      <a:pt x="7585" y="26020"/>
                    </a:cubicBezTo>
                    <a:cubicBezTo>
                      <a:pt x="6173" y="26020"/>
                      <a:pt x="4860" y="25617"/>
                      <a:pt x="3739" y="24819"/>
                    </a:cubicBezTo>
                    <a:cubicBezTo>
                      <a:pt x="1536" y="23259"/>
                      <a:pt x="274" y="20342"/>
                      <a:pt x="274" y="16806"/>
                    </a:cubicBezTo>
                    <a:cubicBezTo>
                      <a:pt x="274" y="9984"/>
                      <a:pt x="4894" y="2804"/>
                      <a:pt x="10561" y="804"/>
                    </a:cubicBezTo>
                    <a:cubicBezTo>
                      <a:pt x="11478" y="471"/>
                      <a:pt x="12454" y="292"/>
                      <a:pt x="13430" y="280"/>
                    </a:cubicBezTo>
                    <a:cubicBezTo>
                      <a:pt x="13450" y="280"/>
                      <a:pt x="13469" y="280"/>
                      <a:pt x="13488" y="280"/>
                    </a:cubicBezTo>
                    <a:close/>
                    <a:moveTo>
                      <a:pt x="13433" y="0"/>
                    </a:moveTo>
                    <a:cubicBezTo>
                      <a:pt x="12479" y="0"/>
                      <a:pt x="11485" y="176"/>
                      <a:pt x="10478" y="530"/>
                    </a:cubicBezTo>
                    <a:cubicBezTo>
                      <a:pt x="4703" y="2566"/>
                      <a:pt x="0" y="9865"/>
                      <a:pt x="0" y="16806"/>
                    </a:cubicBezTo>
                    <a:cubicBezTo>
                      <a:pt x="0" y="20437"/>
                      <a:pt x="1298" y="23438"/>
                      <a:pt x="3572" y="25057"/>
                    </a:cubicBezTo>
                    <a:cubicBezTo>
                      <a:pt x="4721" y="25857"/>
                      <a:pt x="6084" y="26296"/>
                      <a:pt x="7485" y="26296"/>
                    </a:cubicBezTo>
                    <a:cubicBezTo>
                      <a:pt x="7522" y="26296"/>
                      <a:pt x="7559" y="26296"/>
                      <a:pt x="7596" y="26295"/>
                    </a:cubicBezTo>
                    <a:cubicBezTo>
                      <a:pt x="8608" y="26295"/>
                      <a:pt x="9609" y="26117"/>
                      <a:pt x="10561" y="25771"/>
                    </a:cubicBezTo>
                    <a:cubicBezTo>
                      <a:pt x="16336" y="23735"/>
                      <a:pt x="21039" y="16437"/>
                      <a:pt x="21039" y="9495"/>
                    </a:cubicBezTo>
                    <a:cubicBezTo>
                      <a:pt x="21039" y="5864"/>
                      <a:pt x="19741" y="2864"/>
                      <a:pt x="17467" y="1256"/>
                    </a:cubicBezTo>
                    <a:cubicBezTo>
                      <a:pt x="16293" y="423"/>
                      <a:pt x="14913" y="0"/>
                      <a:pt x="134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36"/>
              <p:cNvSpPr/>
              <p:nvPr/>
            </p:nvSpPr>
            <p:spPr>
              <a:xfrm>
                <a:off x="2229425" y="3720175"/>
                <a:ext cx="402475" cy="501925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20077" extrusionOk="0">
                    <a:moveTo>
                      <a:pt x="10310" y="395"/>
                    </a:moveTo>
                    <a:cubicBezTo>
                      <a:pt x="11325" y="395"/>
                      <a:pt x="12304" y="704"/>
                      <a:pt x="13122" y="1289"/>
                    </a:cubicBezTo>
                    <a:cubicBezTo>
                      <a:pt x="14765" y="2443"/>
                      <a:pt x="15705" y="4622"/>
                      <a:pt x="15705" y="7277"/>
                    </a:cubicBezTo>
                    <a:cubicBezTo>
                      <a:pt x="15705" y="12409"/>
                      <a:pt x="12240" y="17803"/>
                      <a:pt x="7978" y="19303"/>
                    </a:cubicBezTo>
                    <a:cubicBezTo>
                      <a:pt x="7249" y="19561"/>
                      <a:pt x="6531" y="19690"/>
                      <a:pt x="5844" y="19690"/>
                    </a:cubicBezTo>
                    <a:cubicBezTo>
                      <a:pt x="4792" y="19690"/>
                      <a:pt x="3813" y="19389"/>
                      <a:pt x="2977" y="18791"/>
                    </a:cubicBezTo>
                    <a:cubicBezTo>
                      <a:pt x="1334" y="17636"/>
                      <a:pt x="394" y="15457"/>
                      <a:pt x="394" y="12802"/>
                    </a:cubicBezTo>
                    <a:cubicBezTo>
                      <a:pt x="394" y="7670"/>
                      <a:pt x="3858" y="2277"/>
                      <a:pt x="8109" y="777"/>
                    </a:cubicBezTo>
                    <a:cubicBezTo>
                      <a:pt x="8800" y="527"/>
                      <a:pt x="9526" y="396"/>
                      <a:pt x="10252" y="396"/>
                    </a:cubicBezTo>
                    <a:cubicBezTo>
                      <a:pt x="10271" y="395"/>
                      <a:pt x="10290" y="395"/>
                      <a:pt x="10310" y="395"/>
                    </a:cubicBezTo>
                    <a:close/>
                    <a:moveTo>
                      <a:pt x="10254" y="1"/>
                    </a:moveTo>
                    <a:cubicBezTo>
                      <a:pt x="9520" y="1"/>
                      <a:pt x="8755" y="136"/>
                      <a:pt x="7978" y="408"/>
                    </a:cubicBezTo>
                    <a:cubicBezTo>
                      <a:pt x="3585" y="1955"/>
                      <a:pt x="1" y="7527"/>
                      <a:pt x="1" y="12802"/>
                    </a:cubicBezTo>
                    <a:cubicBezTo>
                      <a:pt x="1" y="15588"/>
                      <a:pt x="1001" y="17886"/>
                      <a:pt x="2751" y="19112"/>
                    </a:cubicBezTo>
                    <a:cubicBezTo>
                      <a:pt x="3629" y="19744"/>
                      <a:pt x="4690" y="20077"/>
                      <a:pt x="5778" y="20077"/>
                    </a:cubicBezTo>
                    <a:cubicBezTo>
                      <a:pt x="5797" y="20077"/>
                      <a:pt x="5816" y="20077"/>
                      <a:pt x="5835" y="20077"/>
                    </a:cubicBezTo>
                    <a:cubicBezTo>
                      <a:pt x="6609" y="20077"/>
                      <a:pt x="7383" y="19934"/>
                      <a:pt x="8109" y="19672"/>
                    </a:cubicBezTo>
                    <a:cubicBezTo>
                      <a:pt x="12514" y="18124"/>
                      <a:pt x="16098" y="12564"/>
                      <a:pt x="16098" y="7277"/>
                    </a:cubicBezTo>
                    <a:cubicBezTo>
                      <a:pt x="16098" y="4491"/>
                      <a:pt x="15098" y="2193"/>
                      <a:pt x="13348" y="967"/>
                    </a:cubicBezTo>
                    <a:cubicBezTo>
                      <a:pt x="12444" y="324"/>
                      <a:pt x="11387" y="1"/>
                      <a:pt x="10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36"/>
              <p:cNvSpPr/>
              <p:nvPr/>
            </p:nvSpPr>
            <p:spPr>
              <a:xfrm>
                <a:off x="2291050" y="3797925"/>
                <a:ext cx="279225" cy="346500"/>
              </a:xfrm>
              <a:custGeom>
                <a:avLst/>
                <a:gdLst/>
                <a:ahLst/>
                <a:cxnLst/>
                <a:rect l="l" t="t" r="r" b="b"/>
                <a:pathLst>
                  <a:path w="11169" h="13860" extrusionOk="0">
                    <a:moveTo>
                      <a:pt x="7085" y="500"/>
                    </a:moveTo>
                    <a:cubicBezTo>
                      <a:pt x="7751" y="500"/>
                      <a:pt x="8406" y="703"/>
                      <a:pt x="8954" y="1084"/>
                    </a:cubicBezTo>
                    <a:cubicBezTo>
                      <a:pt x="10037" y="1846"/>
                      <a:pt x="10657" y="3298"/>
                      <a:pt x="10657" y="5048"/>
                    </a:cubicBezTo>
                    <a:cubicBezTo>
                      <a:pt x="10657" y="8489"/>
                      <a:pt x="8347" y="12097"/>
                      <a:pt x="5501" y="13097"/>
                    </a:cubicBezTo>
                    <a:cubicBezTo>
                      <a:pt x="5020" y="13267"/>
                      <a:pt x="4544" y="13351"/>
                      <a:pt x="4089" y="13351"/>
                    </a:cubicBezTo>
                    <a:cubicBezTo>
                      <a:pt x="3397" y="13351"/>
                      <a:pt x="2754" y="13156"/>
                      <a:pt x="2215" y="12776"/>
                    </a:cubicBezTo>
                    <a:cubicBezTo>
                      <a:pt x="1132" y="12014"/>
                      <a:pt x="512" y="10561"/>
                      <a:pt x="512" y="8811"/>
                    </a:cubicBezTo>
                    <a:cubicBezTo>
                      <a:pt x="512" y="5370"/>
                      <a:pt x="2822" y="1762"/>
                      <a:pt x="5668" y="762"/>
                    </a:cubicBezTo>
                    <a:cubicBezTo>
                      <a:pt x="6120" y="596"/>
                      <a:pt x="6596" y="512"/>
                      <a:pt x="7085" y="500"/>
                    </a:cubicBezTo>
                    <a:close/>
                    <a:moveTo>
                      <a:pt x="7082" y="1"/>
                    </a:moveTo>
                    <a:cubicBezTo>
                      <a:pt x="6572" y="1"/>
                      <a:pt x="6041" y="95"/>
                      <a:pt x="5501" y="286"/>
                    </a:cubicBezTo>
                    <a:cubicBezTo>
                      <a:pt x="2465" y="1358"/>
                      <a:pt x="0" y="5179"/>
                      <a:pt x="0" y="8811"/>
                    </a:cubicBezTo>
                    <a:cubicBezTo>
                      <a:pt x="0" y="10728"/>
                      <a:pt x="703" y="12323"/>
                      <a:pt x="1917" y="13180"/>
                    </a:cubicBezTo>
                    <a:cubicBezTo>
                      <a:pt x="2533" y="13622"/>
                      <a:pt x="3274" y="13859"/>
                      <a:pt x="4029" y="13859"/>
                    </a:cubicBezTo>
                    <a:cubicBezTo>
                      <a:pt x="4047" y="13859"/>
                      <a:pt x="4066" y="13859"/>
                      <a:pt x="4084" y="13859"/>
                    </a:cubicBezTo>
                    <a:cubicBezTo>
                      <a:pt x="4620" y="13859"/>
                      <a:pt x="5156" y="13764"/>
                      <a:pt x="5668" y="13573"/>
                    </a:cubicBezTo>
                    <a:cubicBezTo>
                      <a:pt x="8704" y="12514"/>
                      <a:pt x="11168" y="8680"/>
                      <a:pt x="11168" y="5048"/>
                    </a:cubicBezTo>
                    <a:cubicBezTo>
                      <a:pt x="11168" y="3132"/>
                      <a:pt x="10466" y="1536"/>
                      <a:pt x="9252" y="679"/>
                    </a:cubicBezTo>
                    <a:cubicBezTo>
                      <a:pt x="8614" y="229"/>
                      <a:pt x="7874" y="1"/>
                      <a:pt x="7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36"/>
              <p:cNvSpPr/>
              <p:nvPr/>
            </p:nvSpPr>
            <p:spPr>
              <a:xfrm>
                <a:off x="2352950" y="3875725"/>
                <a:ext cx="155700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7640" extrusionOk="0">
                    <a:moveTo>
                      <a:pt x="3894" y="615"/>
                    </a:moveTo>
                    <a:cubicBezTo>
                      <a:pt x="4216" y="615"/>
                      <a:pt x="4513" y="710"/>
                      <a:pt x="4775" y="901"/>
                    </a:cubicBezTo>
                    <a:cubicBezTo>
                      <a:pt x="5299" y="1258"/>
                      <a:pt x="5597" y="1960"/>
                      <a:pt x="5597" y="2829"/>
                    </a:cubicBezTo>
                    <a:cubicBezTo>
                      <a:pt x="5597" y="4568"/>
                      <a:pt x="4442" y="6389"/>
                      <a:pt x="3001" y="6901"/>
                    </a:cubicBezTo>
                    <a:cubicBezTo>
                      <a:pt x="2772" y="6981"/>
                      <a:pt x="2546" y="7020"/>
                      <a:pt x="2330" y="7020"/>
                    </a:cubicBezTo>
                    <a:cubicBezTo>
                      <a:pt x="1998" y="7020"/>
                      <a:pt x="1690" y="6927"/>
                      <a:pt x="1430" y="6747"/>
                    </a:cubicBezTo>
                    <a:cubicBezTo>
                      <a:pt x="906" y="6377"/>
                      <a:pt x="608" y="5675"/>
                      <a:pt x="608" y="4806"/>
                    </a:cubicBezTo>
                    <a:cubicBezTo>
                      <a:pt x="608" y="3068"/>
                      <a:pt x="1775" y="1246"/>
                      <a:pt x="3204" y="734"/>
                    </a:cubicBezTo>
                    <a:cubicBezTo>
                      <a:pt x="3430" y="662"/>
                      <a:pt x="3656" y="615"/>
                      <a:pt x="3894" y="615"/>
                    </a:cubicBezTo>
                    <a:close/>
                    <a:moveTo>
                      <a:pt x="3913" y="0"/>
                    </a:moveTo>
                    <a:cubicBezTo>
                      <a:pt x="3621" y="0"/>
                      <a:pt x="3318" y="55"/>
                      <a:pt x="3013" y="162"/>
                    </a:cubicBezTo>
                    <a:cubicBezTo>
                      <a:pt x="1346" y="746"/>
                      <a:pt x="1" y="2829"/>
                      <a:pt x="1" y="4806"/>
                    </a:cubicBezTo>
                    <a:cubicBezTo>
                      <a:pt x="1" y="5877"/>
                      <a:pt x="394" y="6770"/>
                      <a:pt x="1084" y="7247"/>
                    </a:cubicBezTo>
                    <a:cubicBezTo>
                      <a:pt x="1442" y="7509"/>
                      <a:pt x="1882" y="7640"/>
                      <a:pt x="2323" y="7640"/>
                    </a:cubicBezTo>
                    <a:cubicBezTo>
                      <a:pt x="2632" y="7640"/>
                      <a:pt x="2930" y="7580"/>
                      <a:pt x="3216" y="7473"/>
                    </a:cubicBezTo>
                    <a:cubicBezTo>
                      <a:pt x="4871" y="6889"/>
                      <a:pt x="6228" y="4806"/>
                      <a:pt x="6228" y="2829"/>
                    </a:cubicBezTo>
                    <a:cubicBezTo>
                      <a:pt x="6228" y="1758"/>
                      <a:pt x="5835" y="865"/>
                      <a:pt x="5144" y="389"/>
                    </a:cubicBezTo>
                    <a:cubicBezTo>
                      <a:pt x="4784" y="129"/>
                      <a:pt x="4362" y="0"/>
                      <a:pt x="3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3" name="Google Shape;3233;p36"/>
            <p:cNvGrpSpPr/>
            <p:nvPr/>
          </p:nvGrpSpPr>
          <p:grpSpPr>
            <a:xfrm>
              <a:off x="4593366" y="1640515"/>
              <a:ext cx="760139" cy="951542"/>
              <a:chOff x="2105900" y="3564700"/>
              <a:chExt cx="649525" cy="813075"/>
            </a:xfrm>
          </p:grpSpPr>
          <p:sp>
            <p:nvSpPr>
              <p:cNvPr id="3234" name="Google Shape;3234;p36"/>
              <p:cNvSpPr/>
              <p:nvPr/>
            </p:nvSpPr>
            <p:spPr>
              <a:xfrm>
                <a:off x="2105900" y="3564700"/>
                <a:ext cx="649525" cy="8130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32523" extrusionOk="0">
                    <a:moveTo>
                      <a:pt x="16735" y="173"/>
                    </a:moveTo>
                    <a:cubicBezTo>
                      <a:pt x="18422" y="173"/>
                      <a:pt x="20082" y="695"/>
                      <a:pt x="21468" y="1674"/>
                    </a:cubicBezTo>
                    <a:cubicBezTo>
                      <a:pt x="24230" y="3626"/>
                      <a:pt x="25802" y="7281"/>
                      <a:pt x="25802" y="11710"/>
                    </a:cubicBezTo>
                    <a:cubicBezTo>
                      <a:pt x="25802" y="20235"/>
                      <a:pt x="20039" y="29201"/>
                      <a:pt x="12955" y="31701"/>
                    </a:cubicBezTo>
                    <a:cubicBezTo>
                      <a:pt x="11727" y="32134"/>
                      <a:pt x="10515" y="32349"/>
                      <a:pt x="9355" y="32349"/>
                    </a:cubicBezTo>
                    <a:cubicBezTo>
                      <a:pt x="7580" y="32349"/>
                      <a:pt x="5925" y="31845"/>
                      <a:pt x="4513" y="30844"/>
                    </a:cubicBezTo>
                    <a:cubicBezTo>
                      <a:pt x="1751" y="28891"/>
                      <a:pt x="167" y="25236"/>
                      <a:pt x="167" y="20807"/>
                    </a:cubicBezTo>
                    <a:cubicBezTo>
                      <a:pt x="167" y="12282"/>
                      <a:pt x="5930" y="3317"/>
                      <a:pt x="13014" y="816"/>
                    </a:cubicBezTo>
                    <a:cubicBezTo>
                      <a:pt x="14169" y="400"/>
                      <a:pt x="15396" y="185"/>
                      <a:pt x="16622" y="173"/>
                    </a:cubicBezTo>
                    <a:cubicBezTo>
                      <a:pt x="16659" y="173"/>
                      <a:pt x="16697" y="173"/>
                      <a:pt x="16735" y="173"/>
                    </a:cubicBezTo>
                    <a:close/>
                    <a:moveTo>
                      <a:pt x="16633" y="0"/>
                    </a:moveTo>
                    <a:cubicBezTo>
                      <a:pt x="15451" y="0"/>
                      <a:pt x="14217" y="220"/>
                      <a:pt x="12967" y="661"/>
                    </a:cubicBezTo>
                    <a:cubicBezTo>
                      <a:pt x="5811" y="3174"/>
                      <a:pt x="1" y="12211"/>
                      <a:pt x="1" y="20807"/>
                    </a:cubicBezTo>
                    <a:cubicBezTo>
                      <a:pt x="1" y="25284"/>
                      <a:pt x="1608" y="28998"/>
                      <a:pt x="4418" y="30975"/>
                    </a:cubicBezTo>
                    <a:cubicBezTo>
                      <a:pt x="5843" y="31988"/>
                      <a:pt x="7547" y="32523"/>
                      <a:pt x="9301" y="32523"/>
                    </a:cubicBezTo>
                    <a:cubicBezTo>
                      <a:pt x="9320" y="32523"/>
                      <a:pt x="9340" y="32523"/>
                      <a:pt x="9359" y="32523"/>
                    </a:cubicBezTo>
                    <a:cubicBezTo>
                      <a:pt x="10609" y="32511"/>
                      <a:pt x="11847" y="32284"/>
                      <a:pt x="13014" y="31856"/>
                    </a:cubicBezTo>
                    <a:cubicBezTo>
                      <a:pt x="20170" y="29344"/>
                      <a:pt x="25980" y="20307"/>
                      <a:pt x="25980" y="11710"/>
                    </a:cubicBezTo>
                    <a:cubicBezTo>
                      <a:pt x="25980" y="7234"/>
                      <a:pt x="24373" y="3519"/>
                      <a:pt x="21563" y="1531"/>
                    </a:cubicBezTo>
                    <a:cubicBezTo>
                      <a:pt x="20129" y="515"/>
                      <a:pt x="18443" y="0"/>
                      <a:pt x="166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36"/>
              <p:cNvSpPr/>
              <p:nvPr/>
            </p:nvSpPr>
            <p:spPr>
              <a:xfrm>
                <a:off x="2167825" y="3642400"/>
                <a:ext cx="525975" cy="657425"/>
              </a:xfrm>
              <a:custGeom>
                <a:avLst/>
                <a:gdLst/>
                <a:ahLst/>
                <a:cxnLst/>
                <a:rect l="l" t="t" r="r" b="b"/>
                <a:pathLst>
                  <a:path w="21039" h="26297" extrusionOk="0">
                    <a:moveTo>
                      <a:pt x="13488" y="280"/>
                    </a:moveTo>
                    <a:cubicBezTo>
                      <a:pt x="14849" y="280"/>
                      <a:pt x="16173" y="696"/>
                      <a:pt x="17288" y="1483"/>
                    </a:cubicBezTo>
                    <a:cubicBezTo>
                      <a:pt x="19491" y="3042"/>
                      <a:pt x="20753" y="5959"/>
                      <a:pt x="20753" y="9495"/>
                    </a:cubicBezTo>
                    <a:cubicBezTo>
                      <a:pt x="20753" y="16318"/>
                      <a:pt x="16133" y="23497"/>
                      <a:pt x="10466" y="25497"/>
                    </a:cubicBezTo>
                    <a:cubicBezTo>
                      <a:pt x="9480" y="25846"/>
                      <a:pt x="8511" y="26020"/>
                      <a:pt x="7585" y="26020"/>
                    </a:cubicBezTo>
                    <a:cubicBezTo>
                      <a:pt x="6173" y="26020"/>
                      <a:pt x="4860" y="25617"/>
                      <a:pt x="3739" y="24819"/>
                    </a:cubicBezTo>
                    <a:cubicBezTo>
                      <a:pt x="1536" y="23259"/>
                      <a:pt x="274" y="20342"/>
                      <a:pt x="274" y="16806"/>
                    </a:cubicBezTo>
                    <a:cubicBezTo>
                      <a:pt x="274" y="9984"/>
                      <a:pt x="4894" y="2804"/>
                      <a:pt x="10561" y="804"/>
                    </a:cubicBezTo>
                    <a:cubicBezTo>
                      <a:pt x="11478" y="471"/>
                      <a:pt x="12454" y="292"/>
                      <a:pt x="13430" y="280"/>
                    </a:cubicBezTo>
                    <a:cubicBezTo>
                      <a:pt x="13450" y="280"/>
                      <a:pt x="13469" y="280"/>
                      <a:pt x="13488" y="280"/>
                    </a:cubicBezTo>
                    <a:close/>
                    <a:moveTo>
                      <a:pt x="13433" y="0"/>
                    </a:moveTo>
                    <a:cubicBezTo>
                      <a:pt x="12479" y="0"/>
                      <a:pt x="11485" y="176"/>
                      <a:pt x="10478" y="530"/>
                    </a:cubicBezTo>
                    <a:cubicBezTo>
                      <a:pt x="4703" y="2566"/>
                      <a:pt x="0" y="9865"/>
                      <a:pt x="0" y="16806"/>
                    </a:cubicBezTo>
                    <a:cubicBezTo>
                      <a:pt x="0" y="20437"/>
                      <a:pt x="1298" y="23438"/>
                      <a:pt x="3572" y="25057"/>
                    </a:cubicBezTo>
                    <a:cubicBezTo>
                      <a:pt x="4721" y="25857"/>
                      <a:pt x="6084" y="26296"/>
                      <a:pt x="7485" y="26296"/>
                    </a:cubicBezTo>
                    <a:cubicBezTo>
                      <a:pt x="7522" y="26296"/>
                      <a:pt x="7559" y="26296"/>
                      <a:pt x="7596" y="26295"/>
                    </a:cubicBezTo>
                    <a:cubicBezTo>
                      <a:pt x="8608" y="26295"/>
                      <a:pt x="9609" y="26117"/>
                      <a:pt x="10561" y="25771"/>
                    </a:cubicBezTo>
                    <a:cubicBezTo>
                      <a:pt x="16336" y="23735"/>
                      <a:pt x="21039" y="16437"/>
                      <a:pt x="21039" y="9495"/>
                    </a:cubicBezTo>
                    <a:cubicBezTo>
                      <a:pt x="21039" y="5864"/>
                      <a:pt x="19741" y="2864"/>
                      <a:pt x="17467" y="1256"/>
                    </a:cubicBezTo>
                    <a:cubicBezTo>
                      <a:pt x="16293" y="423"/>
                      <a:pt x="14913" y="0"/>
                      <a:pt x="13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36"/>
              <p:cNvSpPr/>
              <p:nvPr/>
            </p:nvSpPr>
            <p:spPr>
              <a:xfrm>
                <a:off x="2229425" y="3720175"/>
                <a:ext cx="402475" cy="501925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20077" extrusionOk="0">
                    <a:moveTo>
                      <a:pt x="10310" y="395"/>
                    </a:moveTo>
                    <a:cubicBezTo>
                      <a:pt x="11325" y="395"/>
                      <a:pt x="12304" y="704"/>
                      <a:pt x="13122" y="1289"/>
                    </a:cubicBezTo>
                    <a:cubicBezTo>
                      <a:pt x="14765" y="2443"/>
                      <a:pt x="15705" y="4622"/>
                      <a:pt x="15705" y="7277"/>
                    </a:cubicBezTo>
                    <a:cubicBezTo>
                      <a:pt x="15705" y="12409"/>
                      <a:pt x="12240" y="17803"/>
                      <a:pt x="7978" y="19303"/>
                    </a:cubicBezTo>
                    <a:cubicBezTo>
                      <a:pt x="7249" y="19561"/>
                      <a:pt x="6531" y="19690"/>
                      <a:pt x="5844" y="19690"/>
                    </a:cubicBezTo>
                    <a:cubicBezTo>
                      <a:pt x="4792" y="19690"/>
                      <a:pt x="3813" y="19389"/>
                      <a:pt x="2977" y="18791"/>
                    </a:cubicBezTo>
                    <a:cubicBezTo>
                      <a:pt x="1334" y="17636"/>
                      <a:pt x="394" y="15457"/>
                      <a:pt x="394" y="12802"/>
                    </a:cubicBezTo>
                    <a:cubicBezTo>
                      <a:pt x="394" y="7670"/>
                      <a:pt x="3858" y="2277"/>
                      <a:pt x="8109" y="777"/>
                    </a:cubicBezTo>
                    <a:cubicBezTo>
                      <a:pt x="8800" y="527"/>
                      <a:pt x="9526" y="396"/>
                      <a:pt x="10252" y="396"/>
                    </a:cubicBezTo>
                    <a:cubicBezTo>
                      <a:pt x="10271" y="395"/>
                      <a:pt x="10290" y="395"/>
                      <a:pt x="10310" y="395"/>
                    </a:cubicBezTo>
                    <a:close/>
                    <a:moveTo>
                      <a:pt x="10254" y="1"/>
                    </a:moveTo>
                    <a:cubicBezTo>
                      <a:pt x="9520" y="1"/>
                      <a:pt x="8755" y="136"/>
                      <a:pt x="7978" y="408"/>
                    </a:cubicBezTo>
                    <a:cubicBezTo>
                      <a:pt x="3585" y="1955"/>
                      <a:pt x="1" y="7527"/>
                      <a:pt x="1" y="12802"/>
                    </a:cubicBezTo>
                    <a:cubicBezTo>
                      <a:pt x="1" y="15588"/>
                      <a:pt x="1001" y="17886"/>
                      <a:pt x="2751" y="19112"/>
                    </a:cubicBezTo>
                    <a:cubicBezTo>
                      <a:pt x="3629" y="19744"/>
                      <a:pt x="4690" y="20077"/>
                      <a:pt x="5778" y="20077"/>
                    </a:cubicBezTo>
                    <a:cubicBezTo>
                      <a:pt x="5797" y="20077"/>
                      <a:pt x="5816" y="20077"/>
                      <a:pt x="5835" y="20077"/>
                    </a:cubicBezTo>
                    <a:cubicBezTo>
                      <a:pt x="6609" y="20077"/>
                      <a:pt x="7383" y="19934"/>
                      <a:pt x="8109" y="19672"/>
                    </a:cubicBezTo>
                    <a:cubicBezTo>
                      <a:pt x="12514" y="18124"/>
                      <a:pt x="16098" y="12564"/>
                      <a:pt x="16098" y="7277"/>
                    </a:cubicBezTo>
                    <a:cubicBezTo>
                      <a:pt x="16098" y="4491"/>
                      <a:pt x="15098" y="2193"/>
                      <a:pt x="13348" y="967"/>
                    </a:cubicBezTo>
                    <a:cubicBezTo>
                      <a:pt x="12444" y="324"/>
                      <a:pt x="11387" y="1"/>
                      <a:pt x="102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36"/>
              <p:cNvSpPr/>
              <p:nvPr/>
            </p:nvSpPr>
            <p:spPr>
              <a:xfrm>
                <a:off x="2291050" y="3797925"/>
                <a:ext cx="279225" cy="346500"/>
              </a:xfrm>
              <a:custGeom>
                <a:avLst/>
                <a:gdLst/>
                <a:ahLst/>
                <a:cxnLst/>
                <a:rect l="l" t="t" r="r" b="b"/>
                <a:pathLst>
                  <a:path w="11169" h="13860" extrusionOk="0">
                    <a:moveTo>
                      <a:pt x="7085" y="500"/>
                    </a:moveTo>
                    <a:cubicBezTo>
                      <a:pt x="7751" y="500"/>
                      <a:pt x="8406" y="703"/>
                      <a:pt x="8954" y="1084"/>
                    </a:cubicBezTo>
                    <a:cubicBezTo>
                      <a:pt x="10037" y="1846"/>
                      <a:pt x="10657" y="3298"/>
                      <a:pt x="10657" y="5048"/>
                    </a:cubicBezTo>
                    <a:cubicBezTo>
                      <a:pt x="10657" y="8489"/>
                      <a:pt x="8347" y="12097"/>
                      <a:pt x="5501" y="13097"/>
                    </a:cubicBezTo>
                    <a:cubicBezTo>
                      <a:pt x="5020" y="13267"/>
                      <a:pt x="4544" y="13351"/>
                      <a:pt x="4089" y="13351"/>
                    </a:cubicBezTo>
                    <a:cubicBezTo>
                      <a:pt x="3397" y="13351"/>
                      <a:pt x="2754" y="13156"/>
                      <a:pt x="2215" y="12776"/>
                    </a:cubicBezTo>
                    <a:cubicBezTo>
                      <a:pt x="1132" y="12014"/>
                      <a:pt x="512" y="10561"/>
                      <a:pt x="512" y="8811"/>
                    </a:cubicBezTo>
                    <a:cubicBezTo>
                      <a:pt x="512" y="5370"/>
                      <a:pt x="2822" y="1762"/>
                      <a:pt x="5668" y="762"/>
                    </a:cubicBezTo>
                    <a:cubicBezTo>
                      <a:pt x="6120" y="596"/>
                      <a:pt x="6596" y="512"/>
                      <a:pt x="7085" y="500"/>
                    </a:cubicBezTo>
                    <a:close/>
                    <a:moveTo>
                      <a:pt x="7082" y="1"/>
                    </a:moveTo>
                    <a:cubicBezTo>
                      <a:pt x="6572" y="1"/>
                      <a:pt x="6041" y="95"/>
                      <a:pt x="5501" y="286"/>
                    </a:cubicBezTo>
                    <a:cubicBezTo>
                      <a:pt x="2465" y="1358"/>
                      <a:pt x="0" y="5179"/>
                      <a:pt x="0" y="8811"/>
                    </a:cubicBezTo>
                    <a:cubicBezTo>
                      <a:pt x="0" y="10728"/>
                      <a:pt x="703" y="12323"/>
                      <a:pt x="1917" y="13180"/>
                    </a:cubicBezTo>
                    <a:cubicBezTo>
                      <a:pt x="2533" y="13622"/>
                      <a:pt x="3274" y="13859"/>
                      <a:pt x="4029" y="13859"/>
                    </a:cubicBezTo>
                    <a:cubicBezTo>
                      <a:pt x="4047" y="13859"/>
                      <a:pt x="4066" y="13859"/>
                      <a:pt x="4084" y="13859"/>
                    </a:cubicBezTo>
                    <a:cubicBezTo>
                      <a:pt x="4620" y="13859"/>
                      <a:pt x="5156" y="13764"/>
                      <a:pt x="5668" y="13573"/>
                    </a:cubicBezTo>
                    <a:cubicBezTo>
                      <a:pt x="8704" y="12514"/>
                      <a:pt x="11168" y="8680"/>
                      <a:pt x="11168" y="5048"/>
                    </a:cubicBezTo>
                    <a:cubicBezTo>
                      <a:pt x="11168" y="3132"/>
                      <a:pt x="10466" y="1536"/>
                      <a:pt x="9252" y="679"/>
                    </a:cubicBezTo>
                    <a:cubicBezTo>
                      <a:pt x="8614" y="229"/>
                      <a:pt x="7874" y="1"/>
                      <a:pt x="70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36"/>
              <p:cNvSpPr/>
              <p:nvPr/>
            </p:nvSpPr>
            <p:spPr>
              <a:xfrm>
                <a:off x="2352950" y="3875725"/>
                <a:ext cx="155700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7640" extrusionOk="0">
                    <a:moveTo>
                      <a:pt x="3894" y="615"/>
                    </a:moveTo>
                    <a:cubicBezTo>
                      <a:pt x="4216" y="615"/>
                      <a:pt x="4513" y="710"/>
                      <a:pt x="4775" y="901"/>
                    </a:cubicBezTo>
                    <a:cubicBezTo>
                      <a:pt x="5299" y="1258"/>
                      <a:pt x="5597" y="1960"/>
                      <a:pt x="5597" y="2829"/>
                    </a:cubicBezTo>
                    <a:cubicBezTo>
                      <a:pt x="5597" y="4568"/>
                      <a:pt x="4442" y="6389"/>
                      <a:pt x="3001" y="6901"/>
                    </a:cubicBezTo>
                    <a:cubicBezTo>
                      <a:pt x="2772" y="6981"/>
                      <a:pt x="2546" y="7020"/>
                      <a:pt x="2330" y="7020"/>
                    </a:cubicBezTo>
                    <a:cubicBezTo>
                      <a:pt x="1998" y="7020"/>
                      <a:pt x="1690" y="6927"/>
                      <a:pt x="1430" y="6747"/>
                    </a:cubicBezTo>
                    <a:cubicBezTo>
                      <a:pt x="906" y="6377"/>
                      <a:pt x="608" y="5675"/>
                      <a:pt x="608" y="4806"/>
                    </a:cubicBezTo>
                    <a:cubicBezTo>
                      <a:pt x="608" y="3068"/>
                      <a:pt x="1775" y="1246"/>
                      <a:pt x="3204" y="734"/>
                    </a:cubicBezTo>
                    <a:cubicBezTo>
                      <a:pt x="3430" y="662"/>
                      <a:pt x="3656" y="615"/>
                      <a:pt x="3894" y="615"/>
                    </a:cubicBezTo>
                    <a:close/>
                    <a:moveTo>
                      <a:pt x="3913" y="0"/>
                    </a:moveTo>
                    <a:cubicBezTo>
                      <a:pt x="3621" y="0"/>
                      <a:pt x="3318" y="55"/>
                      <a:pt x="3013" y="162"/>
                    </a:cubicBezTo>
                    <a:cubicBezTo>
                      <a:pt x="1346" y="746"/>
                      <a:pt x="1" y="2829"/>
                      <a:pt x="1" y="4806"/>
                    </a:cubicBezTo>
                    <a:cubicBezTo>
                      <a:pt x="1" y="5877"/>
                      <a:pt x="394" y="6770"/>
                      <a:pt x="1084" y="7247"/>
                    </a:cubicBezTo>
                    <a:cubicBezTo>
                      <a:pt x="1442" y="7509"/>
                      <a:pt x="1882" y="7640"/>
                      <a:pt x="2323" y="7640"/>
                    </a:cubicBezTo>
                    <a:cubicBezTo>
                      <a:pt x="2632" y="7640"/>
                      <a:pt x="2930" y="7580"/>
                      <a:pt x="3216" y="7473"/>
                    </a:cubicBezTo>
                    <a:cubicBezTo>
                      <a:pt x="4871" y="6889"/>
                      <a:pt x="6228" y="4806"/>
                      <a:pt x="6228" y="2829"/>
                    </a:cubicBezTo>
                    <a:cubicBezTo>
                      <a:pt x="6228" y="1758"/>
                      <a:pt x="5835" y="865"/>
                      <a:pt x="5144" y="389"/>
                    </a:cubicBezTo>
                    <a:cubicBezTo>
                      <a:pt x="4784" y="129"/>
                      <a:pt x="4362" y="0"/>
                      <a:pt x="39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39" name="Google Shape;3239;p36"/>
          <p:cNvGrpSpPr/>
          <p:nvPr/>
        </p:nvGrpSpPr>
        <p:grpSpPr>
          <a:xfrm rot="10800000" flipH="1">
            <a:off x="4821614" y="2693204"/>
            <a:ext cx="303650" cy="900973"/>
            <a:chOff x="4482322" y="2464909"/>
            <a:chExt cx="173872" cy="515844"/>
          </a:xfrm>
        </p:grpSpPr>
        <p:sp>
          <p:nvSpPr>
            <p:cNvPr id="3240" name="Google Shape;3240;p36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6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6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6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6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6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0" name="Google Shape;3250;p37"/>
          <p:cNvGrpSpPr/>
          <p:nvPr/>
        </p:nvGrpSpPr>
        <p:grpSpPr>
          <a:xfrm>
            <a:off x="2893400" y="2571575"/>
            <a:ext cx="3389136" cy="1985100"/>
            <a:chOff x="2893400" y="2571575"/>
            <a:chExt cx="3389136" cy="1985100"/>
          </a:xfrm>
        </p:grpSpPr>
        <p:cxnSp>
          <p:nvCxnSpPr>
            <p:cNvPr id="3251" name="Google Shape;3251;p37"/>
            <p:cNvCxnSpPr/>
            <p:nvPr/>
          </p:nvCxnSpPr>
          <p:spPr>
            <a:xfrm>
              <a:off x="4573437" y="3694188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2" name="Google Shape;3252;p37"/>
            <p:cNvCxnSpPr/>
            <p:nvPr/>
          </p:nvCxnSpPr>
          <p:spPr>
            <a:xfrm rot="-5400000">
              <a:off x="1914975" y="3564125"/>
              <a:ext cx="1985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3" name="Google Shape;3253;p37"/>
            <p:cNvCxnSpPr/>
            <p:nvPr/>
          </p:nvCxnSpPr>
          <p:spPr>
            <a:xfrm rot="-5400000">
              <a:off x="5277271" y="3565025"/>
              <a:ext cx="198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54" name="Google Shape;3254;p37"/>
            <p:cNvGrpSpPr/>
            <p:nvPr/>
          </p:nvGrpSpPr>
          <p:grpSpPr>
            <a:xfrm>
              <a:off x="2893400" y="4518600"/>
              <a:ext cx="3389136" cy="0"/>
              <a:chOff x="2469307" y="4318183"/>
              <a:chExt cx="4120029" cy="0"/>
            </a:xfrm>
          </p:grpSpPr>
          <p:cxnSp>
            <p:nvCxnSpPr>
              <p:cNvPr id="3255" name="Google Shape;3255;p37"/>
              <p:cNvCxnSpPr/>
              <p:nvPr/>
            </p:nvCxnSpPr>
            <p:spPr>
              <a:xfrm>
                <a:off x="2469307" y="4318183"/>
                <a:ext cx="40935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6" name="Google Shape;3256;p37"/>
              <p:cNvCxnSpPr/>
              <p:nvPr/>
            </p:nvCxnSpPr>
            <p:spPr>
              <a:xfrm>
                <a:off x="2470037" y="4318183"/>
                <a:ext cx="4119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257" name="Google Shape;3257;p37"/>
            <p:cNvCxnSpPr/>
            <p:nvPr/>
          </p:nvCxnSpPr>
          <p:spPr>
            <a:xfrm rot="-5400000">
              <a:off x="1934475" y="3545375"/>
              <a:ext cx="1946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8" name="Google Shape;3258;p37"/>
            <p:cNvCxnSpPr/>
            <p:nvPr/>
          </p:nvCxnSpPr>
          <p:spPr>
            <a:xfrm rot="-5400000">
              <a:off x="5295925" y="3545375"/>
              <a:ext cx="1946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9" name="Google Shape;3259;p37"/>
            <p:cNvCxnSpPr/>
            <p:nvPr/>
          </p:nvCxnSpPr>
          <p:spPr>
            <a:xfrm>
              <a:off x="4573464" y="369313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60" name="Google Shape;3260;p3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261" name="Google Shape;3261;p37"/>
          <p:cNvGrpSpPr/>
          <p:nvPr/>
        </p:nvGrpSpPr>
        <p:grpSpPr>
          <a:xfrm>
            <a:off x="3940149" y="1270189"/>
            <a:ext cx="1073723" cy="2950210"/>
            <a:chOff x="4933900" y="2186125"/>
            <a:chExt cx="841001" cy="2310773"/>
          </a:xfrm>
        </p:grpSpPr>
        <p:sp>
          <p:nvSpPr>
            <p:cNvPr id="3262" name="Google Shape;3262;p37"/>
            <p:cNvSpPr/>
            <p:nvPr/>
          </p:nvSpPr>
          <p:spPr>
            <a:xfrm>
              <a:off x="4981700" y="2208200"/>
              <a:ext cx="793201" cy="2288698"/>
            </a:xfrm>
            <a:custGeom>
              <a:avLst/>
              <a:gdLst/>
              <a:ahLst/>
              <a:cxnLst/>
              <a:rect l="l" t="t" r="r" b="b"/>
              <a:pathLst>
                <a:path w="31470" h="90525" extrusionOk="0">
                  <a:moveTo>
                    <a:pt x="29368" y="1"/>
                  </a:moveTo>
                  <a:cubicBezTo>
                    <a:pt x="28871" y="1"/>
                    <a:pt x="28311" y="164"/>
                    <a:pt x="27719" y="507"/>
                  </a:cubicBezTo>
                  <a:lnTo>
                    <a:pt x="3751" y="14473"/>
                  </a:lnTo>
                  <a:cubicBezTo>
                    <a:pt x="1680" y="15676"/>
                    <a:pt x="1" y="18640"/>
                    <a:pt x="1" y="21081"/>
                  </a:cubicBezTo>
                  <a:lnTo>
                    <a:pt x="1" y="87756"/>
                  </a:lnTo>
                  <a:cubicBezTo>
                    <a:pt x="1" y="89508"/>
                    <a:pt x="857" y="90525"/>
                    <a:pt x="2102" y="90525"/>
                  </a:cubicBezTo>
                  <a:cubicBezTo>
                    <a:pt x="2599" y="90525"/>
                    <a:pt x="3159" y="90362"/>
                    <a:pt x="3751" y="90018"/>
                  </a:cubicBezTo>
                  <a:lnTo>
                    <a:pt x="27719" y="76064"/>
                  </a:lnTo>
                  <a:cubicBezTo>
                    <a:pt x="29790" y="74862"/>
                    <a:pt x="31469" y="71897"/>
                    <a:pt x="31469" y="69444"/>
                  </a:cubicBezTo>
                  <a:lnTo>
                    <a:pt x="31469" y="2769"/>
                  </a:lnTo>
                  <a:cubicBezTo>
                    <a:pt x="31469" y="1018"/>
                    <a:pt x="30613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7"/>
            <p:cNvSpPr/>
            <p:nvPr/>
          </p:nvSpPr>
          <p:spPr>
            <a:xfrm>
              <a:off x="5009150" y="2246475"/>
              <a:ext cx="744252" cy="2192891"/>
            </a:xfrm>
            <a:custGeom>
              <a:avLst/>
              <a:gdLst/>
              <a:ahLst/>
              <a:cxnLst/>
              <a:rect l="l" t="t" r="r" b="b"/>
              <a:pathLst>
                <a:path w="28040" h="85618" extrusionOk="0">
                  <a:moveTo>
                    <a:pt x="3227" y="13478"/>
                  </a:moveTo>
                  <a:lnTo>
                    <a:pt x="5668" y="12073"/>
                  </a:lnTo>
                  <a:cubicBezTo>
                    <a:pt x="6002" y="11883"/>
                    <a:pt x="6275" y="12037"/>
                    <a:pt x="6275" y="12442"/>
                  </a:cubicBezTo>
                  <a:lnTo>
                    <a:pt x="6275" y="12442"/>
                  </a:lnTo>
                  <a:cubicBezTo>
                    <a:pt x="6275" y="13430"/>
                    <a:pt x="6966" y="13835"/>
                    <a:pt x="7811" y="13347"/>
                  </a:cubicBezTo>
                  <a:lnTo>
                    <a:pt x="20241" y="6179"/>
                  </a:lnTo>
                  <a:cubicBezTo>
                    <a:pt x="21087" y="5691"/>
                    <a:pt x="21777" y="4501"/>
                    <a:pt x="21777" y="3501"/>
                  </a:cubicBezTo>
                  <a:lnTo>
                    <a:pt x="21777" y="3501"/>
                  </a:lnTo>
                  <a:cubicBezTo>
                    <a:pt x="21789" y="3072"/>
                    <a:pt x="22015" y="2667"/>
                    <a:pt x="22385" y="2429"/>
                  </a:cubicBezTo>
                  <a:lnTo>
                    <a:pt x="24813" y="1024"/>
                  </a:lnTo>
                  <a:cubicBezTo>
                    <a:pt x="26599" y="0"/>
                    <a:pt x="28040" y="869"/>
                    <a:pt x="28040" y="2953"/>
                  </a:cubicBezTo>
                  <a:lnTo>
                    <a:pt x="28040" y="66508"/>
                  </a:lnTo>
                  <a:cubicBezTo>
                    <a:pt x="28040" y="68592"/>
                    <a:pt x="26599" y="71116"/>
                    <a:pt x="24813" y="72140"/>
                  </a:cubicBezTo>
                  <a:lnTo>
                    <a:pt x="3227" y="84594"/>
                  </a:lnTo>
                  <a:cubicBezTo>
                    <a:pt x="1441" y="85618"/>
                    <a:pt x="1" y="84749"/>
                    <a:pt x="1" y="82665"/>
                  </a:cubicBezTo>
                  <a:lnTo>
                    <a:pt x="1" y="19121"/>
                  </a:lnTo>
                  <a:cubicBezTo>
                    <a:pt x="13" y="17026"/>
                    <a:pt x="1453" y="14502"/>
                    <a:pt x="3227" y="134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7"/>
            <p:cNvSpPr/>
            <p:nvPr/>
          </p:nvSpPr>
          <p:spPr>
            <a:xfrm>
              <a:off x="4933900" y="2186125"/>
              <a:ext cx="819475" cy="2305650"/>
            </a:xfrm>
            <a:custGeom>
              <a:avLst/>
              <a:gdLst/>
              <a:ahLst/>
              <a:cxnLst/>
              <a:rect l="l" t="t" r="r" b="b"/>
              <a:pathLst>
                <a:path w="32779" h="92226" extrusionOk="0">
                  <a:moveTo>
                    <a:pt x="29992" y="0"/>
                  </a:moveTo>
                  <a:cubicBezTo>
                    <a:pt x="29485" y="0"/>
                    <a:pt x="28913" y="164"/>
                    <a:pt x="28314" y="512"/>
                  </a:cubicBezTo>
                  <a:lnTo>
                    <a:pt x="3823" y="14621"/>
                  </a:lnTo>
                  <a:cubicBezTo>
                    <a:pt x="1715" y="15835"/>
                    <a:pt x="1" y="18836"/>
                    <a:pt x="1" y="21312"/>
                  </a:cubicBezTo>
                  <a:lnTo>
                    <a:pt x="1" y="88749"/>
                  </a:lnTo>
                  <a:cubicBezTo>
                    <a:pt x="1" y="90178"/>
                    <a:pt x="560" y="91118"/>
                    <a:pt x="1442" y="91428"/>
                  </a:cubicBezTo>
                  <a:lnTo>
                    <a:pt x="2930" y="92226"/>
                  </a:lnTo>
                  <a:cubicBezTo>
                    <a:pt x="2311" y="91785"/>
                    <a:pt x="1930" y="90940"/>
                    <a:pt x="1930" y="89773"/>
                  </a:cubicBezTo>
                  <a:lnTo>
                    <a:pt x="1930" y="22348"/>
                  </a:lnTo>
                  <a:cubicBezTo>
                    <a:pt x="1930" y="19860"/>
                    <a:pt x="3632" y="16871"/>
                    <a:pt x="5752" y="15645"/>
                  </a:cubicBezTo>
                  <a:lnTo>
                    <a:pt x="30219" y="1536"/>
                  </a:lnTo>
                  <a:cubicBezTo>
                    <a:pt x="30823" y="1186"/>
                    <a:pt x="31392" y="1024"/>
                    <a:pt x="31898" y="1024"/>
                  </a:cubicBezTo>
                  <a:cubicBezTo>
                    <a:pt x="32219" y="1024"/>
                    <a:pt x="32515" y="1090"/>
                    <a:pt x="32779" y="1214"/>
                  </a:cubicBezTo>
                  <a:lnTo>
                    <a:pt x="30838" y="179"/>
                  </a:lnTo>
                  <a:cubicBezTo>
                    <a:pt x="30586" y="61"/>
                    <a:pt x="30301" y="0"/>
                    <a:pt x="2999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7"/>
            <p:cNvSpPr/>
            <p:nvPr/>
          </p:nvSpPr>
          <p:spPr>
            <a:xfrm>
              <a:off x="4947994" y="2932050"/>
              <a:ext cx="19975" cy="182175"/>
            </a:xfrm>
            <a:custGeom>
              <a:avLst/>
              <a:gdLst/>
              <a:ahLst/>
              <a:cxnLst/>
              <a:rect l="l" t="t" r="r" b="b"/>
              <a:pathLst>
                <a:path w="799" h="7287" extrusionOk="0">
                  <a:moveTo>
                    <a:pt x="25" y="0"/>
                  </a:moveTo>
                  <a:lnTo>
                    <a:pt x="775" y="0"/>
                  </a:lnTo>
                  <a:cubicBezTo>
                    <a:pt x="787" y="0"/>
                    <a:pt x="799" y="12"/>
                    <a:pt x="799" y="24"/>
                  </a:cubicBezTo>
                  <a:lnTo>
                    <a:pt x="799" y="7263"/>
                  </a:lnTo>
                  <a:cubicBezTo>
                    <a:pt x="799" y="7275"/>
                    <a:pt x="787" y="7287"/>
                    <a:pt x="775" y="7287"/>
                  </a:cubicBezTo>
                  <a:lnTo>
                    <a:pt x="25" y="7287"/>
                  </a:lnTo>
                  <a:cubicBezTo>
                    <a:pt x="13" y="7287"/>
                    <a:pt x="1" y="7275"/>
                    <a:pt x="1" y="7263"/>
                  </a:cubicBezTo>
                  <a:lnTo>
                    <a:pt x="1" y="24"/>
                  </a:lnTo>
                  <a:cubicBezTo>
                    <a:pt x="1" y="12"/>
                    <a:pt x="13" y="0"/>
                    <a:pt x="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7"/>
            <p:cNvSpPr/>
            <p:nvPr/>
          </p:nvSpPr>
          <p:spPr>
            <a:xfrm>
              <a:off x="4947994" y="3135050"/>
              <a:ext cx="19975" cy="96750"/>
            </a:xfrm>
            <a:custGeom>
              <a:avLst/>
              <a:gdLst/>
              <a:ahLst/>
              <a:cxnLst/>
              <a:rect l="l" t="t" r="r" b="b"/>
              <a:pathLst>
                <a:path w="799" h="3870" extrusionOk="0">
                  <a:moveTo>
                    <a:pt x="13" y="0"/>
                  </a:moveTo>
                  <a:lnTo>
                    <a:pt x="775" y="0"/>
                  </a:lnTo>
                  <a:cubicBezTo>
                    <a:pt x="787" y="0"/>
                    <a:pt x="799" y="0"/>
                    <a:pt x="799" y="12"/>
                  </a:cubicBezTo>
                  <a:lnTo>
                    <a:pt x="799" y="3858"/>
                  </a:lnTo>
                  <a:cubicBezTo>
                    <a:pt x="799" y="3870"/>
                    <a:pt x="787" y="3870"/>
                    <a:pt x="775" y="3870"/>
                  </a:cubicBezTo>
                  <a:lnTo>
                    <a:pt x="13" y="3870"/>
                  </a:lnTo>
                  <a:cubicBezTo>
                    <a:pt x="13" y="3870"/>
                    <a:pt x="1" y="3870"/>
                    <a:pt x="1" y="3858"/>
                  </a:cubicBezTo>
                  <a:lnTo>
                    <a:pt x="1" y="12"/>
                  </a:ln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7"/>
            <p:cNvSpPr/>
            <p:nvPr/>
          </p:nvSpPr>
          <p:spPr>
            <a:xfrm>
              <a:off x="5368115" y="2394389"/>
              <a:ext cx="98250" cy="68775"/>
            </a:xfrm>
            <a:custGeom>
              <a:avLst/>
              <a:gdLst/>
              <a:ahLst/>
              <a:cxnLst/>
              <a:rect l="l" t="t" r="r" b="b"/>
              <a:pathLst>
                <a:path w="3930" h="2751" extrusionOk="0">
                  <a:moveTo>
                    <a:pt x="263" y="2667"/>
                  </a:moveTo>
                  <a:lnTo>
                    <a:pt x="3656" y="703"/>
                  </a:lnTo>
                  <a:cubicBezTo>
                    <a:pt x="3811" y="596"/>
                    <a:pt x="3918" y="429"/>
                    <a:pt x="3930" y="238"/>
                  </a:cubicBezTo>
                  <a:lnTo>
                    <a:pt x="3930" y="238"/>
                  </a:lnTo>
                  <a:cubicBezTo>
                    <a:pt x="3930" y="72"/>
                    <a:pt x="3811" y="0"/>
                    <a:pt x="3656" y="84"/>
                  </a:cubicBezTo>
                  <a:lnTo>
                    <a:pt x="263" y="2036"/>
                  </a:lnTo>
                  <a:cubicBezTo>
                    <a:pt x="108" y="2143"/>
                    <a:pt x="1" y="2310"/>
                    <a:pt x="1" y="2501"/>
                  </a:cubicBezTo>
                  <a:lnTo>
                    <a:pt x="1" y="2501"/>
                  </a:lnTo>
                  <a:cubicBezTo>
                    <a:pt x="1" y="2679"/>
                    <a:pt x="120" y="2751"/>
                    <a:pt x="263" y="2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7"/>
            <p:cNvSpPr/>
            <p:nvPr/>
          </p:nvSpPr>
          <p:spPr>
            <a:xfrm>
              <a:off x="5325565" y="2467614"/>
              <a:ext cx="13700" cy="20550"/>
            </a:xfrm>
            <a:custGeom>
              <a:avLst/>
              <a:gdLst/>
              <a:ahLst/>
              <a:cxnLst/>
              <a:rect l="l" t="t" r="r" b="b"/>
              <a:pathLst>
                <a:path w="548" h="822" extrusionOk="0">
                  <a:moveTo>
                    <a:pt x="0" y="572"/>
                  </a:moveTo>
                  <a:cubicBezTo>
                    <a:pt x="0" y="750"/>
                    <a:pt x="119" y="822"/>
                    <a:pt x="274" y="738"/>
                  </a:cubicBezTo>
                  <a:cubicBezTo>
                    <a:pt x="441" y="631"/>
                    <a:pt x="536" y="453"/>
                    <a:pt x="548" y="250"/>
                  </a:cubicBezTo>
                  <a:cubicBezTo>
                    <a:pt x="548" y="72"/>
                    <a:pt x="429" y="0"/>
                    <a:pt x="274" y="83"/>
                  </a:cubicBezTo>
                  <a:cubicBezTo>
                    <a:pt x="107" y="191"/>
                    <a:pt x="0" y="369"/>
                    <a:pt x="0" y="5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9" name="Google Shape;3269;p37"/>
          <p:cNvSpPr/>
          <p:nvPr/>
        </p:nvSpPr>
        <p:spPr>
          <a:xfrm>
            <a:off x="2461213" y="3161015"/>
            <a:ext cx="887100" cy="8871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0" name="Google Shape;3270;p37"/>
          <p:cNvSpPr/>
          <p:nvPr/>
        </p:nvSpPr>
        <p:spPr>
          <a:xfrm>
            <a:off x="2461213" y="3161015"/>
            <a:ext cx="887100" cy="887100"/>
          </a:xfrm>
          <a:prstGeom prst="arc">
            <a:avLst>
              <a:gd name="adj1" fmla="val 16200000"/>
              <a:gd name="adj2" fmla="val 976895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1" name="Google Shape;3271;p37"/>
          <p:cNvSpPr/>
          <p:nvPr/>
        </p:nvSpPr>
        <p:spPr>
          <a:xfrm>
            <a:off x="5802088" y="3159527"/>
            <a:ext cx="887100" cy="8871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2" name="Google Shape;3272;p37"/>
          <p:cNvSpPr/>
          <p:nvPr/>
        </p:nvSpPr>
        <p:spPr>
          <a:xfrm>
            <a:off x="5802088" y="3159527"/>
            <a:ext cx="887100" cy="887100"/>
          </a:xfrm>
          <a:prstGeom prst="arc">
            <a:avLst>
              <a:gd name="adj1" fmla="val 16200000"/>
              <a:gd name="adj2" fmla="val 13142257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3273;p37"/>
          <p:cNvSpPr/>
          <p:nvPr/>
        </p:nvSpPr>
        <p:spPr>
          <a:xfrm>
            <a:off x="2461213" y="1684411"/>
            <a:ext cx="887100" cy="8871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4" name="Google Shape;3274;p37"/>
          <p:cNvSpPr/>
          <p:nvPr/>
        </p:nvSpPr>
        <p:spPr>
          <a:xfrm>
            <a:off x="2461213" y="1684411"/>
            <a:ext cx="887100" cy="887100"/>
          </a:xfrm>
          <a:prstGeom prst="arc">
            <a:avLst>
              <a:gd name="adj1" fmla="val 16200000"/>
              <a:gd name="adj2" fmla="val 65143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5" name="Google Shape;3275;p37"/>
          <p:cNvSpPr/>
          <p:nvPr/>
        </p:nvSpPr>
        <p:spPr>
          <a:xfrm>
            <a:off x="5802088" y="1684398"/>
            <a:ext cx="887100" cy="8871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6" name="Google Shape;3276;p37"/>
          <p:cNvSpPr/>
          <p:nvPr/>
        </p:nvSpPr>
        <p:spPr>
          <a:xfrm>
            <a:off x="5802088" y="1684398"/>
            <a:ext cx="887100" cy="887100"/>
          </a:xfrm>
          <a:prstGeom prst="arc">
            <a:avLst>
              <a:gd name="adj1" fmla="val 16200000"/>
              <a:gd name="adj2" fmla="val 325558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7" name="Google Shape;3277;p37"/>
          <p:cNvGrpSpPr/>
          <p:nvPr/>
        </p:nvGrpSpPr>
        <p:grpSpPr>
          <a:xfrm>
            <a:off x="459175" y="3257464"/>
            <a:ext cx="1828933" cy="694194"/>
            <a:chOff x="3650525" y="3985789"/>
            <a:chExt cx="1828933" cy="694194"/>
          </a:xfrm>
        </p:grpSpPr>
        <p:sp>
          <p:nvSpPr>
            <p:cNvPr id="3278" name="Google Shape;3278;p37"/>
            <p:cNvSpPr txBox="1"/>
            <p:nvPr/>
          </p:nvSpPr>
          <p:spPr>
            <a:xfrm>
              <a:off x="3650525" y="3985789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79" name="Google Shape;3279;p37"/>
            <p:cNvSpPr txBox="1"/>
            <p:nvPr/>
          </p:nvSpPr>
          <p:spPr>
            <a:xfrm>
              <a:off x="3650658" y="4239283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0" name="Google Shape;3280;p37"/>
          <p:cNvSpPr txBox="1"/>
          <p:nvPr/>
        </p:nvSpPr>
        <p:spPr>
          <a:xfrm>
            <a:off x="2288100" y="3476321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1" name="Google Shape;3281;p37"/>
          <p:cNvGrpSpPr/>
          <p:nvPr/>
        </p:nvGrpSpPr>
        <p:grpSpPr>
          <a:xfrm>
            <a:off x="6862263" y="3251870"/>
            <a:ext cx="1828812" cy="705422"/>
            <a:chOff x="6234763" y="3974557"/>
            <a:chExt cx="1828812" cy="705422"/>
          </a:xfrm>
        </p:grpSpPr>
        <p:sp>
          <p:nvSpPr>
            <p:cNvPr id="3282" name="Google Shape;3282;p37"/>
            <p:cNvSpPr txBox="1"/>
            <p:nvPr/>
          </p:nvSpPr>
          <p:spPr>
            <a:xfrm>
              <a:off x="6234763" y="3974557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3" name="Google Shape;3283;p37"/>
            <p:cNvSpPr txBox="1"/>
            <p:nvPr/>
          </p:nvSpPr>
          <p:spPr>
            <a:xfrm>
              <a:off x="6234775" y="4239280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4" name="Google Shape;3284;p37"/>
          <p:cNvSpPr txBox="1"/>
          <p:nvPr/>
        </p:nvSpPr>
        <p:spPr>
          <a:xfrm>
            <a:off x="5628975" y="347483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85%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5" name="Google Shape;3285;p37"/>
          <p:cNvGrpSpPr/>
          <p:nvPr/>
        </p:nvGrpSpPr>
        <p:grpSpPr>
          <a:xfrm>
            <a:off x="459295" y="1782934"/>
            <a:ext cx="1828812" cy="690044"/>
            <a:chOff x="3650645" y="2060734"/>
            <a:chExt cx="1828812" cy="690044"/>
          </a:xfrm>
        </p:grpSpPr>
        <p:sp>
          <p:nvSpPr>
            <p:cNvPr id="3286" name="Google Shape;3286;p37"/>
            <p:cNvSpPr txBox="1"/>
            <p:nvPr/>
          </p:nvSpPr>
          <p:spPr>
            <a:xfrm>
              <a:off x="3650645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7" name="Google Shape;3287;p37"/>
            <p:cNvSpPr txBox="1"/>
            <p:nvPr/>
          </p:nvSpPr>
          <p:spPr>
            <a:xfrm>
              <a:off x="3650658" y="2310078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8" name="Google Shape;3288;p37"/>
          <p:cNvSpPr txBox="1"/>
          <p:nvPr/>
        </p:nvSpPr>
        <p:spPr>
          <a:xfrm>
            <a:off x="2288100" y="1999717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9" name="Google Shape;3289;p37"/>
          <p:cNvGrpSpPr/>
          <p:nvPr/>
        </p:nvGrpSpPr>
        <p:grpSpPr>
          <a:xfrm>
            <a:off x="6862263" y="1781459"/>
            <a:ext cx="1828812" cy="690045"/>
            <a:chOff x="6234763" y="2060734"/>
            <a:chExt cx="1828812" cy="690045"/>
          </a:xfrm>
        </p:grpSpPr>
        <p:sp>
          <p:nvSpPr>
            <p:cNvPr id="3290" name="Google Shape;3290;p37"/>
            <p:cNvSpPr txBox="1"/>
            <p:nvPr/>
          </p:nvSpPr>
          <p:spPr>
            <a:xfrm>
              <a:off x="6234763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91" name="Google Shape;3291;p37"/>
            <p:cNvSpPr txBox="1"/>
            <p:nvPr/>
          </p:nvSpPr>
          <p:spPr>
            <a:xfrm>
              <a:off x="6234775" y="2310079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92" name="Google Shape;3292;p37"/>
          <p:cNvSpPr txBox="1"/>
          <p:nvPr/>
        </p:nvSpPr>
        <p:spPr>
          <a:xfrm>
            <a:off x="5628975" y="199970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93" name="Google Shape;3293;p37"/>
          <p:cNvSpPr/>
          <p:nvPr/>
        </p:nvSpPr>
        <p:spPr>
          <a:xfrm rot="2370230">
            <a:off x="3782782" y="1676839"/>
            <a:ext cx="1517143" cy="2048421"/>
          </a:xfrm>
          <a:prstGeom prst="arc">
            <a:avLst>
              <a:gd name="adj1" fmla="val 14514560"/>
              <a:gd name="adj2" fmla="val 8030579"/>
            </a:avLst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4" name="Google Shape;3294;p37"/>
          <p:cNvSpPr/>
          <p:nvPr/>
        </p:nvSpPr>
        <p:spPr>
          <a:xfrm rot="2370063">
            <a:off x="3927056" y="1866883"/>
            <a:ext cx="1228595" cy="1668334"/>
          </a:xfrm>
          <a:prstGeom prst="arc">
            <a:avLst>
              <a:gd name="adj1" fmla="val 14746947"/>
              <a:gd name="adj2" fmla="val 8030579"/>
            </a:avLst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5" name="Google Shape;3295;p37"/>
          <p:cNvSpPr/>
          <p:nvPr/>
        </p:nvSpPr>
        <p:spPr>
          <a:xfrm rot="2369345">
            <a:off x="4071963" y="2036131"/>
            <a:ext cx="938781" cy="1329837"/>
          </a:xfrm>
          <a:prstGeom prst="arc">
            <a:avLst>
              <a:gd name="adj1" fmla="val 14910123"/>
              <a:gd name="adj2" fmla="val 4028276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6" name="Google Shape;3296;p37"/>
          <p:cNvSpPr/>
          <p:nvPr/>
        </p:nvSpPr>
        <p:spPr>
          <a:xfrm rot="2371967">
            <a:off x="4198473" y="2235029"/>
            <a:ext cx="685760" cy="932041"/>
          </a:xfrm>
          <a:prstGeom prst="arc">
            <a:avLst>
              <a:gd name="adj1" fmla="val 15134994"/>
              <a:gd name="adj2" fmla="val 0"/>
            </a:avLst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2" name="Google Shape;3322;p39"/>
          <p:cNvGrpSpPr/>
          <p:nvPr/>
        </p:nvGrpSpPr>
        <p:grpSpPr>
          <a:xfrm>
            <a:off x="3257618" y="2403152"/>
            <a:ext cx="2628764" cy="1480778"/>
            <a:chOff x="1012725" y="2202350"/>
            <a:chExt cx="2668525" cy="1503175"/>
          </a:xfrm>
        </p:grpSpPr>
        <p:sp>
          <p:nvSpPr>
            <p:cNvPr id="3323" name="Google Shape;3323;p39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9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9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9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7" name="Google Shape;3327;p3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328" name="Google Shape;3328;p39"/>
          <p:cNvGrpSpPr/>
          <p:nvPr/>
        </p:nvGrpSpPr>
        <p:grpSpPr>
          <a:xfrm>
            <a:off x="2793101" y="1844158"/>
            <a:ext cx="1123834" cy="1739040"/>
            <a:chOff x="2583650" y="1930908"/>
            <a:chExt cx="1123834" cy="1567550"/>
          </a:xfrm>
        </p:grpSpPr>
        <p:cxnSp>
          <p:nvCxnSpPr>
            <p:cNvPr id="3329" name="Google Shape;3329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0" name="Google Shape;3330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1" name="Google Shape;3331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2" name="Google Shape;3332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3" name="Google Shape;3333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4" name="Google Shape;3334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5" name="Google Shape;3335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6" name="Google Shape;3336;p39"/>
          <p:cNvGrpSpPr/>
          <p:nvPr/>
        </p:nvGrpSpPr>
        <p:grpSpPr>
          <a:xfrm>
            <a:off x="841993" y="3121774"/>
            <a:ext cx="1872600" cy="941000"/>
            <a:chOff x="632588" y="3031549"/>
            <a:chExt cx="1872600" cy="941000"/>
          </a:xfrm>
        </p:grpSpPr>
        <p:sp>
          <p:nvSpPr>
            <p:cNvPr id="3337" name="Google Shape;3337;p39"/>
            <p:cNvSpPr txBox="1"/>
            <p:nvPr/>
          </p:nvSpPr>
          <p:spPr>
            <a:xfrm>
              <a:off x="632588" y="3031549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8" name="Google Shape;3338;p39"/>
            <p:cNvSpPr txBox="1"/>
            <p:nvPr/>
          </p:nvSpPr>
          <p:spPr>
            <a:xfrm>
              <a:off x="632600" y="33629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39" name="Google Shape;3339;p39"/>
          <p:cNvGrpSpPr/>
          <p:nvPr/>
        </p:nvGrpSpPr>
        <p:grpSpPr>
          <a:xfrm>
            <a:off x="841993" y="1377091"/>
            <a:ext cx="1872412" cy="941187"/>
            <a:chOff x="632588" y="1460304"/>
            <a:chExt cx="1872412" cy="941187"/>
          </a:xfrm>
        </p:grpSpPr>
        <p:sp>
          <p:nvSpPr>
            <p:cNvPr id="3340" name="Google Shape;3340;p39"/>
            <p:cNvSpPr txBox="1"/>
            <p:nvPr/>
          </p:nvSpPr>
          <p:spPr>
            <a:xfrm>
              <a:off x="632700" y="179189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1" name="Google Shape;3341;p39"/>
            <p:cNvSpPr txBox="1"/>
            <p:nvPr/>
          </p:nvSpPr>
          <p:spPr>
            <a:xfrm>
              <a:off x="632588" y="1460304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2" name="Google Shape;3342;p39"/>
          <p:cNvGrpSpPr/>
          <p:nvPr/>
        </p:nvGrpSpPr>
        <p:grpSpPr>
          <a:xfrm>
            <a:off x="2793226" y="1844130"/>
            <a:ext cx="1123551" cy="1755847"/>
            <a:chOff x="2583775" y="1930883"/>
            <a:chExt cx="1123551" cy="1582700"/>
          </a:xfrm>
        </p:grpSpPr>
        <p:grpSp>
          <p:nvGrpSpPr>
            <p:cNvPr id="3343" name="Google Shape;3343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44" name="Google Shape;3344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5" name="Google Shape;3345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46" name="Google Shape;3346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7" name="Google Shape;3347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8" name="Google Shape;3348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49" name="Google Shape;3349;p39"/>
          <p:cNvSpPr/>
          <p:nvPr/>
        </p:nvSpPr>
        <p:spPr>
          <a:xfrm>
            <a:off x="462001" y="987555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0" name="Google Shape;3350;p39"/>
          <p:cNvSpPr/>
          <p:nvPr/>
        </p:nvSpPr>
        <p:spPr>
          <a:xfrm>
            <a:off x="462001" y="272794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1" name="Google Shape;3351;p39"/>
          <p:cNvGrpSpPr/>
          <p:nvPr/>
        </p:nvGrpSpPr>
        <p:grpSpPr>
          <a:xfrm flipH="1">
            <a:off x="5229176" y="1844158"/>
            <a:ext cx="1123834" cy="1739040"/>
            <a:chOff x="2583650" y="1930908"/>
            <a:chExt cx="1123834" cy="1567550"/>
          </a:xfrm>
        </p:grpSpPr>
        <p:cxnSp>
          <p:nvCxnSpPr>
            <p:cNvPr id="3352" name="Google Shape;3352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3" name="Google Shape;3353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4" name="Google Shape;3354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5" name="Google Shape;3355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6" name="Google Shape;3356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7" name="Google Shape;3357;p39"/>
          <p:cNvGrpSpPr/>
          <p:nvPr/>
        </p:nvGrpSpPr>
        <p:grpSpPr>
          <a:xfrm>
            <a:off x="6432016" y="3107749"/>
            <a:ext cx="1872411" cy="941008"/>
            <a:chOff x="6644750" y="3031549"/>
            <a:chExt cx="1872411" cy="941008"/>
          </a:xfrm>
        </p:grpSpPr>
        <p:sp>
          <p:nvSpPr>
            <p:cNvPr id="3358" name="Google Shape;3358;p39"/>
            <p:cNvSpPr txBox="1"/>
            <p:nvPr/>
          </p:nvSpPr>
          <p:spPr>
            <a:xfrm flipH="1">
              <a:off x="6644750" y="336295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9" name="Google Shape;3359;p39"/>
            <p:cNvSpPr txBox="1"/>
            <p:nvPr/>
          </p:nvSpPr>
          <p:spPr>
            <a:xfrm flipH="1">
              <a:off x="6644861" y="3031549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60" name="Google Shape;3360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1" name="Google Shape;3361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2" name="Google Shape;3362;p39"/>
          <p:cNvGrpSpPr/>
          <p:nvPr/>
        </p:nvGrpSpPr>
        <p:grpSpPr>
          <a:xfrm>
            <a:off x="6431916" y="1384166"/>
            <a:ext cx="1872411" cy="941000"/>
            <a:chOff x="6644650" y="1460366"/>
            <a:chExt cx="1872411" cy="941000"/>
          </a:xfrm>
        </p:grpSpPr>
        <p:sp>
          <p:nvSpPr>
            <p:cNvPr id="3363" name="Google Shape;3363;p39"/>
            <p:cNvSpPr txBox="1"/>
            <p:nvPr/>
          </p:nvSpPr>
          <p:spPr>
            <a:xfrm flipH="1">
              <a:off x="6644650" y="1791766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4" name="Google Shape;3364;p39"/>
            <p:cNvSpPr txBox="1"/>
            <p:nvPr/>
          </p:nvSpPr>
          <p:spPr>
            <a:xfrm flipH="1">
              <a:off x="6644761" y="146036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65" name="Google Shape;3365;p39"/>
          <p:cNvGrpSpPr/>
          <p:nvPr/>
        </p:nvGrpSpPr>
        <p:grpSpPr>
          <a:xfrm flipH="1">
            <a:off x="5229334" y="1844130"/>
            <a:ext cx="1123551" cy="1755847"/>
            <a:chOff x="2583775" y="1930883"/>
            <a:chExt cx="1123551" cy="1582700"/>
          </a:xfrm>
        </p:grpSpPr>
        <p:grpSp>
          <p:nvGrpSpPr>
            <p:cNvPr id="3366" name="Google Shape;3366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67" name="Google Shape;3367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8" name="Google Shape;3368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69" name="Google Shape;3369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0" name="Google Shape;3370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1" name="Google Shape;3371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72" name="Google Shape;3372;p39"/>
          <p:cNvSpPr/>
          <p:nvPr/>
        </p:nvSpPr>
        <p:spPr>
          <a:xfrm>
            <a:off x="8100599" y="987555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3" name="Google Shape;3373;p39"/>
          <p:cNvSpPr/>
          <p:nvPr/>
        </p:nvSpPr>
        <p:spPr>
          <a:xfrm>
            <a:off x="8100599" y="272794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4" name="Google Shape;3374;p39"/>
          <p:cNvGrpSpPr/>
          <p:nvPr/>
        </p:nvGrpSpPr>
        <p:grpSpPr>
          <a:xfrm>
            <a:off x="4207196" y="1566788"/>
            <a:ext cx="774556" cy="1480800"/>
            <a:chOff x="1497487" y="1370526"/>
            <a:chExt cx="1262521" cy="2413692"/>
          </a:xfrm>
        </p:grpSpPr>
        <p:sp>
          <p:nvSpPr>
            <p:cNvPr id="3375" name="Google Shape;3375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7" name="Google Shape;3467;p39"/>
          <p:cNvGrpSpPr/>
          <p:nvPr/>
        </p:nvGrpSpPr>
        <p:grpSpPr>
          <a:xfrm>
            <a:off x="4757739" y="1808130"/>
            <a:ext cx="774556" cy="1480800"/>
            <a:chOff x="1497487" y="1370526"/>
            <a:chExt cx="1262521" cy="2413692"/>
          </a:xfrm>
        </p:grpSpPr>
        <p:sp>
          <p:nvSpPr>
            <p:cNvPr id="3468" name="Google Shape;3468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0" name="Google Shape;3560;p39"/>
          <p:cNvGrpSpPr/>
          <p:nvPr/>
        </p:nvGrpSpPr>
        <p:grpSpPr>
          <a:xfrm>
            <a:off x="3678624" y="1875256"/>
            <a:ext cx="774556" cy="1480800"/>
            <a:chOff x="1497487" y="1370526"/>
            <a:chExt cx="1262521" cy="2413692"/>
          </a:xfrm>
        </p:grpSpPr>
        <p:sp>
          <p:nvSpPr>
            <p:cNvPr id="3561" name="Google Shape;3561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3" name="Google Shape;3653;p39"/>
          <p:cNvGrpSpPr/>
          <p:nvPr/>
        </p:nvGrpSpPr>
        <p:grpSpPr>
          <a:xfrm>
            <a:off x="4229166" y="2178773"/>
            <a:ext cx="774556" cy="1480800"/>
            <a:chOff x="1497487" y="1370526"/>
            <a:chExt cx="1262521" cy="2413692"/>
          </a:xfrm>
        </p:grpSpPr>
        <p:sp>
          <p:nvSpPr>
            <p:cNvPr id="3654" name="Google Shape;3654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6" name="Google Shape;3746;p39"/>
          <p:cNvGrpSpPr/>
          <p:nvPr/>
        </p:nvGrpSpPr>
        <p:grpSpPr>
          <a:xfrm>
            <a:off x="8237683" y="1103910"/>
            <a:ext cx="307231" cy="348690"/>
            <a:chOff x="2423775" y="3226875"/>
            <a:chExt cx="259925" cy="295000"/>
          </a:xfrm>
        </p:grpSpPr>
        <p:sp>
          <p:nvSpPr>
            <p:cNvPr id="3747" name="Google Shape;3747;p39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9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9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0" name="Google Shape;3750;p39"/>
          <p:cNvGrpSpPr/>
          <p:nvPr/>
        </p:nvGrpSpPr>
        <p:grpSpPr>
          <a:xfrm>
            <a:off x="593028" y="1103688"/>
            <a:ext cx="319347" cy="349133"/>
            <a:chOff x="1687350" y="3618725"/>
            <a:chExt cx="270175" cy="295375"/>
          </a:xfrm>
        </p:grpSpPr>
        <p:sp>
          <p:nvSpPr>
            <p:cNvPr id="3751" name="Google Shape;3751;p39"/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9"/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9"/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4" name="Google Shape;3754;p39"/>
          <p:cNvGrpSpPr/>
          <p:nvPr/>
        </p:nvGrpSpPr>
        <p:grpSpPr>
          <a:xfrm>
            <a:off x="577189" y="2843609"/>
            <a:ext cx="351024" cy="350079"/>
            <a:chOff x="3859600" y="3591950"/>
            <a:chExt cx="296975" cy="296175"/>
          </a:xfrm>
        </p:grpSpPr>
        <p:sp>
          <p:nvSpPr>
            <p:cNvPr id="3755" name="Google Shape;3755;p39"/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9"/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9"/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8" name="Google Shape;3758;p39"/>
          <p:cNvGrpSpPr/>
          <p:nvPr/>
        </p:nvGrpSpPr>
        <p:grpSpPr>
          <a:xfrm>
            <a:off x="8226498" y="2854779"/>
            <a:ext cx="329601" cy="327739"/>
            <a:chOff x="5727850" y="3609275"/>
            <a:chExt cx="278850" cy="277275"/>
          </a:xfrm>
        </p:grpSpPr>
        <p:sp>
          <p:nvSpPr>
            <p:cNvPr id="3759" name="Google Shape;3759;p39"/>
            <p:cNvSpPr/>
            <p:nvPr/>
          </p:nvSpPr>
          <p:spPr>
            <a:xfrm>
              <a:off x="5884600" y="3765225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9"/>
            <p:cNvSpPr/>
            <p:nvPr/>
          </p:nvSpPr>
          <p:spPr>
            <a:xfrm>
              <a:off x="5727850" y="3669125"/>
              <a:ext cx="35475" cy="216625"/>
            </a:xfrm>
            <a:custGeom>
              <a:avLst/>
              <a:gdLst/>
              <a:ahLst/>
              <a:cxnLst/>
              <a:rect l="l" t="t" r="r" b="b"/>
              <a:pathLst>
                <a:path w="1419" h="8665" extrusionOk="0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9"/>
            <p:cNvSpPr/>
            <p:nvPr/>
          </p:nvSpPr>
          <p:spPr>
            <a:xfrm>
              <a:off x="5779825" y="3677800"/>
              <a:ext cx="174900" cy="207950"/>
            </a:xfrm>
            <a:custGeom>
              <a:avLst/>
              <a:gdLst/>
              <a:ahLst/>
              <a:cxnLst/>
              <a:rect l="l" t="t" r="r" b="b"/>
              <a:pathLst>
                <a:path w="6996" h="8318" extrusionOk="0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9"/>
            <p:cNvSpPr/>
            <p:nvPr/>
          </p:nvSpPr>
          <p:spPr>
            <a:xfrm>
              <a:off x="5815275" y="3781750"/>
              <a:ext cx="66200" cy="17350"/>
            </a:xfrm>
            <a:custGeom>
              <a:avLst/>
              <a:gdLst/>
              <a:ahLst/>
              <a:cxnLst/>
              <a:rect l="l" t="t" r="r" b="b"/>
              <a:pathLst>
                <a:path w="2648" h="694" extrusionOk="0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9"/>
            <p:cNvSpPr/>
            <p:nvPr/>
          </p:nvSpPr>
          <p:spPr>
            <a:xfrm>
              <a:off x="5727850" y="3609275"/>
              <a:ext cx="226075" cy="51225"/>
            </a:xfrm>
            <a:custGeom>
              <a:avLst/>
              <a:gdLst/>
              <a:ahLst/>
              <a:cxnLst/>
              <a:rect l="l" t="t" r="r" b="b"/>
              <a:pathLst>
                <a:path w="9043" h="2049" extrusionOk="0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8" name="Google Shape;3768;p40"/>
          <p:cNvGrpSpPr/>
          <p:nvPr/>
        </p:nvGrpSpPr>
        <p:grpSpPr>
          <a:xfrm>
            <a:off x="1479360" y="1309275"/>
            <a:ext cx="6185281" cy="3113400"/>
            <a:chOff x="1479335" y="1233075"/>
            <a:chExt cx="6185281" cy="3113400"/>
          </a:xfrm>
        </p:grpSpPr>
        <p:sp>
          <p:nvSpPr>
            <p:cNvPr id="3769" name="Google Shape;3769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73" name="Google Shape;3773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6" name="Google Shape;3776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7" name="Google Shape;3777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0" name="Google Shape;3780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1" name="Google Shape;3781;p40"/>
            <p:cNvCxnSpPr>
              <a:stCxn id="3782" idx="3"/>
              <a:endCxn id="3783" idx="2"/>
            </p:cNvCxnSpPr>
            <p:nvPr/>
          </p:nvCxnSpPr>
          <p:spPr>
            <a:xfrm rot="10800000" flipH="1">
              <a:off x="5332715" y="2179698"/>
              <a:ext cx="2331900" cy="1935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4" name="Google Shape;3784;p40"/>
            <p:cNvCxnSpPr>
              <a:stCxn id="3782" idx="3"/>
              <a:endCxn id="3783" idx="2"/>
            </p:cNvCxnSpPr>
            <p:nvPr/>
          </p:nvCxnSpPr>
          <p:spPr>
            <a:xfrm rot="10800000" flipH="1">
              <a:off x="5332715" y="2179698"/>
              <a:ext cx="2331900" cy="1935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5" name="Google Shape;3785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8" name="Google Shape;3788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74" name="Google Shape;3774;p40"/>
          <p:cNvSpPr/>
          <p:nvPr/>
        </p:nvSpPr>
        <p:spPr>
          <a:xfrm>
            <a:off x="3788160" y="2230548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9" name="Google Shape;3789;p4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790" name="Google Shape;3790;p40"/>
          <p:cNvSpPr/>
          <p:nvPr/>
        </p:nvSpPr>
        <p:spPr>
          <a:xfrm>
            <a:off x="3069913" y="1460965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1" name="Google Shape;3791;p40"/>
          <p:cNvSpPr/>
          <p:nvPr/>
        </p:nvSpPr>
        <p:spPr>
          <a:xfrm>
            <a:off x="5418988" y="1460965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2" name="Google Shape;3792;p40"/>
          <p:cNvSpPr/>
          <p:nvPr/>
        </p:nvSpPr>
        <p:spPr>
          <a:xfrm>
            <a:off x="3069913" y="3643978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3" name="Google Shape;3793;p40"/>
          <p:cNvSpPr/>
          <p:nvPr/>
        </p:nvSpPr>
        <p:spPr>
          <a:xfrm>
            <a:off x="5418988" y="3643978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4" name="Google Shape;3794;p40"/>
          <p:cNvGrpSpPr/>
          <p:nvPr/>
        </p:nvGrpSpPr>
        <p:grpSpPr>
          <a:xfrm>
            <a:off x="3185974" y="1578736"/>
            <a:ext cx="423079" cy="419659"/>
            <a:chOff x="-2310650" y="3958175"/>
            <a:chExt cx="293825" cy="291450"/>
          </a:xfrm>
        </p:grpSpPr>
        <p:sp>
          <p:nvSpPr>
            <p:cNvPr id="3795" name="Google Shape;3795;p40"/>
            <p:cNvSpPr/>
            <p:nvPr/>
          </p:nvSpPr>
          <p:spPr>
            <a:xfrm>
              <a:off x="-2310650" y="3958175"/>
              <a:ext cx="185925" cy="118950"/>
            </a:xfrm>
            <a:custGeom>
              <a:avLst/>
              <a:gdLst/>
              <a:ahLst/>
              <a:cxnLst/>
              <a:rect l="l" t="t" r="r" b="b"/>
              <a:pathLst>
                <a:path w="7437" h="4758" extrusionOk="0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0"/>
            <p:cNvSpPr/>
            <p:nvPr/>
          </p:nvSpPr>
          <p:spPr>
            <a:xfrm>
              <a:off x="-2309075" y="3992050"/>
              <a:ext cx="292250" cy="257575"/>
            </a:xfrm>
            <a:custGeom>
              <a:avLst/>
              <a:gdLst/>
              <a:ahLst/>
              <a:cxnLst/>
              <a:rect l="l" t="t" r="r" b="b"/>
              <a:pathLst>
                <a:path w="11690" h="10303" extrusionOk="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7" name="Google Shape;3797;p40"/>
          <p:cNvGrpSpPr/>
          <p:nvPr/>
        </p:nvGrpSpPr>
        <p:grpSpPr>
          <a:xfrm>
            <a:off x="3187378" y="3811191"/>
            <a:ext cx="420271" cy="320774"/>
            <a:chOff x="-1951475" y="3273100"/>
            <a:chExt cx="291875" cy="222775"/>
          </a:xfrm>
        </p:grpSpPr>
        <p:sp>
          <p:nvSpPr>
            <p:cNvPr id="3798" name="Google Shape;3798;p40"/>
            <p:cNvSpPr/>
            <p:nvPr/>
          </p:nvSpPr>
          <p:spPr>
            <a:xfrm>
              <a:off x="-1951475" y="3325050"/>
              <a:ext cx="51225" cy="119250"/>
            </a:xfrm>
            <a:custGeom>
              <a:avLst/>
              <a:gdLst/>
              <a:ahLst/>
              <a:cxnLst/>
              <a:rect l="l" t="t" r="r" b="b"/>
              <a:pathLst>
                <a:path w="2049" h="4770" extrusionOk="0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40"/>
            <p:cNvSpPr/>
            <p:nvPr/>
          </p:nvSpPr>
          <p:spPr>
            <a:xfrm>
              <a:off x="-1711250" y="3273100"/>
              <a:ext cx="51650" cy="221725"/>
            </a:xfrm>
            <a:custGeom>
              <a:avLst/>
              <a:gdLst/>
              <a:ahLst/>
              <a:cxnLst/>
              <a:rect l="l" t="t" r="r" b="b"/>
              <a:pathLst>
                <a:path w="2066" h="8869" extrusionOk="0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0"/>
            <p:cNvSpPr/>
            <p:nvPr/>
          </p:nvSpPr>
          <p:spPr>
            <a:xfrm>
              <a:off x="-1886900" y="3296575"/>
              <a:ext cx="156775" cy="199300"/>
            </a:xfrm>
            <a:custGeom>
              <a:avLst/>
              <a:gdLst/>
              <a:ahLst/>
              <a:cxnLst/>
              <a:rect l="l" t="t" r="r" b="b"/>
              <a:pathLst>
                <a:path w="6271" h="7972" extrusionOk="0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1" name="Google Shape;3801;p40"/>
          <p:cNvGrpSpPr/>
          <p:nvPr/>
        </p:nvGrpSpPr>
        <p:grpSpPr>
          <a:xfrm>
            <a:off x="5533933" y="3761748"/>
            <a:ext cx="425310" cy="419659"/>
            <a:chOff x="-1951475" y="3597450"/>
            <a:chExt cx="295375" cy="291450"/>
          </a:xfrm>
        </p:grpSpPr>
        <p:sp>
          <p:nvSpPr>
            <p:cNvPr id="3802" name="Google Shape;3802;p40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0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0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0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6" name="Google Shape;3806;p40"/>
          <p:cNvGrpSpPr/>
          <p:nvPr/>
        </p:nvGrpSpPr>
        <p:grpSpPr>
          <a:xfrm>
            <a:off x="5524286" y="1578736"/>
            <a:ext cx="444605" cy="419659"/>
            <a:chOff x="-1960150" y="3956600"/>
            <a:chExt cx="308775" cy="291450"/>
          </a:xfrm>
        </p:grpSpPr>
        <p:sp>
          <p:nvSpPr>
            <p:cNvPr id="3807" name="Google Shape;3807;p40"/>
            <p:cNvSpPr/>
            <p:nvPr/>
          </p:nvSpPr>
          <p:spPr>
            <a:xfrm>
              <a:off x="-1960150" y="3956600"/>
              <a:ext cx="308775" cy="51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0"/>
            <p:cNvSpPr/>
            <p:nvPr/>
          </p:nvSpPr>
          <p:spPr>
            <a:xfrm>
              <a:off x="-1934950" y="4025925"/>
              <a:ext cx="256000" cy="222125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9" name="Google Shape;3809;p40"/>
          <p:cNvGrpSpPr/>
          <p:nvPr/>
        </p:nvGrpSpPr>
        <p:grpSpPr>
          <a:xfrm>
            <a:off x="457219" y="1286938"/>
            <a:ext cx="2044507" cy="968962"/>
            <a:chOff x="457193" y="1210738"/>
            <a:chExt cx="2044507" cy="968962"/>
          </a:xfrm>
        </p:grpSpPr>
        <p:sp>
          <p:nvSpPr>
            <p:cNvPr id="3775" name="Google Shape;3775;p40"/>
            <p:cNvSpPr txBox="1"/>
            <p:nvPr/>
          </p:nvSpPr>
          <p:spPr>
            <a:xfrm>
              <a:off x="457200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0" name="Google Shape;3810;p40"/>
            <p:cNvSpPr txBox="1"/>
            <p:nvPr/>
          </p:nvSpPr>
          <p:spPr>
            <a:xfrm>
              <a:off x="457193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1" name="Google Shape;3811;p40"/>
          <p:cNvGrpSpPr/>
          <p:nvPr/>
        </p:nvGrpSpPr>
        <p:grpSpPr>
          <a:xfrm>
            <a:off x="6642277" y="1286938"/>
            <a:ext cx="2044504" cy="968962"/>
            <a:chOff x="6642251" y="1210738"/>
            <a:chExt cx="2044504" cy="968962"/>
          </a:xfrm>
        </p:grpSpPr>
        <p:sp>
          <p:nvSpPr>
            <p:cNvPr id="3783" name="Google Shape;3783;p40"/>
            <p:cNvSpPr txBox="1"/>
            <p:nvPr/>
          </p:nvSpPr>
          <p:spPr>
            <a:xfrm>
              <a:off x="6642251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planet. It’s a gas giant,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2" name="Google Shape;3812;p40"/>
            <p:cNvSpPr txBox="1"/>
            <p:nvPr/>
          </p:nvSpPr>
          <p:spPr>
            <a:xfrm>
              <a:off x="6642255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3" name="Google Shape;3813;p40"/>
          <p:cNvGrpSpPr/>
          <p:nvPr/>
        </p:nvGrpSpPr>
        <p:grpSpPr>
          <a:xfrm>
            <a:off x="457219" y="3491121"/>
            <a:ext cx="2044507" cy="968984"/>
            <a:chOff x="457193" y="3414921"/>
            <a:chExt cx="2044507" cy="968984"/>
          </a:xfrm>
        </p:grpSpPr>
        <p:sp>
          <p:nvSpPr>
            <p:cNvPr id="3814" name="Google Shape;3814;p40"/>
            <p:cNvSpPr txBox="1"/>
            <p:nvPr/>
          </p:nvSpPr>
          <p:spPr>
            <a:xfrm>
              <a:off x="457200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9" name="Google Shape;3779;p40"/>
            <p:cNvSpPr txBox="1"/>
            <p:nvPr/>
          </p:nvSpPr>
          <p:spPr>
            <a:xfrm>
              <a:off x="457193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5" name="Google Shape;3815;p40"/>
          <p:cNvGrpSpPr/>
          <p:nvPr/>
        </p:nvGrpSpPr>
        <p:grpSpPr>
          <a:xfrm>
            <a:off x="6642279" y="3491121"/>
            <a:ext cx="2044502" cy="968984"/>
            <a:chOff x="6642253" y="3414921"/>
            <a:chExt cx="2044502" cy="968984"/>
          </a:xfrm>
        </p:grpSpPr>
        <p:sp>
          <p:nvSpPr>
            <p:cNvPr id="3816" name="Google Shape;3816;p40"/>
            <p:cNvSpPr txBox="1"/>
            <p:nvPr/>
          </p:nvSpPr>
          <p:spPr>
            <a:xfrm>
              <a:off x="6642253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7" name="Google Shape;3787;p40"/>
            <p:cNvSpPr txBox="1"/>
            <p:nvPr/>
          </p:nvSpPr>
          <p:spPr>
            <a:xfrm>
              <a:off x="6642255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82" name="Google Shape;3782;p40"/>
          <p:cNvSpPr/>
          <p:nvPr/>
        </p:nvSpPr>
        <p:spPr>
          <a:xfrm>
            <a:off x="4895041" y="2230548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78" name="Google Shape;3778;p40"/>
          <p:cNvSpPr/>
          <p:nvPr/>
        </p:nvSpPr>
        <p:spPr>
          <a:xfrm>
            <a:off x="3788160" y="3096331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6" name="Google Shape;3786;p40"/>
          <p:cNvSpPr/>
          <p:nvPr/>
        </p:nvSpPr>
        <p:spPr>
          <a:xfrm>
            <a:off x="4895041" y="3096331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817" name="Google Shape;3817;p40"/>
          <p:cNvGrpSpPr/>
          <p:nvPr/>
        </p:nvGrpSpPr>
        <p:grpSpPr>
          <a:xfrm>
            <a:off x="4265024" y="2528605"/>
            <a:ext cx="590840" cy="682345"/>
            <a:chOff x="3669150" y="2223718"/>
            <a:chExt cx="436237" cy="503799"/>
          </a:xfrm>
        </p:grpSpPr>
        <p:sp>
          <p:nvSpPr>
            <p:cNvPr id="3818" name="Google Shape;3818;p40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0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0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p4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26" name="Google Shape;3826;p41"/>
          <p:cNvGrpSpPr/>
          <p:nvPr/>
        </p:nvGrpSpPr>
        <p:grpSpPr>
          <a:xfrm>
            <a:off x="669576" y="1231725"/>
            <a:ext cx="2122765" cy="469500"/>
            <a:chOff x="721900" y="1265000"/>
            <a:chExt cx="2107800" cy="469500"/>
          </a:xfrm>
        </p:grpSpPr>
        <p:sp>
          <p:nvSpPr>
            <p:cNvPr id="3827" name="Google Shape;382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28" name="Google Shape;3828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Process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29" name="Google Shape;3829;p41"/>
          <p:cNvGrpSpPr/>
          <p:nvPr/>
        </p:nvGrpSpPr>
        <p:grpSpPr>
          <a:xfrm>
            <a:off x="2925152" y="1231725"/>
            <a:ext cx="4217708" cy="469500"/>
            <a:chOff x="721900" y="1265000"/>
            <a:chExt cx="2107800" cy="469500"/>
          </a:xfrm>
        </p:grpSpPr>
        <p:sp>
          <p:nvSpPr>
            <p:cNvPr id="3830" name="Google Shape;3830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1" name="Google Shape;3831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Description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32" name="Google Shape;3832;p41"/>
          <p:cNvGrpSpPr/>
          <p:nvPr/>
        </p:nvGrpSpPr>
        <p:grpSpPr>
          <a:xfrm>
            <a:off x="669582" y="1850287"/>
            <a:ext cx="7804762" cy="2484359"/>
            <a:chOff x="721900" y="1265000"/>
            <a:chExt cx="2107800" cy="469500"/>
          </a:xfrm>
        </p:grpSpPr>
        <p:sp>
          <p:nvSpPr>
            <p:cNvPr id="3833" name="Google Shape;3833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4" name="Google Shape;3834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35" name="Google Shape;3835;p41"/>
          <p:cNvGrpSpPr/>
          <p:nvPr/>
        </p:nvGrpSpPr>
        <p:grpSpPr>
          <a:xfrm>
            <a:off x="7256748" y="1231725"/>
            <a:ext cx="1217676" cy="469500"/>
            <a:chOff x="721900" y="1265000"/>
            <a:chExt cx="2107800" cy="469500"/>
          </a:xfrm>
        </p:grpSpPr>
        <p:sp>
          <p:nvSpPr>
            <p:cNvPr id="3836" name="Google Shape;3836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7" name="Google Shape;383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Risk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3838" name="Google Shape;3838;p41"/>
          <p:cNvGraphicFramePr/>
          <p:nvPr/>
        </p:nvGraphicFramePr>
        <p:xfrm>
          <a:off x="700863" y="1885529"/>
          <a:ext cx="7735700" cy="2419750"/>
        </p:xfrm>
        <a:graphic>
          <a:graphicData uri="http://schemas.openxmlformats.org/drawingml/2006/table">
            <a:tbl>
              <a:tblPr>
                <a:noFill/>
                <a:tableStyleId>{37B23B16-A0F3-4F79-A5BC-7797C739A5F3}</a:tableStyleId>
              </a:tblPr>
              <a:tblGrid>
                <a:gridCol w="223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the ringed planet and a gas giant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terribly hot, even hotter than 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39" name="Google Shape;3839;p41"/>
          <p:cNvSpPr/>
          <p:nvPr/>
        </p:nvSpPr>
        <p:spPr>
          <a:xfrm>
            <a:off x="7493393" y="2021179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0" name="Google Shape;3840;p41"/>
          <p:cNvSpPr/>
          <p:nvPr/>
        </p:nvSpPr>
        <p:spPr>
          <a:xfrm>
            <a:off x="7725774" y="2021179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1" name="Google Shape;3841;p41"/>
          <p:cNvSpPr/>
          <p:nvPr/>
        </p:nvSpPr>
        <p:spPr>
          <a:xfrm>
            <a:off x="7958155" y="2021179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2" name="Google Shape;3842;p41"/>
          <p:cNvSpPr/>
          <p:nvPr/>
        </p:nvSpPr>
        <p:spPr>
          <a:xfrm>
            <a:off x="7493393" y="2511842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3" name="Google Shape;3843;p41"/>
          <p:cNvSpPr/>
          <p:nvPr/>
        </p:nvSpPr>
        <p:spPr>
          <a:xfrm>
            <a:off x="7725780" y="2511842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4" name="Google Shape;3844;p41"/>
          <p:cNvSpPr/>
          <p:nvPr/>
        </p:nvSpPr>
        <p:spPr>
          <a:xfrm>
            <a:off x="7958155" y="2511842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5" name="Google Shape;3845;p41"/>
          <p:cNvSpPr/>
          <p:nvPr/>
        </p:nvSpPr>
        <p:spPr>
          <a:xfrm>
            <a:off x="7493393" y="3008417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6" name="Google Shape;3846;p41"/>
          <p:cNvSpPr/>
          <p:nvPr/>
        </p:nvSpPr>
        <p:spPr>
          <a:xfrm>
            <a:off x="7725780" y="3008417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7" name="Google Shape;3847;p41"/>
          <p:cNvSpPr/>
          <p:nvPr/>
        </p:nvSpPr>
        <p:spPr>
          <a:xfrm>
            <a:off x="7958155" y="3008392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8" name="Google Shape;3848;p41"/>
          <p:cNvSpPr/>
          <p:nvPr/>
        </p:nvSpPr>
        <p:spPr>
          <a:xfrm>
            <a:off x="7493393" y="3505017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41"/>
          <p:cNvSpPr/>
          <p:nvPr/>
        </p:nvSpPr>
        <p:spPr>
          <a:xfrm>
            <a:off x="7725780" y="3505017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41"/>
          <p:cNvSpPr/>
          <p:nvPr/>
        </p:nvSpPr>
        <p:spPr>
          <a:xfrm>
            <a:off x="7958155" y="3505017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41"/>
          <p:cNvSpPr/>
          <p:nvPr/>
        </p:nvSpPr>
        <p:spPr>
          <a:xfrm>
            <a:off x="7493393" y="4001604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2" name="Google Shape;3852;p41"/>
          <p:cNvSpPr/>
          <p:nvPr/>
        </p:nvSpPr>
        <p:spPr>
          <a:xfrm>
            <a:off x="7725780" y="4001604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41"/>
          <p:cNvSpPr/>
          <p:nvPr/>
        </p:nvSpPr>
        <p:spPr>
          <a:xfrm>
            <a:off x="7958155" y="4001604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8" name="Google Shape;3858;p42"/>
          <p:cNvCxnSpPr/>
          <p:nvPr/>
        </p:nvCxnSpPr>
        <p:spPr>
          <a:xfrm rot="10800000">
            <a:off x="5598828" y="2784557"/>
            <a:ext cx="5544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9" name="Google Shape;3859;p42"/>
          <p:cNvCxnSpPr/>
          <p:nvPr/>
        </p:nvCxnSpPr>
        <p:spPr>
          <a:xfrm rot="10800000">
            <a:off x="2995653" y="2784557"/>
            <a:ext cx="5544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0" name="Google Shape;3860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3" name="Google Shape;3863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4" name="Google Shape;3864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5" name="Google Shape;3865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6" name="Google Shape;3866;p42"/>
          <p:cNvCxnSpPr>
            <a:stCxn id="3863" idx="1"/>
            <a:endCxn id="3861" idx="3"/>
          </p:cNvCxnSpPr>
          <p:nvPr/>
        </p:nvCxnSpPr>
        <p:spPr>
          <a:xfrm rot="10800000">
            <a:off x="2995350" y="2784544"/>
            <a:ext cx="554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7" name="Google Shape;3867;p42"/>
          <p:cNvCxnSpPr>
            <a:stCxn id="3865" idx="1"/>
            <a:endCxn id="3863" idx="3"/>
          </p:cNvCxnSpPr>
          <p:nvPr/>
        </p:nvCxnSpPr>
        <p:spPr>
          <a:xfrm rot="10800000">
            <a:off x="5594025" y="2784544"/>
            <a:ext cx="554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8" name="Google Shape;3868;p4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69" name="Google Shape;3869;p42"/>
          <p:cNvGrpSpPr/>
          <p:nvPr/>
        </p:nvGrpSpPr>
        <p:grpSpPr>
          <a:xfrm>
            <a:off x="1033400" y="1527296"/>
            <a:ext cx="1872300" cy="2580359"/>
            <a:chOff x="1262000" y="1527296"/>
            <a:chExt cx="1872300" cy="2580359"/>
          </a:xfrm>
        </p:grpSpPr>
        <p:grpSp>
          <p:nvGrpSpPr>
            <p:cNvPr id="3870" name="Google Shape;3870;p42"/>
            <p:cNvGrpSpPr/>
            <p:nvPr/>
          </p:nvGrpSpPr>
          <p:grpSpPr>
            <a:xfrm>
              <a:off x="1262000" y="3092150"/>
              <a:ext cx="1872300" cy="1015506"/>
              <a:chOff x="1262000" y="3092150"/>
              <a:chExt cx="1872300" cy="1015506"/>
            </a:xfrm>
          </p:grpSpPr>
          <p:sp>
            <p:nvSpPr>
              <p:cNvPr id="3871" name="Google Shape;3871;p42"/>
              <p:cNvSpPr txBox="1"/>
              <p:nvPr/>
            </p:nvSpPr>
            <p:spPr>
              <a:xfrm flipH="1">
                <a:off x="12620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2" name="Google Shape;3872;p42"/>
              <p:cNvSpPr txBox="1"/>
              <p:nvPr/>
            </p:nvSpPr>
            <p:spPr>
              <a:xfrm flipH="1">
                <a:off x="12620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73" name="Google Shape;3873;p42"/>
            <p:cNvSpPr/>
            <p:nvPr/>
          </p:nvSpPr>
          <p:spPr>
            <a:xfrm>
              <a:off x="1611950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74" name="Google Shape;3874;p42"/>
          <p:cNvSpPr/>
          <p:nvPr/>
        </p:nvSpPr>
        <p:spPr>
          <a:xfrm>
            <a:off x="1387125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5" name="Google Shape;3875;p42"/>
          <p:cNvSpPr/>
          <p:nvPr/>
        </p:nvSpPr>
        <p:spPr>
          <a:xfrm>
            <a:off x="1420992" y="2859650"/>
            <a:ext cx="4251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6" name="Google Shape;3876;p42"/>
          <p:cNvGrpSpPr/>
          <p:nvPr/>
        </p:nvGrpSpPr>
        <p:grpSpPr>
          <a:xfrm>
            <a:off x="3641113" y="1527296"/>
            <a:ext cx="1872300" cy="2580354"/>
            <a:chOff x="3641113" y="1527296"/>
            <a:chExt cx="1872300" cy="2580354"/>
          </a:xfrm>
        </p:grpSpPr>
        <p:grpSp>
          <p:nvGrpSpPr>
            <p:cNvPr id="3877" name="Google Shape;3877;p42"/>
            <p:cNvGrpSpPr/>
            <p:nvPr/>
          </p:nvGrpSpPr>
          <p:grpSpPr>
            <a:xfrm>
              <a:off x="3641113" y="3092150"/>
              <a:ext cx="1872300" cy="1015500"/>
              <a:chOff x="3641113" y="3092150"/>
              <a:chExt cx="1872300" cy="1015500"/>
            </a:xfrm>
          </p:grpSpPr>
          <p:sp>
            <p:nvSpPr>
              <p:cNvPr id="3878" name="Google Shape;3878;p42"/>
              <p:cNvSpPr txBox="1"/>
              <p:nvPr/>
            </p:nvSpPr>
            <p:spPr>
              <a:xfrm>
                <a:off x="3641113" y="3405950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9" name="Google Shape;3879;p42"/>
              <p:cNvSpPr txBox="1"/>
              <p:nvPr/>
            </p:nvSpPr>
            <p:spPr>
              <a:xfrm>
                <a:off x="3641113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0" name="Google Shape;3880;p42"/>
            <p:cNvSpPr/>
            <p:nvPr/>
          </p:nvSpPr>
          <p:spPr>
            <a:xfrm>
              <a:off x="3983888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1" name="Google Shape;3881;p42"/>
          <p:cNvSpPr/>
          <p:nvPr/>
        </p:nvSpPr>
        <p:spPr>
          <a:xfrm>
            <a:off x="398766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2" name="Google Shape;3882;p42"/>
          <p:cNvSpPr/>
          <p:nvPr/>
        </p:nvSpPr>
        <p:spPr>
          <a:xfrm>
            <a:off x="4021548" y="2859650"/>
            <a:ext cx="6477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3" name="Google Shape;3883;p42"/>
          <p:cNvGrpSpPr/>
          <p:nvPr/>
        </p:nvGrpSpPr>
        <p:grpSpPr>
          <a:xfrm>
            <a:off x="6238300" y="1527296"/>
            <a:ext cx="1872300" cy="2580359"/>
            <a:chOff x="6009700" y="1527296"/>
            <a:chExt cx="1872300" cy="2580359"/>
          </a:xfrm>
        </p:grpSpPr>
        <p:grpSp>
          <p:nvGrpSpPr>
            <p:cNvPr id="3884" name="Google Shape;3884;p42"/>
            <p:cNvGrpSpPr/>
            <p:nvPr/>
          </p:nvGrpSpPr>
          <p:grpSpPr>
            <a:xfrm>
              <a:off x="6009700" y="3092150"/>
              <a:ext cx="1872300" cy="1015506"/>
              <a:chOff x="6009700" y="3092150"/>
              <a:chExt cx="1872300" cy="1015506"/>
            </a:xfrm>
          </p:grpSpPr>
          <p:sp>
            <p:nvSpPr>
              <p:cNvPr id="3885" name="Google Shape;3885;p42"/>
              <p:cNvSpPr txBox="1"/>
              <p:nvPr/>
            </p:nvSpPr>
            <p:spPr>
              <a:xfrm>
                <a:off x="60097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86" name="Google Shape;3886;p42"/>
              <p:cNvSpPr txBox="1"/>
              <p:nvPr/>
            </p:nvSpPr>
            <p:spPr>
              <a:xfrm>
                <a:off x="60097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7" name="Google Shape;3887;p42"/>
            <p:cNvSpPr/>
            <p:nvPr/>
          </p:nvSpPr>
          <p:spPr>
            <a:xfrm>
              <a:off x="6355838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8" name="Google Shape;3888;p42"/>
          <p:cNvSpPr/>
          <p:nvPr/>
        </p:nvSpPr>
        <p:spPr>
          <a:xfrm>
            <a:off x="658821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42"/>
          <p:cNvSpPr/>
          <p:nvPr/>
        </p:nvSpPr>
        <p:spPr>
          <a:xfrm>
            <a:off x="6622105" y="2859650"/>
            <a:ext cx="8865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4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895" name="Google Shape;3895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name="adj" fmla="val 23076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6" name="Google Shape;3896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name="adj" fmla="val 23076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7" name="Google Shape;3897;p43"/>
          <p:cNvGrpSpPr/>
          <p:nvPr/>
        </p:nvGrpSpPr>
        <p:grpSpPr>
          <a:xfrm>
            <a:off x="3674115" y="3342700"/>
            <a:ext cx="1795771" cy="1140000"/>
            <a:chOff x="751150" y="2247204"/>
            <a:chExt cx="2043900" cy="1140000"/>
          </a:xfrm>
        </p:grpSpPr>
        <p:sp>
          <p:nvSpPr>
            <p:cNvPr id="3898" name="Google Shape;3898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0" name="Google Shape;3900;p43"/>
          <p:cNvGrpSpPr/>
          <p:nvPr/>
        </p:nvGrpSpPr>
        <p:grpSpPr>
          <a:xfrm>
            <a:off x="6453998" y="2247225"/>
            <a:ext cx="1795771" cy="1140000"/>
            <a:chOff x="751150" y="2247204"/>
            <a:chExt cx="2043900" cy="1140000"/>
          </a:xfrm>
        </p:grpSpPr>
        <p:sp>
          <p:nvSpPr>
            <p:cNvPr id="3901" name="Google Shape;3901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3" name="Google Shape;3903;p43"/>
          <p:cNvGrpSpPr/>
          <p:nvPr/>
        </p:nvGrpSpPr>
        <p:grpSpPr>
          <a:xfrm>
            <a:off x="894231" y="2247225"/>
            <a:ext cx="1795771" cy="1140000"/>
            <a:chOff x="751150" y="2247204"/>
            <a:chExt cx="2043900" cy="1140000"/>
          </a:xfrm>
        </p:grpSpPr>
        <p:sp>
          <p:nvSpPr>
            <p:cNvPr id="3904" name="Google Shape;3904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6" name="Google Shape;3906;p43"/>
          <p:cNvGrpSpPr/>
          <p:nvPr/>
        </p:nvGrpSpPr>
        <p:grpSpPr>
          <a:xfrm>
            <a:off x="1019913" y="2394961"/>
            <a:ext cx="1544407" cy="844528"/>
            <a:chOff x="1000900" y="2391418"/>
            <a:chExt cx="1544407" cy="844528"/>
          </a:xfrm>
        </p:grpSpPr>
        <p:sp>
          <p:nvSpPr>
            <p:cNvPr id="3907" name="Google Shape;3907;p43"/>
            <p:cNvSpPr txBox="1"/>
            <p:nvPr/>
          </p:nvSpPr>
          <p:spPr>
            <a:xfrm>
              <a:off x="1000907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08" name="Google Shape;3908;p43"/>
            <p:cNvSpPr txBox="1"/>
            <p:nvPr/>
          </p:nvSpPr>
          <p:spPr>
            <a:xfrm>
              <a:off x="1000900" y="264494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09" name="Google Shape;3909;p43"/>
          <p:cNvGrpSpPr/>
          <p:nvPr/>
        </p:nvGrpSpPr>
        <p:grpSpPr>
          <a:xfrm>
            <a:off x="3799791" y="3490447"/>
            <a:ext cx="1544417" cy="844516"/>
            <a:chOff x="3782458" y="3490447"/>
            <a:chExt cx="1544417" cy="844516"/>
          </a:xfrm>
        </p:grpSpPr>
        <p:sp>
          <p:nvSpPr>
            <p:cNvPr id="3910" name="Google Shape;3910;p43"/>
            <p:cNvSpPr txBox="1"/>
            <p:nvPr/>
          </p:nvSpPr>
          <p:spPr>
            <a:xfrm>
              <a:off x="3782458" y="3490447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1" name="Google Shape;3911;p43"/>
            <p:cNvSpPr txBox="1"/>
            <p:nvPr/>
          </p:nvSpPr>
          <p:spPr>
            <a:xfrm>
              <a:off x="3782475" y="3743963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2" name="Google Shape;3912;p43"/>
          <p:cNvGrpSpPr/>
          <p:nvPr/>
        </p:nvGrpSpPr>
        <p:grpSpPr>
          <a:xfrm>
            <a:off x="6579681" y="2394966"/>
            <a:ext cx="1544405" cy="844518"/>
            <a:chOff x="6571225" y="2391418"/>
            <a:chExt cx="1544405" cy="844518"/>
          </a:xfrm>
        </p:grpSpPr>
        <p:sp>
          <p:nvSpPr>
            <p:cNvPr id="3913" name="Google Shape;3913;p43"/>
            <p:cNvSpPr txBox="1"/>
            <p:nvPr/>
          </p:nvSpPr>
          <p:spPr>
            <a:xfrm flipH="1">
              <a:off x="6571230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4" name="Google Shape;3914;p43"/>
            <p:cNvSpPr txBox="1"/>
            <p:nvPr/>
          </p:nvSpPr>
          <p:spPr>
            <a:xfrm flipH="1">
              <a:off x="6571225" y="264493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5" name="Google Shape;3915;p43"/>
          <p:cNvGrpSpPr/>
          <p:nvPr/>
        </p:nvGrpSpPr>
        <p:grpSpPr>
          <a:xfrm>
            <a:off x="3674115" y="1260300"/>
            <a:ext cx="1795771" cy="1140000"/>
            <a:chOff x="751150" y="2247204"/>
            <a:chExt cx="2043900" cy="1140000"/>
          </a:xfrm>
        </p:grpSpPr>
        <p:sp>
          <p:nvSpPr>
            <p:cNvPr id="3916" name="Google Shape;3916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8" name="Google Shape;3918;p43"/>
          <p:cNvGrpSpPr/>
          <p:nvPr/>
        </p:nvGrpSpPr>
        <p:grpSpPr>
          <a:xfrm>
            <a:off x="3799798" y="1408041"/>
            <a:ext cx="1544405" cy="844523"/>
            <a:chOff x="3789020" y="1408041"/>
            <a:chExt cx="1544405" cy="844523"/>
          </a:xfrm>
        </p:grpSpPr>
        <p:sp>
          <p:nvSpPr>
            <p:cNvPr id="3919" name="Google Shape;3919;p43"/>
            <p:cNvSpPr txBox="1"/>
            <p:nvPr/>
          </p:nvSpPr>
          <p:spPr>
            <a:xfrm>
              <a:off x="3789020" y="1408041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20" name="Google Shape;3920;p43"/>
            <p:cNvSpPr txBox="1"/>
            <p:nvPr/>
          </p:nvSpPr>
          <p:spPr>
            <a:xfrm>
              <a:off x="3789025" y="1661564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21" name="Google Shape;3921;p43"/>
          <p:cNvSpPr/>
          <p:nvPr/>
        </p:nvSpPr>
        <p:spPr>
          <a:xfrm>
            <a:off x="2815700" y="1551900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2" name="Google Shape;3922;p43"/>
          <p:cNvSpPr/>
          <p:nvPr/>
        </p:nvSpPr>
        <p:spPr>
          <a:xfrm>
            <a:off x="2815700" y="3634299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3" name="Google Shape;3923;p43"/>
          <p:cNvSpPr/>
          <p:nvPr/>
        </p:nvSpPr>
        <p:spPr>
          <a:xfrm>
            <a:off x="5736813" y="1551900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4" name="Google Shape;3924;p43"/>
          <p:cNvSpPr/>
          <p:nvPr/>
        </p:nvSpPr>
        <p:spPr>
          <a:xfrm>
            <a:off x="5736813" y="3634299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5" name="Google Shape;3925;p43"/>
          <p:cNvGrpSpPr/>
          <p:nvPr/>
        </p:nvGrpSpPr>
        <p:grpSpPr>
          <a:xfrm>
            <a:off x="2911984" y="3731082"/>
            <a:ext cx="364231" cy="363234"/>
            <a:chOff x="-2671375" y="3597450"/>
            <a:chExt cx="292250" cy="291450"/>
          </a:xfrm>
        </p:grpSpPr>
        <p:sp>
          <p:nvSpPr>
            <p:cNvPr id="3926" name="Google Shape;3926;p43"/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3"/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8" name="Google Shape;3928;p43"/>
          <p:cNvGrpSpPr/>
          <p:nvPr/>
        </p:nvGrpSpPr>
        <p:grpSpPr>
          <a:xfrm>
            <a:off x="5833097" y="3649678"/>
            <a:ext cx="364231" cy="452563"/>
            <a:chOff x="-2310650" y="3525775"/>
            <a:chExt cx="292250" cy="363125"/>
          </a:xfrm>
        </p:grpSpPr>
        <p:sp>
          <p:nvSpPr>
            <p:cNvPr id="3929" name="Google Shape;3929;p43"/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3"/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3"/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3"/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3" name="Google Shape;3933;p43"/>
          <p:cNvGrpSpPr/>
          <p:nvPr/>
        </p:nvGrpSpPr>
        <p:grpSpPr>
          <a:xfrm>
            <a:off x="2912000" y="1648200"/>
            <a:ext cx="364200" cy="364200"/>
            <a:chOff x="-804700" y="3226500"/>
            <a:chExt cx="292225" cy="292225"/>
          </a:xfrm>
        </p:grpSpPr>
        <p:sp>
          <p:nvSpPr>
            <p:cNvPr id="3934" name="Google Shape;3934;p43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3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3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3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3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3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3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1" name="Google Shape;3941;p43"/>
          <p:cNvGrpSpPr/>
          <p:nvPr/>
        </p:nvGrpSpPr>
        <p:grpSpPr>
          <a:xfrm>
            <a:off x="5876780" y="1648699"/>
            <a:ext cx="276866" cy="363203"/>
            <a:chOff x="-3365275" y="3253275"/>
            <a:chExt cx="222150" cy="291425"/>
          </a:xfrm>
        </p:grpSpPr>
        <p:sp>
          <p:nvSpPr>
            <p:cNvPr id="3942" name="Google Shape;3942;p43"/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3"/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Inleiding</a:t>
            </a:r>
            <a:endParaRPr dirty="0"/>
          </a:p>
        </p:txBody>
      </p:sp>
      <p:grpSp>
        <p:nvGrpSpPr>
          <p:cNvPr id="191" name="Google Shape;191;p16"/>
          <p:cNvGrpSpPr/>
          <p:nvPr/>
        </p:nvGrpSpPr>
        <p:grpSpPr>
          <a:xfrm>
            <a:off x="831563" y="2244612"/>
            <a:ext cx="4065012" cy="2232288"/>
            <a:chOff x="831563" y="2244612"/>
            <a:chExt cx="4065012" cy="2232288"/>
          </a:xfrm>
        </p:grpSpPr>
        <p:grpSp>
          <p:nvGrpSpPr>
            <p:cNvPr id="192" name="Google Shape;192;p16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nl-NL"/>
              </a:p>
            </p:txBody>
          </p:sp>
        </p:grpSp>
        <p:grpSp>
          <p:nvGrpSpPr>
            <p:cNvPr id="195" name="Google Shape;195;p16"/>
            <p:cNvGrpSpPr/>
            <p:nvPr/>
          </p:nvGrpSpPr>
          <p:grpSpPr>
            <a:xfrm>
              <a:off x="831563" y="2244612"/>
              <a:ext cx="2180400" cy="1209249"/>
              <a:chOff x="831563" y="2244612"/>
              <a:chExt cx="2180400" cy="1209249"/>
            </a:xfrm>
          </p:grpSpPr>
          <p:sp>
            <p:nvSpPr>
              <p:cNvPr id="196" name="Google Shape;196;p16"/>
              <p:cNvSpPr txBox="1"/>
              <p:nvPr/>
            </p:nvSpPr>
            <p:spPr>
              <a:xfrm>
                <a:off x="831563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Wie ben ik?</a:t>
                </a:r>
                <a:endParaRPr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97" name="Google Shape;197;p16"/>
              <p:cNvSpPr txBox="1"/>
              <p:nvPr/>
            </p:nvSpPr>
            <p:spPr>
              <a:xfrm>
                <a:off x="831563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nl-NL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Passie voor ICT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nl-NL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Vervolgopleiding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8" name="Google Shape;198;p16"/>
          <p:cNvGrpSpPr/>
          <p:nvPr/>
        </p:nvGrpSpPr>
        <p:grpSpPr>
          <a:xfrm>
            <a:off x="4241764" y="2244612"/>
            <a:ext cx="4062825" cy="2232288"/>
            <a:chOff x="4241764" y="2244612"/>
            <a:chExt cx="4062825" cy="2232288"/>
          </a:xfrm>
        </p:grpSpPr>
        <p:grpSp>
          <p:nvGrpSpPr>
            <p:cNvPr id="199" name="Google Shape;199;p16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200" name="Google Shape;200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nl-NL"/>
              </a:p>
            </p:txBody>
          </p:sp>
        </p:grpSp>
        <p:grpSp>
          <p:nvGrpSpPr>
            <p:cNvPr id="202" name="Google Shape;202;p16"/>
            <p:cNvGrpSpPr/>
            <p:nvPr/>
          </p:nvGrpSpPr>
          <p:grpSpPr>
            <a:xfrm>
              <a:off x="6124187" y="2244612"/>
              <a:ext cx="2180402" cy="1209249"/>
              <a:chOff x="6124187" y="2244612"/>
              <a:chExt cx="2180402" cy="1209249"/>
            </a:xfrm>
          </p:grpSpPr>
          <p:sp>
            <p:nvSpPr>
              <p:cNvPr id="203" name="Google Shape;203;p16"/>
              <p:cNvSpPr txBox="1"/>
              <p:nvPr/>
            </p:nvSpPr>
            <p:spPr>
              <a:xfrm>
                <a:off x="6124187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Waarom dit project?</a:t>
                </a:r>
                <a:endParaRPr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04" name="Google Shape;204;p16"/>
              <p:cNvSpPr txBox="1"/>
              <p:nvPr/>
            </p:nvSpPr>
            <p:spPr>
              <a:xfrm>
                <a:off x="6124189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engineering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suggestie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5" name="Google Shape;205;p16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6"/>
          <p:cNvSpPr/>
          <p:nvPr/>
        </p:nvSpPr>
        <p:spPr>
          <a:xfrm>
            <a:off x="1634018" y="1524837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p16"/>
          <p:cNvSpPr/>
          <p:nvPr/>
        </p:nvSpPr>
        <p:spPr>
          <a:xfrm>
            <a:off x="6928593" y="1524837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16"/>
          <p:cNvGrpSpPr/>
          <p:nvPr/>
        </p:nvGrpSpPr>
        <p:grpSpPr>
          <a:xfrm>
            <a:off x="2358856" y="1629340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6461777" y="1637565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150;p30">
            <a:extLst>
              <a:ext uri="{FF2B5EF4-FFF2-40B4-BE49-F238E27FC236}">
                <a16:creationId xmlns:a16="http://schemas.microsoft.com/office/drawing/2014/main" id="{5667359E-FE99-8357-74DB-8162F83E3AF4}"/>
              </a:ext>
            </a:extLst>
          </p:cNvPr>
          <p:cNvGrpSpPr/>
          <p:nvPr/>
        </p:nvGrpSpPr>
        <p:grpSpPr>
          <a:xfrm>
            <a:off x="7055674" y="1651378"/>
            <a:ext cx="338587" cy="332157"/>
            <a:chOff x="-1183550" y="3586525"/>
            <a:chExt cx="296175" cy="290550"/>
          </a:xfrm>
        </p:grpSpPr>
        <p:sp>
          <p:nvSpPr>
            <p:cNvPr id="4" name="Google Shape;2151;p30">
              <a:extLst>
                <a:ext uri="{FF2B5EF4-FFF2-40B4-BE49-F238E27FC236}">
                  <a16:creationId xmlns:a16="http://schemas.microsoft.com/office/drawing/2014/main" id="{B94B46C7-9DEE-0AB2-973A-FE6E34540445}"/>
                </a:ext>
              </a:extLst>
            </p:cNvPr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52;p30">
              <a:extLst>
                <a:ext uri="{FF2B5EF4-FFF2-40B4-BE49-F238E27FC236}">
                  <a16:creationId xmlns:a16="http://schemas.microsoft.com/office/drawing/2014/main" id="{4EFEF67D-4605-3E44-77D9-6614F3ACF055}"/>
                </a:ext>
              </a:extLst>
            </p:cNvPr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53;p30">
              <a:extLst>
                <a:ext uri="{FF2B5EF4-FFF2-40B4-BE49-F238E27FC236}">
                  <a16:creationId xmlns:a16="http://schemas.microsoft.com/office/drawing/2014/main" id="{72E8C7BA-352A-16A9-22EC-873E286ECD20}"/>
                </a:ext>
              </a:extLst>
            </p:cNvPr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54;p30">
              <a:extLst>
                <a:ext uri="{FF2B5EF4-FFF2-40B4-BE49-F238E27FC236}">
                  <a16:creationId xmlns:a16="http://schemas.microsoft.com/office/drawing/2014/main" id="{658267D2-1717-105D-3961-9F705B8BAF2A}"/>
                </a:ext>
              </a:extLst>
            </p:cNvPr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5;p30">
              <a:extLst>
                <a:ext uri="{FF2B5EF4-FFF2-40B4-BE49-F238E27FC236}">
                  <a16:creationId xmlns:a16="http://schemas.microsoft.com/office/drawing/2014/main" id="{183EC304-5195-6F1A-16AC-057E1696D900}"/>
                </a:ext>
              </a:extLst>
            </p:cNvPr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56;p30">
              <a:extLst>
                <a:ext uri="{FF2B5EF4-FFF2-40B4-BE49-F238E27FC236}">
                  <a16:creationId xmlns:a16="http://schemas.microsoft.com/office/drawing/2014/main" id="{7D4EDDBA-2D26-6877-5379-8A2A14A52C68}"/>
                </a:ext>
              </a:extLst>
            </p:cNvPr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57;p30">
              <a:extLst>
                <a:ext uri="{FF2B5EF4-FFF2-40B4-BE49-F238E27FC236}">
                  <a16:creationId xmlns:a16="http://schemas.microsoft.com/office/drawing/2014/main" id="{4C7FBD29-0DF3-8CAA-7DD3-BCB38DF88156}"/>
                </a:ext>
              </a:extLst>
            </p:cNvPr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58;p30">
              <a:extLst>
                <a:ext uri="{FF2B5EF4-FFF2-40B4-BE49-F238E27FC236}">
                  <a16:creationId xmlns:a16="http://schemas.microsoft.com/office/drawing/2014/main" id="{4914C33C-477D-5A56-908E-729899A2A149}"/>
                </a:ext>
              </a:extLst>
            </p:cNvPr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59;p30">
              <a:extLst>
                <a:ext uri="{FF2B5EF4-FFF2-40B4-BE49-F238E27FC236}">
                  <a16:creationId xmlns:a16="http://schemas.microsoft.com/office/drawing/2014/main" id="{0C1BDE5A-F420-5D5B-D0DF-9D47EE05D665}"/>
                </a:ext>
              </a:extLst>
            </p:cNvPr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" name="Google Shape;3933;p43">
            <a:extLst>
              <a:ext uri="{FF2B5EF4-FFF2-40B4-BE49-F238E27FC236}">
                <a16:creationId xmlns:a16="http://schemas.microsoft.com/office/drawing/2014/main" id="{F3687D70-5865-7254-4F5F-007292C46940}"/>
              </a:ext>
            </a:extLst>
          </p:cNvPr>
          <p:cNvGrpSpPr/>
          <p:nvPr/>
        </p:nvGrpSpPr>
        <p:grpSpPr>
          <a:xfrm>
            <a:off x="1737000" y="1640272"/>
            <a:ext cx="364200" cy="364200"/>
            <a:chOff x="-804700" y="3226500"/>
            <a:chExt cx="292225" cy="292225"/>
          </a:xfrm>
        </p:grpSpPr>
        <p:sp>
          <p:nvSpPr>
            <p:cNvPr id="14" name="Google Shape;3934;p43">
              <a:extLst>
                <a:ext uri="{FF2B5EF4-FFF2-40B4-BE49-F238E27FC236}">
                  <a16:creationId xmlns:a16="http://schemas.microsoft.com/office/drawing/2014/main" id="{7BDF9AB0-5FD4-8653-D3B8-E7ACA894C351}"/>
                </a:ext>
              </a:extLst>
            </p:cNvPr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35;p43">
              <a:extLst>
                <a:ext uri="{FF2B5EF4-FFF2-40B4-BE49-F238E27FC236}">
                  <a16:creationId xmlns:a16="http://schemas.microsoft.com/office/drawing/2014/main" id="{C4B332F0-385A-2E32-CF1B-8D48FA096AA3}"/>
                </a:ext>
              </a:extLst>
            </p:cNvPr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36;p43">
              <a:extLst>
                <a:ext uri="{FF2B5EF4-FFF2-40B4-BE49-F238E27FC236}">
                  <a16:creationId xmlns:a16="http://schemas.microsoft.com/office/drawing/2014/main" id="{970DC36C-3FC3-B9A1-0D59-562A930F8200}"/>
                </a:ext>
              </a:extLst>
            </p:cNvPr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37;p43">
              <a:extLst>
                <a:ext uri="{FF2B5EF4-FFF2-40B4-BE49-F238E27FC236}">
                  <a16:creationId xmlns:a16="http://schemas.microsoft.com/office/drawing/2014/main" id="{5A798901-CA9F-BB1F-5820-34FB09114964}"/>
                </a:ext>
              </a:extLst>
            </p:cNvPr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38;p43">
              <a:extLst>
                <a:ext uri="{FF2B5EF4-FFF2-40B4-BE49-F238E27FC236}">
                  <a16:creationId xmlns:a16="http://schemas.microsoft.com/office/drawing/2014/main" id="{D468CC37-5602-66A5-0E63-EAECAA11C40A}"/>
                </a:ext>
              </a:extLst>
            </p:cNvPr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39;p43">
              <a:extLst>
                <a:ext uri="{FF2B5EF4-FFF2-40B4-BE49-F238E27FC236}">
                  <a16:creationId xmlns:a16="http://schemas.microsoft.com/office/drawing/2014/main" id="{45269286-9053-9168-CDC2-95827F1B1C74}"/>
                </a:ext>
              </a:extLst>
            </p:cNvPr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40;p43">
              <a:extLst>
                <a:ext uri="{FF2B5EF4-FFF2-40B4-BE49-F238E27FC236}">
                  <a16:creationId xmlns:a16="http://schemas.microsoft.com/office/drawing/2014/main" id="{3250C8F1-5542-E8F1-0752-9646CAFEE90D}"/>
                </a:ext>
              </a:extLst>
            </p:cNvPr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0" name="Google Shape;4020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3" name="Google Shape;4023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6" name="Google Shape;4026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9" name="Google Shape;4029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2" name="Google Shape;4032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4" name="Google Shape;403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5" name="Google Shape;4035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6" name="Google Shape;4036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7" name="Google Shape;4037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9" name="Google Shape;403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1" name="Google Shape;4041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3" name="Google Shape;4043;p4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4044" name="Google Shape;4044;p45"/>
          <p:cNvGrpSpPr/>
          <p:nvPr/>
        </p:nvGrpSpPr>
        <p:grpSpPr>
          <a:xfrm>
            <a:off x="507008" y="2034904"/>
            <a:ext cx="1795771" cy="960222"/>
            <a:chOff x="751150" y="2247204"/>
            <a:chExt cx="2043900" cy="1140000"/>
          </a:xfrm>
        </p:grpSpPr>
        <p:sp>
          <p:nvSpPr>
            <p:cNvPr id="4045" name="Google Shape;404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6" name="Google Shape;4046;p45"/>
          <p:cNvGrpSpPr/>
          <p:nvPr/>
        </p:nvGrpSpPr>
        <p:grpSpPr>
          <a:xfrm>
            <a:off x="459438" y="2388267"/>
            <a:ext cx="1890913" cy="2191592"/>
            <a:chOff x="459438" y="2388267"/>
            <a:chExt cx="1890913" cy="2191592"/>
          </a:xfrm>
        </p:grpSpPr>
        <p:sp>
          <p:nvSpPr>
            <p:cNvPr id="4042" name="Google Shape;4042;p45"/>
            <p:cNvSpPr txBox="1"/>
            <p:nvPr/>
          </p:nvSpPr>
          <p:spPr>
            <a:xfrm>
              <a:off x="459450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85650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47" name="Google Shape;4047;p45"/>
            <p:cNvGrpSpPr/>
            <p:nvPr/>
          </p:nvGrpSpPr>
          <p:grpSpPr>
            <a:xfrm>
              <a:off x="459438" y="2388267"/>
              <a:ext cx="1890900" cy="2191592"/>
              <a:chOff x="459438" y="2388267"/>
              <a:chExt cx="1890900" cy="2191592"/>
            </a:xfrm>
          </p:grpSpPr>
          <p:sp>
            <p:nvSpPr>
              <p:cNvPr id="4048" name="Google Shape;4048;p45"/>
              <p:cNvSpPr txBox="1"/>
              <p:nvPr/>
            </p:nvSpPr>
            <p:spPr>
              <a:xfrm>
                <a:off x="459438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49" name="Google Shape;4049;p45"/>
              <p:cNvSpPr txBox="1"/>
              <p:nvPr/>
            </p:nvSpPr>
            <p:spPr>
              <a:xfrm>
                <a:off x="632769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0" name="Google Shape;4050;p45"/>
          <p:cNvGrpSpPr/>
          <p:nvPr/>
        </p:nvGrpSpPr>
        <p:grpSpPr>
          <a:xfrm>
            <a:off x="2618393" y="2034904"/>
            <a:ext cx="1795771" cy="960222"/>
            <a:chOff x="751150" y="2247204"/>
            <a:chExt cx="2043900" cy="1140000"/>
          </a:xfrm>
        </p:grpSpPr>
        <p:sp>
          <p:nvSpPr>
            <p:cNvPr id="4051" name="Google Shape;405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2" name="Google Shape;4052;p45"/>
          <p:cNvGrpSpPr/>
          <p:nvPr/>
        </p:nvGrpSpPr>
        <p:grpSpPr>
          <a:xfrm>
            <a:off x="2570821" y="2388267"/>
            <a:ext cx="1890914" cy="2191592"/>
            <a:chOff x="2570821" y="2388267"/>
            <a:chExt cx="1890914" cy="2191592"/>
          </a:xfrm>
        </p:grpSpPr>
        <p:sp>
          <p:nvSpPr>
            <p:cNvPr id="4040" name="Google Shape;4040;p45"/>
            <p:cNvSpPr txBox="1"/>
            <p:nvPr/>
          </p:nvSpPr>
          <p:spPr>
            <a:xfrm>
              <a:off x="2570835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3" name="Google Shape;4053;p45"/>
            <p:cNvGrpSpPr/>
            <p:nvPr/>
          </p:nvGrpSpPr>
          <p:grpSpPr>
            <a:xfrm>
              <a:off x="2570821" y="2388267"/>
              <a:ext cx="1890900" cy="2191592"/>
              <a:chOff x="2570821" y="2388267"/>
              <a:chExt cx="1890900" cy="2191592"/>
            </a:xfrm>
          </p:grpSpPr>
          <p:sp>
            <p:nvSpPr>
              <p:cNvPr id="4054" name="Google Shape;4054;p45"/>
              <p:cNvSpPr txBox="1"/>
              <p:nvPr/>
            </p:nvSpPr>
            <p:spPr>
              <a:xfrm>
                <a:off x="2570821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ringed planet. It’s a gas giant, composed mostly of hydrogen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55" name="Google Shape;4055;p45"/>
              <p:cNvSpPr txBox="1"/>
              <p:nvPr/>
            </p:nvSpPr>
            <p:spPr>
              <a:xfrm>
                <a:off x="2744165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6" name="Google Shape;4056;p45"/>
          <p:cNvGrpSpPr/>
          <p:nvPr/>
        </p:nvGrpSpPr>
        <p:grpSpPr>
          <a:xfrm>
            <a:off x="4729777" y="2034904"/>
            <a:ext cx="1795771" cy="960222"/>
            <a:chOff x="751150" y="2247204"/>
            <a:chExt cx="2043900" cy="1140000"/>
          </a:xfrm>
        </p:grpSpPr>
        <p:sp>
          <p:nvSpPr>
            <p:cNvPr id="4057" name="Google Shape;4057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8" name="Google Shape;4058;p45"/>
          <p:cNvGrpSpPr/>
          <p:nvPr/>
        </p:nvGrpSpPr>
        <p:grpSpPr>
          <a:xfrm>
            <a:off x="4682210" y="2388267"/>
            <a:ext cx="1890903" cy="2191593"/>
            <a:chOff x="4682210" y="2388267"/>
            <a:chExt cx="1890903" cy="2191593"/>
          </a:xfrm>
        </p:grpSpPr>
        <p:sp>
          <p:nvSpPr>
            <p:cNvPr id="4033" name="Google Shape;4033;p45"/>
            <p:cNvSpPr txBox="1"/>
            <p:nvPr/>
          </p:nvSpPr>
          <p:spPr>
            <a:xfrm>
              <a:off x="4682214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9" name="Google Shape;4059;p45"/>
            <p:cNvGrpSpPr/>
            <p:nvPr/>
          </p:nvGrpSpPr>
          <p:grpSpPr>
            <a:xfrm>
              <a:off x="4682210" y="2388267"/>
              <a:ext cx="1890900" cy="2191593"/>
              <a:chOff x="4682210" y="2388267"/>
              <a:chExt cx="1890900" cy="2191593"/>
            </a:xfrm>
          </p:grpSpPr>
          <p:sp>
            <p:nvSpPr>
              <p:cNvPr id="4060" name="Google Shape;4060;p45"/>
              <p:cNvSpPr txBox="1"/>
              <p:nvPr/>
            </p:nvSpPr>
            <p:spPr>
              <a:xfrm>
                <a:off x="4682210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of them all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1" name="Google Shape;4061;p45"/>
              <p:cNvSpPr txBox="1"/>
              <p:nvPr/>
            </p:nvSpPr>
            <p:spPr>
              <a:xfrm>
                <a:off x="4855460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62" name="Google Shape;4062;p45"/>
          <p:cNvGrpSpPr/>
          <p:nvPr/>
        </p:nvGrpSpPr>
        <p:grpSpPr>
          <a:xfrm>
            <a:off x="6841161" y="2034904"/>
            <a:ext cx="1795771" cy="960222"/>
            <a:chOff x="751150" y="2247204"/>
            <a:chExt cx="2043900" cy="1140000"/>
          </a:xfrm>
        </p:grpSpPr>
        <p:sp>
          <p:nvSpPr>
            <p:cNvPr id="4063" name="Google Shape;4063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4" name="Google Shape;4064;p45"/>
          <p:cNvGrpSpPr/>
          <p:nvPr/>
        </p:nvGrpSpPr>
        <p:grpSpPr>
          <a:xfrm>
            <a:off x="6793594" y="2388267"/>
            <a:ext cx="1890905" cy="2191593"/>
            <a:chOff x="6793594" y="2388267"/>
            <a:chExt cx="1890905" cy="2191593"/>
          </a:xfrm>
        </p:grpSpPr>
        <p:sp>
          <p:nvSpPr>
            <p:cNvPr id="4038" name="Google Shape;4038;p45"/>
            <p:cNvSpPr txBox="1"/>
            <p:nvPr/>
          </p:nvSpPr>
          <p:spPr>
            <a:xfrm>
              <a:off x="6793599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65" name="Google Shape;4065;p45"/>
            <p:cNvGrpSpPr/>
            <p:nvPr/>
          </p:nvGrpSpPr>
          <p:grpSpPr>
            <a:xfrm>
              <a:off x="6793594" y="2388267"/>
              <a:ext cx="1890900" cy="2191593"/>
              <a:chOff x="6793594" y="2388267"/>
              <a:chExt cx="1890900" cy="2191593"/>
            </a:xfrm>
          </p:grpSpPr>
          <p:sp>
            <p:nvSpPr>
              <p:cNvPr id="4066" name="Google Shape;4066;p45"/>
              <p:cNvSpPr txBox="1"/>
              <p:nvPr/>
            </p:nvSpPr>
            <p:spPr>
              <a:xfrm>
                <a:off x="6793594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7" name="Google Shape;4067;p45"/>
              <p:cNvSpPr txBox="1"/>
              <p:nvPr/>
            </p:nvSpPr>
            <p:spPr>
              <a:xfrm>
                <a:off x="6966844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cxnSp>
        <p:nvCxnSpPr>
          <p:cNvPr id="4068" name="Google Shape;4068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9" name="Google Shape;406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0" name="Google Shape;4070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1" name="Google Shape;4071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2" name="Google Shape;4072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3" name="Google Shape;4073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4" name="Google Shape;407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0" name="Google Shape;4030;p45"/>
          <p:cNvSpPr/>
          <p:nvPr/>
        </p:nvSpPr>
        <p:spPr>
          <a:xfrm>
            <a:off x="3237878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7" name="Google Shape;4027;p45"/>
          <p:cNvSpPr/>
          <p:nvPr/>
        </p:nvSpPr>
        <p:spPr>
          <a:xfrm>
            <a:off x="1126494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4" name="Google Shape;4024;p45"/>
          <p:cNvSpPr/>
          <p:nvPr/>
        </p:nvSpPr>
        <p:spPr>
          <a:xfrm>
            <a:off x="5349262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1" name="Google Shape;4021;p45"/>
          <p:cNvSpPr/>
          <p:nvPr/>
        </p:nvSpPr>
        <p:spPr>
          <a:xfrm>
            <a:off x="7460646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75" name="Google Shape;4075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6" name="Google Shape;4076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7" name="Google Shape;4077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8" name="Google Shape;4078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79" name="Google Shape;4079;p45"/>
          <p:cNvGrpSpPr/>
          <p:nvPr/>
        </p:nvGrpSpPr>
        <p:grpSpPr>
          <a:xfrm>
            <a:off x="3341226" y="1183982"/>
            <a:ext cx="350103" cy="388182"/>
            <a:chOff x="3300325" y="249875"/>
            <a:chExt cx="433725" cy="480900"/>
          </a:xfrm>
        </p:grpSpPr>
        <p:sp>
          <p:nvSpPr>
            <p:cNvPr id="4080" name="Google Shape;4080;p45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1" name="Google Shape;4081;p45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2" name="Google Shape;4082;p45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3" name="Google Shape;4083;p45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4" name="Google Shape;4084;p45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5" name="Google Shape;4085;p45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6" name="Google Shape;4086;p45"/>
          <p:cNvGrpSpPr/>
          <p:nvPr/>
        </p:nvGrpSpPr>
        <p:grpSpPr>
          <a:xfrm>
            <a:off x="5425690" y="1183892"/>
            <a:ext cx="403943" cy="388364"/>
            <a:chOff x="4447550" y="249750"/>
            <a:chExt cx="500425" cy="481125"/>
          </a:xfrm>
        </p:grpSpPr>
        <p:sp>
          <p:nvSpPr>
            <p:cNvPr id="4087" name="Google Shape;4087;p45"/>
            <p:cNvSpPr/>
            <p:nvPr/>
          </p:nvSpPr>
          <p:spPr>
            <a:xfrm>
              <a:off x="444755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4" y="0"/>
                  </a:moveTo>
                  <a:lnTo>
                    <a:pt x="10639" y="1635"/>
                  </a:lnTo>
                  <a:cubicBezTo>
                    <a:pt x="10811" y="1720"/>
                    <a:pt x="10970" y="1831"/>
                    <a:pt x="11109" y="1964"/>
                  </a:cubicBezTo>
                  <a:cubicBezTo>
                    <a:pt x="11771" y="2623"/>
                    <a:pt x="11771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3" y="9287"/>
                    <a:pt x="2463" y="8215"/>
                    <a:pt x="3126" y="7552"/>
                  </a:cubicBezTo>
                  <a:lnTo>
                    <a:pt x="5330" y="5351"/>
                  </a:lnTo>
                  <a:cubicBezTo>
                    <a:pt x="4924" y="4499"/>
                    <a:pt x="4764" y="3554"/>
                    <a:pt x="4866" y="2620"/>
                  </a:cubicBezTo>
                  <a:lnTo>
                    <a:pt x="4866" y="2620"/>
                  </a:lnTo>
                  <a:lnTo>
                    <a:pt x="1527" y="5956"/>
                  </a:lnTo>
                  <a:cubicBezTo>
                    <a:pt x="0" y="7501"/>
                    <a:pt x="6" y="9992"/>
                    <a:pt x="1545" y="11530"/>
                  </a:cubicBezTo>
                  <a:cubicBezTo>
                    <a:pt x="2316" y="12301"/>
                    <a:pt x="3327" y="12687"/>
                    <a:pt x="4339" y="12687"/>
                  </a:cubicBezTo>
                  <a:cubicBezTo>
                    <a:pt x="5343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8" y="3276"/>
                    <a:pt x="13626" y="1843"/>
                  </a:cubicBezTo>
                  <a:cubicBezTo>
                    <a:pt x="13500" y="1467"/>
                    <a:pt x="13316" y="1114"/>
                    <a:pt x="13075" y="798"/>
                  </a:cubicBezTo>
                  <a:lnTo>
                    <a:pt x="13066" y="807"/>
                  </a:lnTo>
                  <a:cubicBezTo>
                    <a:pt x="12952" y="663"/>
                    <a:pt x="12843" y="503"/>
                    <a:pt x="12708" y="368"/>
                  </a:cubicBezTo>
                  <a:cubicBezTo>
                    <a:pt x="12569" y="235"/>
                    <a:pt x="12428" y="115"/>
                    <a:pt x="12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8" name="Google Shape;4088;p45"/>
            <p:cNvSpPr/>
            <p:nvPr/>
          </p:nvSpPr>
          <p:spPr>
            <a:xfrm>
              <a:off x="458967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2" y="1"/>
                  </a:moveTo>
                  <a:cubicBezTo>
                    <a:pt x="8989" y="1"/>
                    <a:pt x="7985" y="381"/>
                    <a:pt x="7215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5" y="11038"/>
                  </a:cubicBezTo>
                  <a:cubicBezTo>
                    <a:pt x="639" y="11414"/>
                    <a:pt x="826" y="11767"/>
                    <a:pt x="1066" y="12083"/>
                  </a:cubicBezTo>
                  <a:lnTo>
                    <a:pt x="1073" y="12074"/>
                  </a:lnTo>
                  <a:cubicBezTo>
                    <a:pt x="1187" y="12218"/>
                    <a:pt x="1295" y="12378"/>
                    <a:pt x="1434" y="12513"/>
                  </a:cubicBezTo>
                  <a:cubicBezTo>
                    <a:pt x="1569" y="12646"/>
                    <a:pt x="1711" y="12766"/>
                    <a:pt x="1864" y="12881"/>
                  </a:cubicBezTo>
                  <a:lnTo>
                    <a:pt x="3500" y="11243"/>
                  </a:lnTo>
                  <a:cubicBezTo>
                    <a:pt x="3328" y="11158"/>
                    <a:pt x="3168" y="11050"/>
                    <a:pt x="3030" y="10918"/>
                  </a:cubicBezTo>
                  <a:cubicBezTo>
                    <a:pt x="2367" y="10255"/>
                    <a:pt x="2367" y="9183"/>
                    <a:pt x="3030" y="8521"/>
                  </a:cubicBezTo>
                  <a:lnTo>
                    <a:pt x="8811" y="2739"/>
                  </a:lnTo>
                  <a:cubicBezTo>
                    <a:pt x="9143" y="2408"/>
                    <a:pt x="9576" y="2242"/>
                    <a:pt x="10010" y="2242"/>
                  </a:cubicBezTo>
                  <a:cubicBezTo>
                    <a:pt x="10443" y="2242"/>
                    <a:pt x="10876" y="2408"/>
                    <a:pt x="11205" y="2739"/>
                  </a:cubicBezTo>
                  <a:cubicBezTo>
                    <a:pt x="11868" y="3401"/>
                    <a:pt x="11868" y="4473"/>
                    <a:pt x="11205" y="5136"/>
                  </a:cubicBezTo>
                  <a:lnTo>
                    <a:pt x="8811" y="7530"/>
                  </a:lnTo>
                  <a:cubicBezTo>
                    <a:pt x="9215" y="8382"/>
                    <a:pt x="9375" y="9328"/>
                    <a:pt x="9272" y="10261"/>
                  </a:cubicBezTo>
                  <a:lnTo>
                    <a:pt x="12804" y="6732"/>
                  </a:lnTo>
                  <a:cubicBezTo>
                    <a:pt x="14331" y="5187"/>
                    <a:pt x="14325" y="2697"/>
                    <a:pt x="12786" y="1158"/>
                  </a:cubicBezTo>
                  <a:cubicBezTo>
                    <a:pt x="12015" y="387"/>
                    <a:pt x="11004" y="1"/>
                    <a:pt x="9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9" name="Google Shape;4089;p45"/>
          <p:cNvGrpSpPr/>
          <p:nvPr/>
        </p:nvGrpSpPr>
        <p:grpSpPr>
          <a:xfrm>
            <a:off x="1210399" y="1183609"/>
            <a:ext cx="388990" cy="388929"/>
            <a:chOff x="2685825" y="840375"/>
            <a:chExt cx="481900" cy="481825"/>
          </a:xfrm>
        </p:grpSpPr>
        <p:sp>
          <p:nvSpPr>
            <p:cNvPr id="4090" name="Google Shape;4090;p45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1" name="Google Shape;4091;p45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92" name="Google Shape;4092;p45"/>
          <p:cNvGrpSpPr/>
          <p:nvPr/>
        </p:nvGrpSpPr>
        <p:grpSpPr>
          <a:xfrm>
            <a:off x="7538174" y="1183246"/>
            <a:ext cx="401743" cy="389656"/>
            <a:chOff x="3270675" y="841800"/>
            <a:chExt cx="497700" cy="482725"/>
          </a:xfrm>
        </p:grpSpPr>
        <p:sp>
          <p:nvSpPr>
            <p:cNvPr id="4093" name="Google Shape;4093;p45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4" name="Google Shape;4094;p45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5" name="Google Shape;4095;p45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Google Shape;4100;p46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In order to use this template, you must credit </a:t>
            </a:r>
            <a:r>
              <a:rPr lang="en-GB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100">
                <a:solidFill>
                  <a:srgbClr val="435D74"/>
                </a:solidFill>
              </a:rPr>
              <a:t> </a:t>
            </a:r>
            <a:r>
              <a:rPr lang="en-GB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01" name="Google Shape;4101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02" name="Google Shape;4102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-GB" sz="1000">
                <a:solidFill>
                  <a:srgbClr val="FFFFFF"/>
                </a:solidFill>
              </a:rPr>
              <a:t> and </a:t>
            </a:r>
            <a:r>
              <a:rPr lang="en-GB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Google Shape;4107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08" name="Google Shape;4108;p47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-GB" sz="1000" b="1" u="sng">
                <a:solidFill>
                  <a:schemeClr val="hlink"/>
                </a:solidFill>
              </a:rPr>
              <a:t>S</a:t>
            </a:r>
            <a:r>
              <a:rPr lang="en-GB" sz="1100" b="1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-GB" sz="1100">
                <a:solidFill>
                  <a:schemeClr val="lt1"/>
                </a:solidFill>
              </a:rPr>
              <a:t> or keeping the "Thanks" slide.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4109" name="Google Shape;410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-GB" sz="1000">
                <a:solidFill>
                  <a:srgbClr val="FFFFFF"/>
                </a:solidFill>
              </a:rPr>
              <a:t> and </a:t>
            </a:r>
            <a:r>
              <a:rPr lang="en-GB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Google Shape;4114;p48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5" name="Google Shape;4115;p48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-GB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-GB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6" name="Google Shape;4116;p48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Select one of the parts and </a:t>
            </a:r>
            <a:r>
              <a:rPr lang="en-GB" sz="1100" b="1">
                <a:solidFill>
                  <a:srgbClr val="869FB2"/>
                </a:solidFill>
              </a:rPr>
              <a:t>ungroup</a:t>
            </a:r>
            <a:r>
              <a:rPr lang="en-GB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 b="1">
                <a:solidFill>
                  <a:srgbClr val="869FB2"/>
                </a:solidFill>
              </a:rPr>
              <a:t>Change the color</a:t>
            </a:r>
            <a:r>
              <a:rPr lang="en-GB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Then </a:t>
            </a:r>
            <a:r>
              <a:rPr lang="en-GB" sz="1100" b="1">
                <a:solidFill>
                  <a:srgbClr val="869FB2"/>
                </a:solidFill>
              </a:rPr>
              <a:t>resize</a:t>
            </a:r>
            <a:r>
              <a:rPr lang="en-GB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 b="1">
                <a:solidFill>
                  <a:srgbClr val="869FB2"/>
                </a:solidFill>
              </a:rPr>
              <a:t>Group</a:t>
            </a:r>
            <a:r>
              <a:rPr lang="en-GB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Remember to choose the</a:t>
            </a:r>
            <a:r>
              <a:rPr lang="en-GB" sz="1100">
                <a:solidFill>
                  <a:srgbClr val="78909C"/>
                </a:solidFill>
              </a:rPr>
              <a:t> </a:t>
            </a:r>
            <a:r>
              <a:rPr lang="en-GB" sz="1100">
                <a:solidFill>
                  <a:srgbClr val="869FB2"/>
                </a:solidFill>
              </a:rPr>
              <a:t>“</a:t>
            </a:r>
            <a:r>
              <a:rPr lang="en-GB" sz="1100" b="1">
                <a:solidFill>
                  <a:srgbClr val="869FB2"/>
                </a:solidFill>
              </a:rPr>
              <a:t>Keep source formatting</a:t>
            </a:r>
            <a:r>
              <a:rPr lang="en-GB" sz="1100">
                <a:solidFill>
                  <a:srgbClr val="869FB2"/>
                </a:solidFill>
              </a:rPr>
              <a:t>”</a:t>
            </a:r>
            <a:r>
              <a:rPr lang="en-GB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-GB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-GB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4117" name="Google Shape;4117;p48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4118" name="Google Shape;4118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4119" name="Google Shape;4119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4120" name="Google Shape;4120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22" name="Google Shape;4122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3" name="Google Shape;4123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4124" name="Google Shape;4124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4125" name="Google Shape;4125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27" name="Google Shape;4127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4128" name="Google Shape;4128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32" name="Google Shape;4132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4133" name="Google Shape;4133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4134" name="Google Shape;4134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36" name="Google Shape;4136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4137" name="Google Shape;4137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41" name="Google Shape;4141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4142" name="Google Shape;4142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4143" name="Google Shape;4143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4" name="Google Shape;4144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45" name="Google Shape;4145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4146" name="Google Shape;4146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7" name="Google Shape;4147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48" name="Google Shape;4148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4149" name="Google Shape;4149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4150" name="Google Shape;4150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52" name="Google Shape;4152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4153" name="Google Shape;4153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8"/>
          <p:cNvGrpSpPr/>
          <p:nvPr/>
        </p:nvGrpSpPr>
        <p:grpSpPr>
          <a:xfrm>
            <a:off x="2493112" y="1257953"/>
            <a:ext cx="2021531" cy="3005600"/>
            <a:chOff x="2493112" y="1257953"/>
            <a:chExt cx="2021531" cy="3005600"/>
          </a:xfrm>
        </p:grpSpPr>
        <p:sp>
          <p:nvSpPr>
            <p:cNvPr id="493" name="Google Shape;493;p18"/>
            <p:cNvSpPr/>
            <p:nvPr/>
          </p:nvSpPr>
          <p:spPr>
            <a:xfrm>
              <a:off x="2493112" y="1257953"/>
              <a:ext cx="1501875" cy="3005600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  <p:cxnSp>
          <p:nvCxnSpPr>
            <p:cNvPr id="494" name="Google Shape;494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8"/>
            <p:cNvCxnSpPr/>
            <p:nvPr/>
          </p:nvCxnSpPr>
          <p:spPr>
            <a:xfrm rot="10800000">
              <a:off x="3957843" y="4254027"/>
              <a:ext cx="5568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8" name="Google Shape;498;p18"/>
            <p:cNvSpPr/>
            <p:nvPr/>
          </p:nvSpPr>
          <p:spPr>
            <a:xfrm>
              <a:off x="2493112" y="1257953"/>
              <a:ext cx="1501875" cy="3005600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  <p:cxnSp>
          <p:nvCxnSpPr>
            <p:cNvPr id="499" name="Google Shape;499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8"/>
            <p:cNvCxnSpPr/>
            <p:nvPr/>
          </p:nvCxnSpPr>
          <p:spPr>
            <a:xfrm rot="10800000">
              <a:off x="3981843" y="4254027"/>
              <a:ext cx="532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Probleem</a:t>
            </a:r>
            <a:endParaRPr dirty="0"/>
          </a:p>
        </p:txBody>
      </p:sp>
      <p:grpSp>
        <p:nvGrpSpPr>
          <p:cNvPr id="504" name="Google Shape;504;p18"/>
          <p:cNvGrpSpPr/>
          <p:nvPr/>
        </p:nvGrpSpPr>
        <p:grpSpPr>
          <a:xfrm>
            <a:off x="872982" y="1250203"/>
            <a:ext cx="2430606" cy="3122348"/>
            <a:chOff x="2616388" y="1504175"/>
            <a:chExt cx="2082425" cy="2675075"/>
          </a:xfrm>
        </p:grpSpPr>
        <p:sp>
          <p:nvSpPr>
            <p:cNvPr id="505" name="Google Shape;505;p18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1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09" name="Google Shape;509;p1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5" name="Google Shape;565;p18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8"/>
          <p:cNvGrpSpPr/>
          <p:nvPr/>
        </p:nvGrpSpPr>
        <p:grpSpPr>
          <a:xfrm>
            <a:off x="4514643" y="2001759"/>
            <a:ext cx="3756117" cy="770424"/>
            <a:chOff x="4514643" y="2001759"/>
            <a:chExt cx="3756117" cy="770424"/>
          </a:xfrm>
        </p:grpSpPr>
        <p:sp>
          <p:nvSpPr>
            <p:cNvPr id="573" name="Google Shape;573;p18"/>
            <p:cNvSpPr/>
            <p:nvPr/>
          </p:nvSpPr>
          <p:spPr>
            <a:xfrm>
              <a:off x="4514643" y="2096271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4" name="Google Shape;574;p18"/>
            <p:cNvGrpSpPr/>
            <p:nvPr/>
          </p:nvGrpSpPr>
          <p:grpSpPr>
            <a:xfrm>
              <a:off x="5277960" y="2001759"/>
              <a:ext cx="2992800" cy="770424"/>
              <a:chOff x="5277960" y="2001759"/>
              <a:chExt cx="2992800" cy="770424"/>
            </a:xfrm>
          </p:grpSpPr>
          <p:sp>
            <p:nvSpPr>
              <p:cNvPr id="575" name="Google Shape;575;p18"/>
              <p:cNvSpPr txBox="1"/>
              <p:nvPr/>
            </p:nvSpPr>
            <p:spPr>
              <a:xfrm flipH="1">
                <a:off x="5277960" y="2001759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 err="1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Tijd</a:t>
                </a:r>
                <a:endParaRPr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76" name="Google Shape;576;p18"/>
              <p:cNvSpPr txBox="1"/>
              <p:nvPr/>
            </p:nvSpPr>
            <p:spPr>
              <a:xfrm flipH="1">
                <a:off x="5277960" y="2245083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Tijd</a:t>
                </a: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 is geld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77" name="Google Shape;577;p18"/>
          <p:cNvGrpSpPr/>
          <p:nvPr/>
        </p:nvGrpSpPr>
        <p:grpSpPr>
          <a:xfrm>
            <a:off x="4514643" y="2946517"/>
            <a:ext cx="3756117" cy="770424"/>
            <a:chOff x="4514643" y="2946517"/>
            <a:chExt cx="3756117" cy="770424"/>
          </a:xfrm>
        </p:grpSpPr>
        <p:sp>
          <p:nvSpPr>
            <p:cNvPr id="578" name="Google Shape;578;p18"/>
            <p:cNvSpPr/>
            <p:nvPr/>
          </p:nvSpPr>
          <p:spPr>
            <a:xfrm>
              <a:off x="4514643" y="3041029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" name="Google Shape;579;p18"/>
            <p:cNvGrpSpPr/>
            <p:nvPr/>
          </p:nvGrpSpPr>
          <p:grpSpPr>
            <a:xfrm>
              <a:off x="5277960" y="2946517"/>
              <a:ext cx="2992800" cy="770424"/>
              <a:chOff x="5277960" y="2946517"/>
              <a:chExt cx="2992800" cy="770424"/>
            </a:xfrm>
          </p:grpSpPr>
          <p:sp>
            <p:nvSpPr>
              <p:cNvPr id="580" name="Google Shape;580;p18"/>
              <p:cNvSpPr txBox="1"/>
              <p:nvPr/>
            </p:nvSpPr>
            <p:spPr>
              <a:xfrm flipH="1">
                <a:off x="5277960" y="2946517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Geld</a:t>
                </a:r>
                <a:endParaRPr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1" name="Google Shape;581;p18"/>
              <p:cNvSpPr txBox="1"/>
              <p:nvPr/>
            </p:nvSpPr>
            <p:spPr>
              <a:xfrm flipH="1">
                <a:off x="5277960" y="3189841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Lage </a:t>
                </a: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capaciteit</a:t>
                </a: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 en </a:t>
                </a: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klantenverlies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2" name="Google Shape;582;p18"/>
          <p:cNvGrpSpPr/>
          <p:nvPr/>
        </p:nvGrpSpPr>
        <p:grpSpPr>
          <a:xfrm>
            <a:off x="4514643" y="3891276"/>
            <a:ext cx="3756375" cy="770424"/>
            <a:chOff x="4514643" y="3891276"/>
            <a:chExt cx="3756375" cy="770424"/>
          </a:xfrm>
        </p:grpSpPr>
        <p:sp>
          <p:nvSpPr>
            <p:cNvPr id="583" name="Google Shape;583;p18"/>
            <p:cNvSpPr/>
            <p:nvPr/>
          </p:nvSpPr>
          <p:spPr>
            <a:xfrm>
              <a:off x="4514643" y="3985788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4" name="Google Shape;584;p18"/>
            <p:cNvGrpSpPr/>
            <p:nvPr/>
          </p:nvGrpSpPr>
          <p:grpSpPr>
            <a:xfrm>
              <a:off x="5277918" y="3891276"/>
              <a:ext cx="2993100" cy="770424"/>
              <a:chOff x="5277918" y="3891276"/>
              <a:chExt cx="2993100" cy="770424"/>
            </a:xfrm>
          </p:grpSpPr>
          <p:sp>
            <p:nvSpPr>
              <p:cNvPr id="585" name="Google Shape;585;p18"/>
              <p:cNvSpPr txBox="1"/>
              <p:nvPr/>
            </p:nvSpPr>
            <p:spPr>
              <a:xfrm>
                <a:off x="5277918" y="3891276"/>
                <a:ext cx="29931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 err="1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Voorbeeld</a:t>
                </a:r>
                <a:endParaRPr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6" name="Google Shape;586;p18"/>
              <p:cNvSpPr txBox="1"/>
              <p:nvPr/>
            </p:nvSpPr>
            <p:spPr>
              <a:xfrm>
                <a:off x="5277918" y="4134600"/>
                <a:ext cx="29931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AI service, blender (</a:t>
                </a: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renderen</a:t>
                </a: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)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7" name="Google Shape;587;p18"/>
          <p:cNvGrpSpPr/>
          <p:nvPr/>
        </p:nvGrpSpPr>
        <p:grpSpPr>
          <a:xfrm>
            <a:off x="4514643" y="1057000"/>
            <a:ext cx="3756117" cy="777983"/>
            <a:chOff x="4514643" y="1057000"/>
            <a:chExt cx="3756117" cy="777983"/>
          </a:xfrm>
        </p:grpSpPr>
        <p:sp>
          <p:nvSpPr>
            <p:cNvPr id="588" name="Google Shape;588;p18"/>
            <p:cNvSpPr/>
            <p:nvPr/>
          </p:nvSpPr>
          <p:spPr>
            <a:xfrm>
              <a:off x="4514643" y="1151512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18"/>
            <p:cNvGrpSpPr/>
            <p:nvPr/>
          </p:nvGrpSpPr>
          <p:grpSpPr>
            <a:xfrm>
              <a:off x="5247595" y="1057000"/>
              <a:ext cx="3023165" cy="777983"/>
              <a:chOff x="5247595" y="1057000"/>
              <a:chExt cx="3023165" cy="777983"/>
            </a:xfrm>
          </p:grpSpPr>
          <p:sp>
            <p:nvSpPr>
              <p:cNvPr id="590" name="Google Shape;590;p18"/>
              <p:cNvSpPr txBox="1"/>
              <p:nvPr/>
            </p:nvSpPr>
            <p:spPr>
              <a:xfrm flipH="1">
                <a:off x="5277960" y="1057000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 err="1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Zware</a:t>
                </a:r>
                <a:r>
                  <a:rPr lang="en-GB" sz="18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 taken</a:t>
                </a:r>
                <a:endParaRPr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91" name="Google Shape;591;p18"/>
              <p:cNvSpPr txBox="1"/>
              <p:nvPr/>
            </p:nvSpPr>
            <p:spPr>
              <a:xfrm flipH="1">
                <a:off x="5247595" y="1307883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nl-NL" sz="1200" dirty="0">
                    <a:latin typeface="Roboto"/>
                    <a:ea typeface="Roboto"/>
                    <a:cs typeface="Roboto"/>
                    <a:sym typeface="Roboto"/>
                  </a:rPr>
                  <a:t>Renders, </a:t>
                </a:r>
                <a:r>
                  <a:rPr lang="nl-NL" sz="1200" dirty="0" err="1">
                    <a:latin typeface="Roboto"/>
                    <a:ea typeface="Roboto"/>
                    <a:cs typeface="Roboto"/>
                    <a:sym typeface="Roboto"/>
                  </a:rPr>
                  <a:t>LLM’s</a:t>
                </a:r>
                <a:r>
                  <a:rPr lang="nl-NL" sz="1200" dirty="0">
                    <a:latin typeface="Roboto"/>
                    <a:ea typeface="Roboto"/>
                    <a:cs typeface="Roboto"/>
                    <a:sym typeface="Roboto"/>
                  </a:rPr>
                  <a:t> (beter bekent als AI)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92" name="Google Shape;592;p18"/>
          <p:cNvGrpSpPr/>
          <p:nvPr/>
        </p:nvGrpSpPr>
        <p:grpSpPr>
          <a:xfrm>
            <a:off x="4652650" y="2217670"/>
            <a:ext cx="305386" cy="338602"/>
            <a:chOff x="5096732" y="2187564"/>
            <a:chExt cx="305386" cy="338602"/>
          </a:xfrm>
        </p:grpSpPr>
        <p:sp>
          <p:nvSpPr>
            <p:cNvPr id="593" name="Google Shape;593;p18"/>
            <p:cNvSpPr/>
            <p:nvPr/>
          </p:nvSpPr>
          <p:spPr>
            <a:xfrm>
              <a:off x="5315391" y="2247184"/>
              <a:ext cx="39764" cy="19891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52145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841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176243" y="2247184"/>
              <a:ext cx="39782" cy="19891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096732" y="2347254"/>
              <a:ext cx="59655" cy="178912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76243" y="2247870"/>
              <a:ext cx="225875" cy="278296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600" name="Google Shape;600;p18"/>
            <p:cNvSpPr/>
            <p:nvPr/>
          </p:nvSpPr>
          <p:spPr>
            <a:xfrm>
              <a:off x="5073161" y="3210325"/>
              <a:ext cx="340520" cy="279651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073109" y="3368712"/>
              <a:ext cx="101144" cy="61662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06412" y="3150705"/>
              <a:ext cx="207269" cy="139165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609" name="Google Shape;609;p18"/>
            <p:cNvSpPr/>
            <p:nvPr/>
          </p:nvSpPr>
          <p:spPr>
            <a:xfrm>
              <a:off x="5110273" y="1532297"/>
              <a:ext cx="52491" cy="39764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110273" y="1312952"/>
              <a:ext cx="198785" cy="199489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110273" y="1253332"/>
              <a:ext cx="198785" cy="39764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169910" y="1353402"/>
              <a:ext cx="218658" cy="239183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Gekozen workload</a:t>
            </a:r>
            <a:endParaRPr dirty="0"/>
          </a:p>
        </p:txBody>
      </p:sp>
      <p:grpSp>
        <p:nvGrpSpPr>
          <p:cNvPr id="1649" name="Google Shape;1649;p27"/>
          <p:cNvGrpSpPr/>
          <p:nvPr/>
        </p:nvGrpSpPr>
        <p:grpSpPr>
          <a:xfrm>
            <a:off x="2984785" y="1405676"/>
            <a:ext cx="3173949" cy="3092262"/>
            <a:chOff x="3308863" y="1644937"/>
            <a:chExt cx="2526225" cy="2461013"/>
          </a:xfrm>
        </p:grpSpPr>
        <p:grpSp>
          <p:nvGrpSpPr>
            <p:cNvPr id="1650" name="Google Shape;1650;p27"/>
            <p:cNvGrpSpPr/>
            <p:nvPr/>
          </p:nvGrpSpPr>
          <p:grpSpPr>
            <a:xfrm>
              <a:off x="4447388" y="2652255"/>
              <a:ext cx="1387700" cy="1453695"/>
              <a:chOff x="4447388" y="2652255"/>
              <a:chExt cx="1387700" cy="1453695"/>
            </a:xfrm>
          </p:grpSpPr>
          <p:sp>
            <p:nvSpPr>
              <p:cNvPr id="1651" name="Google Shape;1651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7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7335" extrusionOk="0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7"/>
              <p:cNvSpPr/>
              <p:nvPr/>
            </p:nvSpPr>
            <p:spPr>
              <a:xfrm>
                <a:off x="4750660" y="2652255"/>
                <a:ext cx="603675" cy="464375"/>
              </a:xfrm>
              <a:custGeom>
                <a:avLst/>
                <a:gdLst/>
                <a:ahLst/>
                <a:cxnLst/>
                <a:rect l="l" t="t" r="r" b="b"/>
                <a:pathLst>
                  <a:path w="24147" h="18575" extrusionOk="0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7"/>
              <p:cNvSpPr/>
              <p:nvPr/>
            </p:nvSpPr>
            <p:spPr>
              <a:xfrm>
                <a:off x="5113757" y="2971823"/>
                <a:ext cx="454250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8920" extrusionOk="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7"/>
              <p:cNvSpPr/>
              <p:nvPr/>
            </p:nvSpPr>
            <p:spPr>
              <a:xfrm>
                <a:off x="5322599" y="3304270"/>
                <a:ext cx="423875" cy="490850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9634" extrusionOk="0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7"/>
              <p:cNvSpPr/>
              <p:nvPr/>
            </p:nvSpPr>
            <p:spPr>
              <a:xfrm>
                <a:off x="4490263" y="2783945"/>
                <a:ext cx="1026050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41042" h="40853" extrusionOk="0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8" name="Google Shape;1658;p27"/>
            <p:cNvSpPr/>
            <p:nvPr/>
          </p:nvSpPr>
          <p:spPr>
            <a:xfrm>
              <a:off x="3979488" y="2993900"/>
              <a:ext cx="264050" cy="127700"/>
            </a:xfrm>
            <a:custGeom>
              <a:avLst/>
              <a:gdLst/>
              <a:ahLst/>
              <a:cxnLst/>
              <a:rect l="l" t="t" r="r" b="b"/>
              <a:pathLst>
                <a:path w="10562" h="5108" extrusionOk="0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045863" y="2849525"/>
              <a:ext cx="24725" cy="219100"/>
            </a:xfrm>
            <a:custGeom>
              <a:avLst/>
              <a:gdLst/>
              <a:ahLst/>
              <a:cxnLst/>
              <a:rect l="l" t="t" r="r" b="b"/>
              <a:pathLst>
                <a:path w="989" h="8764" extrusionOk="0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045863" y="2788200"/>
              <a:ext cx="130400" cy="75350"/>
            </a:xfrm>
            <a:custGeom>
              <a:avLst/>
              <a:gdLst/>
              <a:ahLst/>
              <a:cxnLst/>
              <a:rect l="l" t="t" r="r" b="b"/>
              <a:pathLst>
                <a:path w="5216" h="3014" extrusionOk="0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069963" y="2802200"/>
              <a:ext cx="106900" cy="266425"/>
            </a:xfrm>
            <a:custGeom>
              <a:avLst/>
              <a:gdLst/>
              <a:ahLst/>
              <a:cxnLst/>
              <a:rect l="l" t="t" r="r" b="b"/>
              <a:pathLst>
                <a:path w="4276" h="10657" extrusionOk="0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3554138" y="3162650"/>
              <a:ext cx="30975" cy="29200"/>
            </a:xfrm>
            <a:custGeom>
              <a:avLst/>
              <a:gdLst/>
              <a:ahLst/>
              <a:cxnLst/>
              <a:rect l="l" t="t" r="r" b="b"/>
              <a:pathLst>
                <a:path w="1239" h="1168" extrusionOk="0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3552338" y="1956550"/>
              <a:ext cx="973075" cy="1221025"/>
            </a:xfrm>
            <a:custGeom>
              <a:avLst/>
              <a:gdLst/>
              <a:ahLst/>
              <a:cxnLst/>
              <a:rect l="l" t="t" r="r" b="b"/>
              <a:pathLst>
                <a:path w="38923" h="48841" extrusionOk="0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3576463" y="1969250"/>
              <a:ext cx="957875" cy="1224425"/>
            </a:xfrm>
            <a:custGeom>
              <a:avLst/>
              <a:gdLst/>
              <a:ahLst/>
              <a:cxnLst/>
              <a:rect l="l" t="t" r="r" b="b"/>
              <a:pathLst>
                <a:path w="38315" h="48977" extrusionOk="0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3576463" y="1969350"/>
              <a:ext cx="957875" cy="1224300"/>
            </a:xfrm>
            <a:custGeom>
              <a:avLst/>
              <a:gdLst/>
              <a:ahLst/>
              <a:cxnLst/>
              <a:rect l="l" t="t" r="r" b="b"/>
              <a:pathLst>
                <a:path w="38315" h="48972" extrusionOk="0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3597288" y="1989600"/>
              <a:ext cx="919200" cy="1168625"/>
            </a:xfrm>
            <a:custGeom>
              <a:avLst/>
              <a:gdLst/>
              <a:ahLst/>
              <a:cxnLst/>
              <a:rect l="l" t="t" r="r" b="b"/>
              <a:pathLst>
                <a:path w="36768" h="46745" extrusionOk="0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3981863" y="3106100"/>
              <a:ext cx="524200" cy="225050"/>
            </a:xfrm>
            <a:custGeom>
              <a:avLst/>
              <a:gdLst/>
              <a:ahLst/>
              <a:cxnLst/>
              <a:rect l="l" t="t" r="r" b="b"/>
              <a:pathLst>
                <a:path w="20968" h="9002" extrusionOk="0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3978888" y="3021150"/>
              <a:ext cx="529850" cy="299750"/>
            </a:xfrm>
            <a:custGeom>
              <a:avLst/>
              <a:gdLst/>
              <a:ahLst/>
              <a:cxnLst/>
              <a:rect l="l" t="t" r="r" b="b"/>
              <a:pathLst>
                <a:path w="21194" h="11990" extrusionOk="0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3981563" y="3021275"/>
              <a:ext cx="524500" cy="299475"/>
            </a:xfrm>
            <a:custGeom>
              <a:avLst/>
              <a:gdLst/>
              <a:ahLst/>
              <a:cxnLst/>
              <a:rect l="l" t="t" r="r" b="b"/>
              <a:pathLst>
                <a:path w="20980" h="11979" extrusionOk="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019663" y="3036300"/>
              <a:ext cx="436700" cy="257875"/>
            </a:xfrm>
            <a:custGeom>
              <a:avLst/>
              <a:gdLst/>
              <a:ahLst/>
              <a:cxnLst/>
              <a:rect l="l" t="t" r="r" b="b"/>
              <a:pathLst>
                <a:path w="17468" h="10315" extrusionOk="0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4010438" y="2155100"/>
              <a:ext cx="448300" cy="417025"/>
            </a:xfrm>
            <a:custGeom>
              <a:avLst/>
              <a:gdLst/>
              <a:ahLst/>
              <a:cxnLst/>
              <a:rect l="l" t="t" r="r" b="b"/>
              <a:pathLst>
                <a:path w="17932" h="16681" extrusionOk="0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4051513" y="2226225"/>
              <a:ext cx="410500" cy="322700"/>
            </a:xfrm>
            <a:custGeom>
              <a:avLst/>
              <a:gdLst/>
              <a:ahLst/>
              <a:cxnLst/>
              <a:rect l="l" t="t" r="r" b="b"/>
              <a:pathLst>
                <a:path w="16420" h="12908" extrusionOk="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3968163" y="2370900"/>
              <a:ext cx="25" cy="284275"/>
            </a:xfrm>
            <a:custGeom>
              <a:avLst/>
              <a:gdLst/>
              <a:ahLst/>
              <a:cxnLst/>
              <a:rect l="l" t="t" r="r" b="b"/>
              <a:pathLst>
                <a:path w="1" h="11371" fill="none" extrusionOk="0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3952688" y="2330125"/>
              <a:ext cx="527775" cy="303325"/>
            </a:xfrm>
            <a:custGeom>
              <a:avLst/>
              <a:gdLst/>
              <a:ahLst/>
              <a:cxnLst/>
              <a:rect l="l" t="t" r="r" b="b"/>
              <a:pathLst>
                <a:path w="21111" h="12133" fill="none" extrusionOk="0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3646113" y="2778375"/>
              <a:ext cx="246175" cy="245375"/>
            </a:xfrm>
            <a:custGeom>
              <a:avLst/>
              <a:gdLst/>
              <a:ahLst/>
              <a:cxnLst/>
              <a:rect l="l" t="t" r="r" b="b"/>
              <a:pathLst>
                <a:path w="9847" h="9815" extrusionOk="0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3720513" y="2747725"/>
              <a:ext cx="80100" cy="162250"/>
            </a:xfrm>
            <a:custGeom>
              <a:avLst/>
              <a:gdLst/>
              <a:ahLst/>
              <a:cxnLst/>
              <a:rect l="l" t="t" r="r" b="b"/>
              <a:pathLst>
                <a:path w="3204" h="6490" extrusionOk="0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3621988" y="2435025"/>
              <a:ext cx="287575" cy="359850"/>
            </a:xfrm>
            <a:custGeom>
              <a:avLst/>
              <a:gdLst/>
              <a:ahLst/>
              <a:cxnLst/>
              <a:rect l="l" t="t" r="r" b="b"/>
              <a:pathLst>
                <a:path w="11503" h="14394" extrusionOk="0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3982463" y="2408100"/>
              <a:ext cx="489075" cy="431025"/>
            </a:xfrm>
            <a:custGeom>
              <a:avLst/>
              <a:gdLst/>
              <a:ahLst/>
              <a:cxnLst/>
              <a:rect l="l" t="t" r="r" b="b"/>
              <a:pathLst>
                <a:path w="19563" h="17241" extrusionOk="0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3308863" y="2388488"/>
              <a:ext cx="674525" cy="1025150"/>
            </a:xfrm>
            <a:custGeom>
              <a:avLst/>
              <a:gdLst/>
              <a:ahLst/>
              <a:cxnLst/>
              <a:rect l="l" t="t" r="r" b="b"/>
              <a:pathLst>
                <a:path w="26981" h="41006" extrusionOk="0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3743438" y="2542050"/>
              <a:ext cx="131900" cy="95575"/>
            </a:xfrm>
            <a:custGeom>
              <a:avLst/>
              <a:gdLst/>
              <a:ahLst/>
              <a:cxnLst/>
              <a:rect l="l" t="t" r="r" b="b"/>
              <a:pathLst>
                <a:path w="5276" h="3823" extrusionOk="0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4301838" y="1738075"/>
              <a:ext cx="535825" cy="814425"/>
            </a:xfrm>
            <a:custGeom>
              <a:avLst/>
              <a:gdLst/>
              <a:ahLst/>
              <a:cxnLst/>
              <a:rect l="l" t="t" r="r" b="b"/>
              <a:pathLst>
                <a:path w="21433" h="32577" extrusionOk="0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4321788" y="1809825"/>
              <a:ext cx="430425" cy="672725"/>
            </a:xfrm>
            <a:custGeom>
              <a:avLst/>
              <a:gdLst/>
              <a:ahLst/>
              <a:cxnLst/>
              <a:rect l="l" t="t" r="r" b="b"/>
              <a:pathLst>
                <a:path w="17217" h="26909" extrusionOk="0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369288" y="2576313"/>
              <a:ext cx="508725" cy="768875"/>
            </a:xfrm>
            <a:custGeom>
              <a:avLst/>
              <a:gdLst/>
              <a:ahLst/>
              <a:cxnLst/>
              <a:rect l="l" t="t" r="r" b="b"/>
              <a:pathLst>
                <a:path w="20349" h="30755" extrusionOk="0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8" name="Google Shape;1688;p27"/>
          <p:cNvGrpSpPr/>
          <p:nvPr/>
        </p:nvGrpSpPr>
        <p:grpSpPr>
          <a:xfrm>
            <a:off x="690476" y="1570560"/>
            <a:ext cx="2278674" cy="1176853"/>
            <a:chOff x="690476" y="1286797"/>
            <a:chExt cx="2278674" cy="1176853"/>
          </a:xfrm>
        </p:grpSpPr>
        <p:sp>
          <p:nvSpPr>
            <p:cNvPr id="1689" name="Google Shape;1689;p27"/>
            <p:cNvSpPr txBox="1"/>
            <p:nvPr/>
          </p:nvSpPr>
          <p:spPr>
            <a:xfrm>
              <a:off x="690476" y="128679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Gekozen workload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0" name="Google Shape;1690;p27"/>
            <p:cNvSpPr txBox="1"/>
            <p:nvPr/>
          </p:nvSpPr>
          <p:spPr>
            <a:xfrm>
              <a:off x="690650" y="161645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Blender renders,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Game- en video-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industrie</a:t>
              </a:r>
              <a:endParaRPr lang="en-GB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1" name="Google Shape;1691;p27"/>
          <p:cNvGrpSpPr/>
          <p:nvPr/>
        </p:nvGrpSpPr>
        <p:grpSpPr>
          <a:xfrm>
            <a:off x="6412104" y="2913568"/>
            <a:ext cx="2278674" cy="1176853"/>
            <a:chOff x="6412401" y="2742047"/>
            <a:chExt cx="2278674" cy="1176853"/>
          </a:xfrm>
        </p:grpSpPr>
        <p:sp>
          <p:nvSpPr>
            <p:cNvPr id="1692" name="Google Shape;1692;p27"/>
            <p:cNvSpPr txBox="1"/>
            <p:nvPr/>
          </p:nvSpPr>
          <p:spPr>
            <a:xfrm>
              <a:off x="6412401" y="274204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Waarom?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3" name="Google Shape;1693;p27"/>
            <p:cNvSpPr txBox="1"/>
            <p:nvPr/>
          </p:nvSpPr>
          <p:spPr>
            <a:xfrm>
              <a:off x="6412575" y="307170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Gehoord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over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probleem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Oplossing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ligt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in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mijn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interessegebied</a:t>
              </a:r>
              <a:endParaRPr lang="en-GB" sz="12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4" name="Google Shape;1694;p27"/>
          <p:cNvGrpSpPr/>
          <p:nvPr/>
        </p:nvGrpSpPr>
        <p:grpSpPr>
          <a:xfrm>
            <a:off x="1828850" y="2841350"/>
            <a:ext cx="1070200" cy="1008825"/>
            <a:chOff x="1828850" y="2765150"/>
            <a:chExt cx="1070200" cy="1008825"/>
          </a:xfrm>
        </p:grpSpPr>
        <p:sp>
          <p:nvSpPr>
            <p:cNvPr id="1695" name="Google Shape;1695;p27"/>
            <p:cNvSpPr/>
            <p:nvPr/>
          </p:nvSpPr>
          <p:spPr>
            <a:xfrm>
              <a:off x="1828850" y="2766100"/>
              <a:ext cx="1070200" cy="1007875"/>
            </a:xfrm>
            <a:custGeom>
              <a:avLst/>
              <a:gdLst/>
              <a:ahLst/>
              <a:cxnLst/>
              <a:rect l="l" t="t" r="r" b="b"/>
              <a:pathLst>
                <a:path w="42808" h="40315" extrusionOk="0">
                  <a:moveTo>
                    <a:pt x="42808" y="14416"/>
                  </a:moveTo>
                  <a:lnTo>
                    <a:pt x="0" y="40315"/>
                  </a:lnTo>
                  <a:lnTo>
                    <a:pt x="108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696" name="Google Shape;1696;p27"/>
            <p:cNvSpPr/>
            <p:nvPr/>
          </p:nvSpPr>
          <p:spPr>
            <a:xfrm>
              <a:off x="1828850" y="2765150"/>
              <a:ext cx="1070200" cy="1004800"/>
            </a:xfrm>
            <a:custGeom>
              <a:avLst/>
              <a:gdLst/>
              <a:ahLst/>
              <a:cxnLst/>
              <a:rect l="l" t="t" r="r" b="b"/>
              <a:pathLst>
                <a:path w="42808" h="40192" extrusionOk="0">
                  <a:moveTo>
                    <a:pt x="42808" y="14293"/>
                  </a:moveTo>
                  <a:lnTo>
                    <a:pt x="0" y="40192"/>
                  </a:lnTo>
                  <a:lnTo>
                    <a:pt x="108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1697" name="Google Shape;1697;p27"/>
          <p:cNvGrpSpPr/>
          <p:nvPr/>
        </p:nvGrpSpPr>
        <p:grpSpPr>
          <a:xfrm>
            <a:off x="5659725" y="1818300"/>
            <a:ext cx="1895800" cy="1151888"/>
            <a:chOff x="5659725" y="1742100"/>
            <a:chExt cx="1895800" cy="1151888"/>
          </a:xfrm>
        </p:grpSpPr>
        <p:sp>
          <p:nvSpPr>
            <p:cNvPr id="1698" name="Google Shape;1698;p27"/>
            <p:cNvSpPr/>
            <p:nvPr/>
          </p:nvSpPr>
          <p:spPr>
            <a:xfrm>
              <a:off x="5659725" y="1746113"/>
              <a:ext cx="1895800" cy="1147875"/>
            </a:xfrm>
            <a:custGeom>
              <a:avLst/>
              <a:gdLst/>
              <a:ahLst/>
              <a:cxnLst/>
              <a:rect l="l" t="t" r="r" b="b"/>
              <a:pathLst>
                <a:path w="75832" h="45915" extrusionOk="0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699" name="Google Shape;1699;p27"/>
            <p:cNvSpPr/>
            <p:nvPr/>
          </p:nvSpPr>
          <p:spPr>
            <a:xfrm>
              <a:off x="5659725" y="1742100"/>
              <a:ext cx="1895800" cy="1147875"/>
            </a:xfrm>
            <a:custGeom>
              <a:avLst/>
              <a:gdLst/>
              <a:ahLst/>
              <a:cxnLst/>
              <a:rect l="l" t="t" r="r" b="b"/>
              <a:pathLst>
                <a:path w="75832" h="45915" extrusionOk="0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3"/>
          <p:cNvSpPr/>
          <p:nvPr/>
        </p:nvSpPr>
        <p:spPr>
          <a:xfrm>
            <a:off x="2910550" y="813700"/>
            <a:ext cx="3322984" cy="3754732"/>
          </a:xfrm>
          <a:custGeom>
            <a:avLst/>
            <a:gdLst/>
            <a:ahLst/>
            <a:cxnLst/>
            <a:rect l="l" t="t" r="r" b="b"/>
            <a:pathLst>
              <a:path w="53603" h="64104" extrusionOk="0">
                <a:moveTo>
                  <a:pt x="26802" y="0"/>
                </a:moveTo>
                <a:lnTo>
                  <a:pt x="1" y="15479"/>
                </a:lnTo>
                <a:lnTo>
                  <a:pt x="155" y="15562"/>
                </a:lnTo>
                <a:lnTo>
                  <a:pt x="60" y="15609"/>
                </a:lnTo>
                <a:lnTo>
                  <a:pt x="203" y="15693"/>
                </a:lnTo>
                <a:lnTo>
                  <a:pt x="108" y="15752"/>
                </a:lnTo>
                <a:lnTo>
                  <a:pt x="251" y="15836"/>
                </a:lnTo>
                <a:lnTo>
                  <a:pt x="155" y="15895"/>
                </a:lnTo>
                <a:lnTo>
                  <a:pt x="298" y="15979"/>
                </a:lnTo>
                <a:lnTo>
                  <a:pt x="215" y="16038"/>
                </a:lnTo>
                <a:lnTo>
                  <a:pt x="358" y="16121"/>
                </a:lnTo>
                <a:lnTo>
                  <a:pt x="263" y="16169"/>
                </a:lnTo>
                <a:lnTo>
                  <a:pt x="405" y="16252"/>
                </a:lnTo>
                <a:lnTo>
                  <a:pt x="310" y="16312"/>
                </a:lnTo>
                <a:lnTo>
                  <a:pt x="453" y="16395"/>
                </a:lnTo>
                <a:lnTo>
                  <a:pt x="358" y="16455"/>
                </a:lnTo>
                <a:lnTo>
                  <a:pt x="513" y="16538"/>
                </a:lnTo>
                <a:lnTo>
                  <a:pt x="417" y="16586"/>
                </a:lnTo>
                <a:lnTo>
                  <a:pt x="560" y="16681"/>
                </a:lnTo>
                <a:lnTo>
                  <a:pt x="465" y="16729"/>
                </a:lnTo>
                <a:lnTo>
                  <a:pt x="608" y="16812"/>
                </a:lnTo>
                <a:lnTo>
                  <a:pt x="513" y="16872"/>
                </a:lnTo>
                <a:lnTo>
                  <a:pt x="667" y="16955"/>
                </a:lnTo>
                <a:lnTo>
                  <a:pt x="572" y="17014"/>
                </a:lnTo>
                <a:lnTo>
                  <a:pt x="715" y="17098"/>
                </a:lnTo>
                <a:lnTo>
                  <a:pt x="620" y="17145"/>
                </a:lnTo>
                <a:lnTo>
                  <a:pt x="763" y="17241"/>
                </a:lnTo>
                <a:lnTo>
                  <a:pt x="667" y="17288"/>
                </a:lnTo>
                <a:lnTo>
                  <a:pt x="822" y="17372"/>
                </a:lnTo>
                <a:lnTo>
                  <a:pt x="727" y="17431"/>
                </a:lnTo>
                <a:lnTo>
                  <a:pt x="870" y="17514"/>
                </a:lnTo>
                <a:lnTo>
                  <a:pt x="774" y="17574"/>
                </a:lnTo>
                <a:lnTo>
                  <a:pt x="917" y="17657"/>
                </a:lnTo>
                <a:lnTo>
                  <a:pt x="822" y="17705"/>
                </a:lnTo>
                <a:lnTo>
                  <a:pt x="977" y="17800"/>
                </a:lnTo>
                <a:lnTo>
                  <a:pt x="882" y="17848"/>
                </a:lnTo>
                <a:lnTo>
                  <a:pt x="1025" y="17931"/>
                </a:lnTo>
                <a:lnTo>
                  <a:pt x="929" y="17991"/>
                </a:lnTo>
                <a:lnTo>
                  <a:pt x="1072" y="18074"/>
                </a:lnTo>
                <a:lnTo>
                  <a:pt x="977" y="18134"/>
                </a:lnTo>
                <a:lnTo>
                  <a:pt x="1132" y="18217"/>
                </a:lnTo>
                <a:lnTo>
                  <a:pt x="1036" y="18265"/>
                </a:lnTo>
                <a:lnTo>
                  <a:pt x="1179" y="18348"/>
                </a:lnTo>
                <a:lnTo>
                  <a:pt x="1084" y="18407"/>
                </a:lnTo>
                <a:lnTo>
                  <a:pt x="1227" y="18491"/>
                </a:lnTo>
                <a:lnTo>
                  <a:pt x="1132" y="18550"/>
                </a:lnTo>
                <a:lnTo>
                  <a:pt x="1286" y="18634"/>
                </a:lnTo>
                <a:lnTo>
                  <a:pt x="1191" y="18693"/>
                </a:lnTo>
                <a:lnTo>
                  <a:pt x="1334" y="18777"/>
                </a:lnTo>
                <a:lnTo>
                  <a:pt x="1239" y="18824"/>
                </a:lnTo>
                <a:lnTo>
                  <a:pt x="1382" y="18908"/>
                </a:lnTo>
                <a:lnTo>
                  <a:pt x="1286" y="18967"/>
                </a:lnTo>
                <a:lnTo>
                  <a:pt x="1429" y="19050"/>
                </a:lnTo>
                <a:lnTo>
                  <a:pt x="1334" y="19110"/>
                </a:lnTo>
                <a:lnTo>
                  <a:pt x="1489" y="19193"/>
                </a:lnTo>
                <a:lnTo>
                  <a:pt x="1394" y="19253"/>
                </a:lnTo>
                <a:lnTo>
                  <a:pt x="1536" y="19336"/>
                </a:lnTo>
                <a:lnTo>
                  <a:pt x="1441" y="19384"/>
                </a:lnTo>
                <a:lnTo>
                  <a:pt x="1584" y="19467"/>
                </a:lnTo>
                <a:lnTo>
                  <a:pt x="1489" y="19527"/>
                </a:lnTo>
                <a:lnTo>
                  <a:pt x="1644" y="19610"/>
                </a:lnTo>
                <a:lnTo>
                  <a:pt x="1548" y="19670"/>
                </a:lnTo>
                <a:lnTo>
                  <a:pt x="1691" y="19753"/>
                </a:lnTo>
                <a:lnTo>
                  <a:pt x="1596" y="19812"/>
                </a:lnTo>
                <a:lnTo>
                  <a:pt x="1739" y="19896"/>
                </a:lnTo>
                <a:lnTo>
                  <a:pt x="1644" y="19943"/>
                </a:lnTo>
                <a:lnTo>
                  <a:pt x="1798" y="20027"/>
                </a:lnTo>
                <a:lnTo>
                  <a:pt x="1703" y="20086"/>
                </a:lnTo>
                <a:lnTo>
                  <a:pt x="1846" y="20170"/>
                </a:lnTo>
                <a:lnTo>
                  <a:pt x="1751" y="20229"/>
                </a:lnTo>
                <a:lnTo>
                  <a:pt x="1894" y="20312"/>
                </a:lnTo>
                <a:lnTo>
                  <a:pt x="1798" y="20372"/>
                </a:lnTo>
                <a:lnTo>
                  <a:pt x="1953" y="20455"/>
                </a:lnTo>
                <a:lnTo>
                  <a:pt x="1858" y="20503"/>
                </a:lnTo>
                <a:lnTo>
                  <a:pt x="2001" y="20586"/>
                </a:lnTo>
                <a:lnTo>
                  <a:pt x="1906" y="20646"/>
                </a:lnTo>
                <a:lnTo>
                  <a:pt x="2048" y="20729"/>
                </a:lnTo>
                <a:lnTo>
                  <a:pt x="1953" y="20789"/>
                </a:lnTo>
                <a:lnTo>
                  <a:pt x="2108" y="20872"/>
                </a:lnTo>
                <a:lnTo>
                  <a:pt x="2013" y="20920"/>
                </a:lnTo>
                <a:lnTo>
                  <a:pt x="2156" y="21015"/>
                </a:lnTo>
                <a:lnTo>
                  <a:pt x="2060" y="21063"/>
                </a:lnTo>
                <a:lnTo>
                  <a:pt x="2203" y="21146"/>
                </a:lnTo>
                <a:lnTo>
                  <a:pt x="2108" y="21205"/>
                </a:lnTo>
                <a:lnTo>
                  <a:pt x="2251" y="21289"/>
                </a:lnTo>
                <a:lnTo>
                  <a:pt x="2156" y="21348"/>
                </a:lnTo>
                <a:lnTo>
                  <a:pt x="2310" y="21432"/>
                </a:lnTo>
                <a:lnTo>
                  <a:pt x="2215" y="21479"/>
                </a:lnTo>
                <a:lnTo>
                  <a:pt x="2358" y="21563"/>
                </a:lnTo>
                <a:lnTo>
                  <a:pt x="2263" y="21622"/>
                </a:lnTo>
                <a:lnTo>
                  <a:pt x="2406" y="21705"/>
                </a:lnTo>
                <a:lnTo>
                  <a:pt x="2310" y="21765"/>
                </a:lnTo>
                <a:lnTo>
                  <a:pt x="2465" y="21848"/>
                </a:lnTo>
                <a:lnTo>
                  <a:pt x="2370" y="21908"/>
                </a:lnTo>
                <a:lnTo>
                  <a:pt x="2513" y="21991"/>
                </a:lnTo>
                <a:lnTo>
                  <a:pt x="2418" y="22039"/>
                </a:lnTo>
                <a:lnTo>
                  <a:pt x="2560" y="22134"/>
                </a:lnTo>
                <a:lnTo>
                  <a:pt x="2465" y="22182"/>
                </a:lnTo>
                <a:lnTo>
                  <a:pt x="2620" y="22265"/>
                </a:lnTo>
                <a:lnTo>
                  <a:pt x="2525" y="22325"/>
                </a:lnTo>
                <a:lnTo>
                  <a:pt x="2668" y="22408"/>
                </a:lnTo>
                <a:lnTo>
                  <a:pt x="2572" y="22456"/>
                </a:lnTo>
                <a:lnTo>
                  <a:pt x="2715" y="22551"/>
                </a:lnTo>
                <a:lnTo>
                  <a:pt x="2620" y="22598"/>
                </a:lnTo>
                <a:lnTo>
                  <a:pt x="2775" y="22682"/>
                </a:lnTo>
                <a:lnTo>
                  <a:pt x="2679" y="22741"/>
                </a:lnTo>
                <a:lnTo>
                  <a:pt x="2822" y="22825"/>
                </a:lnTo>
                <a:lnTo>
                  <a:pt x="2727" y="22884"/>
                </a:lnTo>
                <a:lnTo>
                  <a:pt x="2870" y="22968"/>
                </a:lnTo>
                <a:lnTo>
                  <a:pt x="2775" y="23027"/>
                </a:lnTo>
                <a:lnTo>
                  <a:pt x="2930" y="23110"/>
                </a:lnTo>
                <a:lnTo>
                  <a:pt x="2834" y="23158"/>
                </a:lnTo>
                <a:lnTo>
                  <a:pt x="2977" y="23241"/>
                </a:lnTo>
                <a:lnTo>
                  <a:pt x="2882" y="23301"/>
                </a:lnTo>
                <a:lnTo>
                  <a:pt x="3025" y="23384"/>
                </a:lnTo>
                <a:lnTo>
                  <a:pt x="2930" y="23444"/>
                </a:lnTo>
                <a:lnTo>
                  <a:pt x="3084" y="23527"/>
                </a:lnTo>
                <a:lnTo>
                  <a:pt x="2977" y="23587"/>
                </a:lnTo>
                <a:lnTo>
                  <a:pt x="3132" y="23670"/>
                </a:lnTo>
                <a:lnTo>
                  <a:pt x="3037" y="23718"/>
                </a:lnTo>
                <a:lnTo>
                  <a:pt x="3180" y="23801"/>
                </a:lnTo>
                <a:lnTo>
                  <a:pt x="3084" y="23861"/>
                </a:lnTo>
                <a:lnTo>
                  <a:pt x="3227" y="23944"/>
                </a:lnTo>
                <a:lnTo>
                  <a:pt x="3132" y="24003"/>
                </a:lnTo>
                <a:lnTo>
                  <a:pt x="3287" y="24087"/>
                </a:lnTo>
                <a:lnTo>
                  <a:pt x="3191" y="24146"/>
                </a:lnTo>
                <a:lnTo>
                  <a:pt x="3334" y="24230"/>
                </a:lnTo>
                <a:lnTo>
                  <a:pt x="3239" y="24277"/>
                </a:lnTo>
                <a:lnTo>
                  <a:pt x="3382" y="24361"/>
                </a:lnTo>
                <a:lnTo>
                  <a:pt x="3287" y="24420"/>
                </a:lnTo>
                <a:lnTo>
                  <a:pt x="3441" y="24503"/>
                </a:lnTo>
                <a:lnTo>
                  <a:pt x="3346" y="24563"/>
                </a:lnTo>
                <a:lnTo>
                  <a:pt x="3489" y="24646"/>
                </a:lnTo>
                <a:lnTo>
                  <a:pt x="3394" y="24694"/>
                </a:lnTo>
                <a:lnTo>
                  <a:pt x="3537" y="24789"/>
                </a:lnTo>
                <a:lnTo>
                  <a:pt x="3441" y="24837"/>
                </a:lnTo>
                <a:lnTo>
                  <a:pt x="3596" y="24920"/>
                </a:lnTo>
                <a:lnTo>
                  <a:pt x="3501" y="24980"/>
                </a:lnTo>
                <a:lnTo>
                  <a:pt x="3644" y="25063"/>
                </a:lnTo>
                <a:lnTo>
                  <a:pt x="3549" y="25123"/>
                </a:lnTo>
                <a:lnTo>
                  <a:pt x="3692" y="25206"/>
                </a:lnTo>
                <a:lnTo>
                  <a:pt x="3596" y="25254"/>
                </a:lnTo>
                <a:lnTo>
                  <a:pt x="3751" y="25349"/>
                </a:lnTo>
                <a:lnTo>
                  <a:pt x="3644" y="25396"/>
                </a:lnTo>
                <a:lnTo>
                  <a:pt x="3799" y="25480"/>
                </a:lnTo>
                <a:lnTo>
                  <a:pt x="3703" y="25539"/>
                </a:lnTo>
                <a:lnTo>
                  <a:pt x="3846" y="25623"/>
                </a:lnTo>
                <a:lnTo>
                  <a:pt x="3751" y="25682"/>
                </a:lnTo>
                <a:lnTo>
                  <a:pt x="3906" y="25766"/>
                </a:lnTo>
                <a:lnTo>
                  <a:pt x="3811" y="25813"/>
                </a:lnTo>
                <a:lnTo>
                  <a:pt x="3953" y="25908"/>
                </a:lnTo>
                <a:lnTo>
                  <a:pt x="3858" y="25956"/>
                </a:lnTo>
                <a:lnTo>
                  <a:pt x="4001" y="26039"/>
                </a:lnTo>
                <a:lnTo>
                  <a:pt x="3906" y="26099"/>
                </a:lnTo>
                <a:lnTo>
                  <a:pt x="4049" y="26182"/>
                </a:lnTo>
                <a:lnTo>
                  <a:pt x="3953" y="26242"/>
                </a:lnTo>
                <a:lnTo>
                  <a:pt x="4108" y="26325"/>
                </a:lnTo>
                <a:lnTo>
                  <a:pt x="4013" y="26373"/>
                </a:lnTo>
                <a:lnTo>
                  <a:pt x="4156" y="26456"/>
                </a:lnTo>
                <a:lnTo>
                  <a:pt x="4061" y="26516"/>
                </a:lnTo>
                <a:lnTo>
                  <a:pt x="4203" y="26599"/>
                </a:lnTo>
                <a:lnTo>
                  <a:pt x="4108" y="26658"/>
                </a:lnTo>
                <a:lnTo>
                  <a:pt x="4263" y="26742"/>
                </a:lnTo>
                <a:lnTo>
                  <a:pt x="4168" y="26801"/>
                </a:lnTo>
                <a:lnTo>
                  <a:pt x="4311" y="26885"/>
                </a:lnTo>
                <a:lnTo>
                  <a:pt x="4215" y="26932"/>
                </a:lnTo>
                <a:lnTo>
                  <a:pt x="4358" y="27016"/>
                </a:lnTo>
                <a:lnTo>
                  <a:pt x="4263" y="27075"/>
                </a:lnTo>
                <a:lnTo>
                  <a:pt x="4418" y="27159"/>
                </a:lnTo>
                <a:lnTo>
                  <a:pt x="4323" y="27218"/>
                </a:lnTo>
                <a:lnTo>
                  <a:pt x="4465" y="27301"/>
                </a:lnTo>
                <a:lnTo>
                  <a:pt x="4370" y="27349"/>
                </a:lnTo>
                <a:lnTo>
                  <a:pt x="4513" y="27444"/>
                </a:lnTo>
                <a:lnTo>
                  <a:pt x="4418" y="27492"/>
                </a:lnTo>
                <a:lnTo>
                  <a:pt x="4573" y="27575"/>
                </a:lnTo>
                <a:lnTo>
                  <a:pt x="4465" y="27635"/>
                </a:lnTo>
                <a:lnTo>
                  <a:pt x="4620" y="27718"/>
                </a:lnTo>
                <a:lnTo>
                  <a:pt x="4525" y="27778"/>
                </a:lnTo>
                <a:lnTo>
                  <a:pt x="4668" y="27861"/>
                </a:lnTo>
                <a:lnTo>
                  <a:pt x="4573" y="27921"/>
                </a:lnTo>
                <a:lnTo>
                  <a:pt x="4727" y="28004"/>
                </a:lnTo>
                <a:lnTo>
                  <a:pt x="4632" y="28051"/>
                </a:lnTo>
                <a:lnTo>
                  <a:pt x="4775" y="28135"/>
                </a:lnTo>
                <a:lnTo>
                  <a:pt x="4680" y="28194"/>
                </a:lnTo>
                <a:lnTo>
                  <a:pt x="4823" y="28278"/>
                </a:lnTo>
                <a:lnTo>
                  <a:pt x="4727" y="28337"/>
                </a:lnTo>
                <a:lnTo>
                  <a:pt x="4870" y="28421"/>
                </a:lnTo>
                <a:lnTo>
                  <a:pt x="4775" y="28480"/>
                </a:lnTo>
                <a:lnTo>
                  <a:pt x="4930" y="28563"/>
                </a:lnTo>
                <a:lnTo>
                  <a:pt x="4835" y="28611"/>
                </a:lnTo>
                <a:lnTo>
                  <a:pt x="4977" y="28694"/>
                </a:lnTo>
                <a:lnTo>
                  <a:pt x="4882" y="28754"/>
                </a:lnTo>
                <a:lnTo>
                  <a:pt x="5025" y="28837"/>
                </a:lnTo>
                <a:lnTo>
                  <a:pt x="4930" y="28897"/>
                </a:lnTo>
                <a:lnTo>
                  <a:pt x="5085" y="28980"/>
                </a:lnTo>
                <a:lnTo>
                  <a:pt x="4989" y="29028"/>
                </a:lnTo>
                <a:lnTo>
                  <a:pt x="5132" y="29123"/>
                </a:lnTo>
                <a:lnTo>
                  <a:pt x="5037" y="29171"/>
                </a:lnTo>
                <a:lnTo>
                  <a:pt x="5180" y="29254"/>
                </a:lnTo>
                <a:lnTo>
                  <a:pt x="5085" y="29314"/>
                </a:lnTo>
                <a:lnTo>
                  <a:pt x="5239" y="29397"/>
                </a:lnTo>
                <a:lnTo>
                  <a:pt x="5144" y="29456"/>
                </a:lnTo>
                <a:lnTo>
                  <a:pt x="5287" y="29540"/>
                </a:lnTo>
                <a:lnTo>
                  <a:pt x="5192" y="29587"/>
                </a:lnTo>
                <a:lnTo>
                  <a:pt x="5335" y="29683"/>
                </a:lnTo>
                <a:lnTo>
                  <a:pt x="5239" y="29730"/>
                </a:lnTo>
                <a:lnTo>
                  <a:pt x="5394" y="29814"/>
                </a:lnTo>
                <a:lnTo>
                  <a:pt x="5299" y="29873"/>
                </a:lnTo>
                <a:lnTo>
                  <a:pt x="5442" y="29956"/>
                </a:lnTo>
                <a:lnTo>
                  <a:pt x="5346" y="30016"/>
                </a:lnTo>
                <a:lnTo>
                  <a:pt x="5489" y="30099"/>
                </a:lnTo>
                <a:lnTo>
                  <a:pt x="5394" y="30147"/>
                </a:lnTo>
                <a:lnTo>
                  <a:pt x="5549" y="30242"/>
                </a:lnTo>
                <a:lnTo>
                  <a:pt x="5454" y="30290"/>
                </a:lnTo>
                <a:lnTo>
                  <a:pt x="5597" y="30373"/>
                </a:lnTo>
                <a:lnTo>
                  <a:pt x="5501" y="30433"/>
                </a:lnTo>
                <a:lnTo>
                  <a:pt x="5644" y="30516"/>
                </a:lnTo>
                <a:lnTo>
                  <a:pt x="5549" y="30576"/>
                </a:lnTo>
                <a:lnTo>
                  <a:pt x="5692" y="30659"/>
                </a:lnTo>
                <a:lnTo>
                  <a:pt x="5608" y="30707"/>
                </a:lnTo>
                <a:lnTo>
                  <a:pt x="5751" y="30790"/>
                </a:lnTo>
                <a:lnTo>
                  <a:pt x="5656" y="30849"/>
                </a:lnTo>
                <a:lnTo>
                  <a:pt x="5799" y="30933"/>
                </a:lnTo>
                <a:lnTo>
                  <a:pt x="5704" y="30992"/>
                </a:lnTo>
                <a:lnTo>
                  <a:pt x="5847" y="31076"/>
                </a:lnTo>
                <a:lnTo>
                  <a:pt x="5751" y="31135"/>
                </a:lnTo>
                <a:lnTo>
                  <a:pt x="5906" y="31219"/>
                </a:lnTo>
                <a:lnTo>
                  <a:pt x="5811" y="31266"/>
                </a:lnTo>
                <a:lnTo>
                  <a:pt x="5954" y="31350"/>
                </a:lnTo>
                <a:lnTo>
                  <a:pt x="5858" y="31409"/>
                </a:lnTo>
                <a:lnTo>
                  <a:pt x="6001" y="31492"/>
                </a:lnTo>
                <a:lnTo>
                  <a:pt x="5906" y="31552"/>
                </a:lnTo>
                <a:lnTo>
                  <a:pt x="6061" y="31635"/>
                </a:lnTo>
                <a:lnTo>
                  <a:pt x="5966" y="31695"/>
                </a:lnTo>
                <a:lnTo>
                  <a:pt x="6108" y="31778"/>
                </a:lnTo>
                <a:lnTo>
                  <a:pt x="6013" y="31826"/>
                </a:lnTo>
                <a:lnTo>
                  <a:pt x="6156" y="31909"/>
                </a:lnTo>
                <a:lnTo>
                  <a:pt x="6061" y="31969"/>
                </a:lnTo>
                <a:lnTo>
                  <a:pt x="6216" y="32052"/>
                </a:lnTo>
                <a:lnTo>
                  <a:pt x="6120" y="32112"/>
                </a:lnTo>
                <a:lnTo>
                  <a:pt x="6263" y="32195"/>
                </a:lnTo>
                <a:lnTo>
                  <a:pt x="6168" y="32254"/>
                </a:lnTo>
                <a:lnTo>
                  <a:pt x="6311" y="32338"/>
                </a:lnTo>
                <a:lnTo>
                  <a:pt x="6216" y="32385"/>
                </a:lnTo>
                <a:lnTo>
                  <a:pt x="6370" y="32469"/>
                </a:lnTo>
                <a:lnTo>
                  <a:pt x="6275" y="32528"/>
                </a:lnTo>
                <a:lnTo>
                  <a:pt x="6418" y="32612"/>
                </a:lnTo>
                <a:lnTo>
                  <a:pt x="6323" y="32671"/>
                </a:lnTo>
                <a:lnTo>
                  <a:pt x="6466" y="32754"/>
                </a:lnTo>
                <a:lnTo>
                  <a:pt x="6370" y="32814"/>
                </a:lnTo>
                <a:lnTo>
                  <a:pt x="6525" y="32897"/>
                </a:lnTo>
                <a:lnTo>
                  <a:pt x="6430" y="32945"/>
                </a:lnTo>
                <a:lnTo>
                  <a:pt x="6573" y="33028"/>
                </a:lnTo>
                <a:lnTo>
                  <a:pt x="6478" y="33088"/>
                </a:lnTo>
                <a:lnTo>
                  <a:pt x="6620" y="33171"/>
                </a:lnTo>
                <a:lnTo>
                  <a:pt x="6525" y="33231"/>
                </a:lnTo>
                <a:lnTo>
                  <a:pt x="6680" y="33314"/>
                </a:lnTo>
                <a:lnTo>
                  <a:pt x="6573" y="33362"/>
                </a:lnTo>
                <a:lnTo>
                  <a:pt x="6728" y="33457"/>
                </a:lnTo>
                <a:lnTo>
                  <a:pt x="6632" y="33505"/>
                </a:lnTo>
                <a:lnTo>
                  <a:pt x="6775" y="33588"/>
                </a:lnTo>
                <a:lnTo>
                  <a:pt x="6680" y="33647"/>
                </a:lnTo>
                <a:lnTo>
                  <a:pt x="6823" y="33731"/>
                </a:lnTo>
                <a:lnTo>
                  <a:pt x="6728" y="33790"/>
                </a:lnTo>
                <a:lnTo>
                  <a:pt x="6882" y="33874"/>
                </a:lnTo>
                <a:lnTo>
                  <a:pt x="6787" y="33921"/>
                </a:lnTo>
                <a:lnTo>
                  <a:pt x="6930" y="34017"/>
                </a:lnTo>
                <a:lnTo>
                  <a:pt x="6835" y="34064"/>
                </a:lnTo>
                <a:lnTo>
                  <a:pt x="6978" y="34147"/>
                </a:lnTo>
                <a:lnTo>
                  <a:pt x="6882" y="34207"/>
                </a:lnTo>
                <a:lnTo>
                  <a:pt x="7037" y="34290"/>
                </a:lnTo>
                <a:lnTo>
                  <a:pt x="6942" y="34350"/>
                </a:lnTo>
                <a:lnTo>
                  <a:pt x="7085" y="34433"/>
                </a:lnTo>
                <a:lnTo>
                  <a:pt x="6990" y="34481"/>
                </a:lnTo>
                <a:lnTo>
                  <a:pt x="7132" y="34576"/>
                </a:lnTo>
                <a:lnTo>
                  <a:pt x="7037" y="34624"/>
                </a:lnTo>
                <a:lnTo>
                  <a:pt x="7192" y="34707"/>
                </a:lnTo>
                <a:lnTo>
                  <a:pt x="7097" y="34767"/>
                </a:lnTo>
                <a:lnTo>
                  <a:pt x="7240" y="34850"/>
                </a:lnTo>
                <a:lnTo>
                  <a:pt x="7144" y="34909"/>
                </a:lnTo>
                <a:lnTo>
                  <a:pt x="7287" y="34993"/>
                </a:lnTo>
                <a:lnTo>
                  <a:pt x="7192" y="35040"/>
                </a:lnTo>
                <a:lnTo>
                  <a:pt x="7347" y="35124"/>
                </a:lnTo>
                <a:lnTo>
                  <a:pt x="7251" y="35183"/>
                </a:lnTo>
                <a:lnTo>
                  <a:pt x="7394" y="35267"/>
                </a:lnTo>
                <a:lnTo>
                  <a:pt x="7299" y="35326"/>
                </a:lnTo>
                <a:lnTo>
                  <a:pt x="7442" y="35410"/>
                </a:lnTo>
                <a:lnTo>
                  <a:pt x="7347" y="35469"/>
                </a:lnTo>
                <a:lnTo>
                  <a:pt x="7502" y="35552"/>
                </a:lnTo>
                <a:lnTo>
                  <a:pt x="7406" y="35600"/>
                </a:lnTo>
                <a:lnTo>
                  <a:pt x="7549" y="35683"/>
                </a:lnTo>
                <a:lnTo>
                  <a:pt x="7454" y="35743"/>
                </a:lnTo>
                <a:lnTo>
                  <a:pt x="7597" y="35826"/>
                </a:lnTo>
                <a:lnTo>
                  <a:pt x="7502" y="35886"/>
                </a:lnTo>
                <a:lnTo>
                  <a:pt x="7644" y="35969"/>
                </a:lnTo>
                <a:lnTo>
                  <a:pt x="7549" y="36029"/>
                </a:lnTo>
                <a:lnTo>
                  <a:pt x="7704" y="36112"/>
                </a:lnTo>
                <a:lnTo>
                  <a:pt x="7609" y="36160"/>
                </a:lnTo>
                <a:lnTo>
                  <a:pt x="7752" y="36243"/>
                </a:lnTo>
                <a:lnTo>
                  <a:pt x="7656" y="36303"/>
                </a:lnTo>
                <a:lnTo>
                  <a:pt x="7799" y="36386"/>
                </a:lnTo>
                <a:lnTo>
                  <a:pt x="7704" y="36445"/>
                </a:lnTo>
                <a:lnTo>
                  <a:pt x="7859" y="36529"/>
                </a:lnTo>
                <a:lnTo>
                  <a:pt x="7763" y="36588"/>
                </a:lnTo>
                <a:lnTo>
                  <a:pt x="7906" y="36672"/>
                </a:lnTo>
                <a:lnTo>
                  <a:pt x="7811" y="36719"/>
                </a:lnTo>
                <a:lnTo>
                  <a:pt x="7954" y="36803"/>
                </a:lnTo>
                <a:lnTo>
                  <a:pt x="7859" y="36862"/>
                </a:lnTo>
                <a:lnTo>
                  <a:pt x="8013" y="36945"/>
                </a:lnTo>
                <a:lnTo>
                  <a:pt x="7918" y="37005"/>
                </a:lnTo>
                <a:lnTo>
                  <a:pt x="8061" y="37088"/>
                </a:lnTo>
                <a:lnTo>
                  <a:pt x="7966" y="37148"/>
                </a:lnTo>
                <a:lnTo>
                  <a:pt x="8109" y="37231"/>
                </a:lnTo>
                <a:lnTo>
                  <a:pt x="8013" y="37279"/>
                </a:lnTo>
                <a:lnTo>
                  <a:pt x="8168" y="37362"/>
                </a:lnTo>
                <a:lnTo>
                  <a:pt x="8073" y="37422"/>
                </a:lnTo>
                <a:lnTo>
                  <a:pt x="8216" y="37505"/>
                </a:lnTo>
                <a:lnTo>
                  <a:pt x="8121" y="37565"/>
                </a:lnTo>
                <a:lnTo>
                  <a:pt x="8264" y="37648"/>
                </a:lnTo>
                <a:lnTo>
                  <a:pt x="8168" y="37696"/>
                </a:lnTo>
                <a:lnTo>
                  <a:pt x="8323" y="37791"/>
                </a:lnTo>
                <a:lnTo>
                  <a:pt x="8228" y="37838"/>
                </a:lnTo>
                <a:lnTo>
                  <a:pt x="8371" y="37922"/>
                </a:lnTo>
                <a:lnTo>
                  <a:pt x="8275" y="37981"/>
                </a:lnTo>
                <a:lnTo>
                  <a:pt x="8418" y="38065"/>
                </a:lnTo>
                <a:lnTo>
                  <a:pt x="8323" y="38124"/>
                </a:lnTo>
                <a:lnTo>
                  <a:pt x="8478" y="38208"/>
                </a:lnTo>
                <a:lnTo>
                  <a:pt x="8371" y="38255"/>
                </a:lnTo>
                <a:lnTo>
                  <a:pt x="8525" y="38350"/>
                </a:lnTo>
                <a:lnTo>
                  <a:pt x="8430" y="38398"/>
                </a:lnTo>
                <a:lnTo>
                  <a:pt x="8573" y="38481"/>
                </a:lnTo>
                <a:lnTo>
                  <a:pt x="8478" y="38541"/>
                </a:lnTo>
                <a:lnTo>
                  <a:pt x="8621" y="38624"/>
                </a:lnTo>
                <a:lnTo>
                  <a:pt x="8525" y="38684"/>
                </a:lnTo>
                <a:lnTo>
                  <a:pt x="8680" y="38767"/>
                </a:lnTo>
                <a:lnTo>
                  <a:pt x="8585" y="38815"/>
                </a:lnTo>
                <a:lnTo>
                  <a:pt x="8728" y="38910"/>
                </a:lnTo>
                <a:lnTo>
                  <a:pt x="8633" y="38958"/>
                </a:lnTo>
                <a:lnTo>
                  <a:pt x="8775" y="39041"/>
                </a:lnTo>
                <a:lnTo>
                  <a:pt x="8680" y="39100"/>
                </a:lnTo>
                <a:lnTo>
                  <a:pt x="8835" y="39184"/>
                </a:lnTo>
                <a:lnTo>
                  <a:pt x="8740" y="39243"/>
                </a:lnTo>
                <a:lnTo>
                  <a:pt x="8883" y="39327"/>
                </a:lnTo>
                <a:lnTo>
                  <a:pt x="8787" y="39374"/>
                </a:lnTo>
                <a:lnTo>
                  <a:pt x="8930" y="39458"/>
                </a:lnTo>
                <a:lnTo>
                  <a:pt x="8835" y="39517"/>
                </a:lnTo>
                <a:lnTo>
                  <a:pt x="8990" y="39601"/>
                </a:lnTo>
                <a:lnTo>
                  <a:pt x="8895" y="39660"/>
                </a:lnTo>
                <a:lnTo>
                  <a:pt x="9037" y="39743"/>
                </a:lnTo>
                <a:lnTo>
                  <a:pt x="8942" y="39803"/>
                </a:lnTo>
                <a:lnTo>
                  <a:pt x="9085" y="39886"/>
                </a:lnTo>
                <a:lnTo>
                  <a:pt x="8990" y="39934"/>
                </a:lnTo>
                <a:lnTo>
                  <a:pt x="9145" y="40017"/>
                </a:lnTo>
                <a:lnTo>
                  <a:pt x="9037" y="40077"/>
                </a:lnTo>
                <a:lnTo>
                  <a:pt x="9192" y="40160"/>
                </a:lnTo>
                <a:lnTo>
                  <a:pt x="9097" y="40220"/>
                </a:lnTo>
                <a:lnTo>
                  <a:pt x="9240" y="40303"/>
                </a:lnTo>
                <a:lnTo>
                  <a:pt x="9145" y="40363"/>
                </a:lnTo>
                <a:lnTo>
                  <a:pt x="9299" y="40446"/>
                </a:lnTo>
                <a:lnTo>
                  <a:pt x="9204" y="40494"/>
                </a:lnTo>
                <a:lnTo>
                  <a:pt x="9347" y="40577"/>
                </a:lnTo>
                <a:lnTo>
                  <a:pt x="9252" y="40636"/>
                </a:lnTo>
                <a:lnTo>
                  <a:pt x="9395" y="40720"/>
                </a:lnTo>
                <a:lnTo>
                  <a:pt x="9299" y="40779"/>
                </a:lnTo>
                <a:lnTo>
                  <a:pt x="9442" y="40863"/>
                </a:lnTo>
                <a:lnTo>
                  <a:pt x="9347" y="40922"/>
                </a:lnTo>
                <a:lnTo>
                  <a:pt x="9502" y="41005"/>
                </a:lnTo>
                <a:lnTo>
                  <a:pt x="9407" y="41053"/>
                </a:lnTo>
                <a:lnTo>
                  <a:pt x="9549" y="41136"/>
                </a:lnTo>
                <a:lnTo>
                  <a:pt x="9454" y="41196"/>
                </a:lnTo>
                <a:lnTo>
                  <a:pt x="9597" y="41279"/>
                </a:lnTo>
                <a:lnTo>
                  <a:pt x="9502" y="41339"/>
                </a:lnTo>
                <a:lnTo>
                  <a:pt x="9657" y="41422"/>
                </a:lnTo>
                <a:lnTo>
                  <a:pt x="9561" y="41470"/>
                </a:lnTo>
                <a:lnTo>
                  <a:pt x="9704" y="41565"/>
                </a:lnTo>
                <a:lnTo>
                  <a:pt x="9609" y="41613"/>
                </a:lnTo>
                <a:lnTo>
                  <a:pt x="9752" y="41696"/>
                </a:lnTo>
                <a:lnTo>
                  <a:pt x="9657" y="41756"/>
                </a:lnTo>
                <a:lnTo>
                  <a:pt x="9811" y="41839"/>
                </a:lnTo>
                <a:lnTo>
                  <a:pt x="9716" y="41898"/>
                </a:lnTo>
                <a:lnTo>
                  <a:pt x="9859" y="41982"/>
                </a:lnTo>
                <a:lnTo>
                  <a:pt x="9764" y="42029"/>
                </a:lnTo>
                <a:lnTo>
                  <a:pt x="9907" y="42125"/>
                </a:lnTo>
                <a:lnTo>
                  <a:pt x="9811" y="42172"/>
                </a:lnTo>
                <a:lnTo>
                  <a:pt x="9966" y="42256"/>
                </a:lnTo>
                <a:lnTo>
                  <a:pt x="9859" y="42315"/>
                </a:lnTo>
                <a:lnTo>
                  <a:pt x="10014" y="42398"/>
                </a:lnTo>
                <a:lnTo>
                  <a:pt x="9918" y="42458"/>
                </a:lnTo>
                <a:lnTo>
                  <a:pt x="10061" y="42541"/>
                </a:lnTo>
                <a:lnTo>
                  <a:pt x="9966" y="42589"/>
                </a:lnTo>
                <a:lnTo>
                  <a:pt x="10121" y="42684"/>
                </a:lnTo>
                <a:lnTo>
                  <a:pt x="10026" y="42732"/>
                </a:lnTo>
                <a:lnTo>
                  <a:pt x="10169" y="42815"/>
                </a:lnTo>
                <a:lnTo>
                  <a:pt x="10073" y="42875"/>
                </a:lnTo>
                <a:lnTo>
                  <a:pt x="10216" y="42958"/>
                </a:lnTo>
                <a:lnTo>
                  <a:pt x="10121" y="43018"/>
                </a:lnTo>
                <a:lnTo>
                  <a:pt x="10276" y="43101"/>
                </a:lnTo>
                <a:lnTo>
                  <a:pt x="10169" y="43149"/>
                </a:lnTo>
                <a:lnTo>
                  <a:pt x="10323" y="43244"/>
                </a:lnTo>
                <a:lnTo>
                  <a:pt x="10228" y="43291"/>
                </a:lnTo>
                <a:lnTo>
                  <a:pt x="10371" y="43375"/>
                </a:lnTo>
                <a:lnTo>
                  <a:pt x="10276" y="43434"/>
                </a:lnTo>
                <a:lnTo>
                  <a:pt x="10419" y="43518"/>
                </a:lnTo>
                <a:lnTo>
                  <a:pt x="10323" y="43577"/>
                </a:lnTo>
                <a:lnTo>
                  <a:pt x="10478" y="43661"/>
                </a:lnTo>
                <a:lnTo>
                  <a:pt x="10383" y="43708"/>
                </a:lnTo>
                <a:lnTo>
                  <a:pt x="10526" y="43792"/>
                </a:lnTo>
                <a:lnTo>
                  <a:pt x="10430" y="43851"/>
                </a:lnTo>
                <a:lnTo>
                  <a:pt x="10573" y="43934"/>
                </a:lnTo>
                <a:lnTo>
                  <a:pt x="10478" y="43994"/>
                </a:lnTo>
                <a:lnTo>
                  <a:pt x="10633" y="44077"/>
                </a:lnTo>
                <a:lnTo>
                  <a:pt x="10538" y="44137"/>
                </a:lnTo>
                <a:lnTo>
                  <a:pt x="10680" y="44220"/>
                </a:lnTo>
                <a:lnTo>
                  <a:pt x="10585" y="44268"/>
                </a:lnTo>
                <a:lnTo>
                  <a:pt x="10728" y="44351"/>
                </a:lnTo>
                <a:lnTo>
                  <a:pt x="10633" y="44411"/>
                </a:lnTo>
                <a:lnTo>
                  <a:pt x="10788" y="44494"/>
                </a:lnTo>
                <a:lnTo>
                  <a:pt x="10692" y="44554"/>
                </a:lnTo>
                <a:lnTo>
                  <a:pt x="10835" y="44637"/>
                </a:lnTo>
                <a:lnTo>
                  <a:pt x="10740" y="44696"/>
                </a:lnTo>
                <a:lnTo>
                  <a:pt x="10883" y="44780"/>
                </a:lnTo>
                <a:lnTo>
                  <a:pt x="10788" y="44827"/>
                </a:lnTo>
                <a:lnTo>
                  <a:pt x="10942" y="44911"/>
                </a:lnTo>
                <a:lnTo>
                  <a:pt x="10847" y="44970"/>
                </a:lnTo>
                <a:lnTo>
                  <a:pt x="10990" y="45054"/>
                </a:lnTo>
                <a:lnTo>
                  <a:pt x="10895" y="45113"/>
                </a:lnTo>
                <a:lnTo>
                  <a:pt x="11038" y="45196"/>
                </a:lnTo>
                <a:lnTo>
                  <a:pt x="10942" y="45256"/>
                </a:lnTo>
                <a:lnTo>
                  <a:pt x="11085" y="45339"/>
                </a:lnTo>
                <a:lnTo>
                  <a:pt x="11002" y="45387"/>
                </a:lnTo>
                <a:lnTo>
                  <a:pt x="11145" y="45470"/>
                </a:lnTo>
                <a:lnTo>
                  <a:pt x="11050" y="45530"/>
                </a:lnTo>
                <a:lnTo>
                  <a:pt x="11192" y="45613"/>
                </a:lnTo>
                <a:lnTo>
                  <a:pt x="11097" y="45673"/>
                </a:lnTo>
                <a:lnTo>
                  <a:pt x="11240" y="45756"/>
                </a:lnTo>
                <a:lnTo>
                  <a:pt x="11145" y="45804"/>
                </a:lnTo>
                <a:lnTo>
                  <a:pt x="11300" y="45899"/>
                </a:lnTo>
                <a:lnTo>
                  <a:pt x="11204" y="45947"/>
                </a:lnTo>
                <a:lnTo>
                  <a:pt x="11347" y="46030"/>
                </a:lnTo>
                <a:lnTo>
                  <a:pt x="11252" y="46089"/>
                </a:lnTo>
                <a:lnTo>
                  <a:pt x="11395" y="46173"/>
                </a:lnTo>
                <a:lnTo>
                  <a:pt x="11300" y="46232"/>
                </a:lnTo>
                <a:lnTo>
                  <a:pt x="11454" y="46316"/>
                </a:lnTo>
                <a:lnTo>
                  <a:pt x="11359" y="46363"/>
                </a:lnTo>
                <a:lnTo>
                  <a:pt x="11502" y="46459"/>
                </a:lnTo>
                <a:lnTo>
                  <a:pt x="11407" y="46506"/>
                </a:lnTo>
                <a:lnTo>
                  <a:pt x="11550" y="46589"/>
                </a:lnTo>
                <a:lnTo>
                  <a:pt x="11454" y="46649"/>
                </a:lnTo>
                <a:lnTo>
                  <a:pt x="11609" y="46732"/>
                </a:lnTo>
                <a:lnTo>
                  <a:pt x="11514" y="46792"/>
                </a:lnTo>
                <a:lnTo>
                  <a:pt x="11657" y="46875"/>
                </a:lnTo>
                <a:lnTo>
                  <a:pt x="11562" y="46923"/>
                </a:lnTo>
                <a:lnTo>
                  <a:pt x="11704" y="47018"/>
                </a:lnTo>
                <a:lnTo>
                  <a:pt x="11609" y="47066"/>
                </a:lnTo>
                <a:lnTo>
                  <a:pt x="11764" y="47149"/>
                </a:lnTo>
                <a:lnTo>
                  <a:pt x="11669" y="47209"/>
                </a:lnTo>
                <a:lnTo>
                  <a:pt x="11812" y="47292"/>
                </a:lnTo>
                <a:lnTo>
                  <a:pt x="11716" y="47351"/>
                </a:lnTo>
                <a:lnTo>
                  <a:pt x="11859" y="47435"/>
                </a:lnTo>
                <a:lnTo>
                  <a:pt x="11764" y="47482"/>
                </a:lnTo>
                <a:lnTo>
                  <a:pt x="11907" y="47566"/>
                </a:lnTo>
                <a:lnTo>
                  <a:pt x="11823" y="47625"/>
                </a:lnTo>
                <a:lnTo>
                  <a:pt x="11966" y="47709"/>
                </a:lnTo>
                <a:lnTo>
                  <a:pt x="11871" y="47768"/>
                </a:lnTo>
                <a:lnTo>
                  <a:pt x="12014" y="47852"/>
                </a:lnTo>
                <a:lnTo>
                  <a:pt x="11919" y="47911"/>
                </a:lnTo>
                <a:lnTo>
                  <a:pt x="12074" y="47994"/>
                </a:lnTo>
                <a:lnTo>
                  <a:pt x="11978" y="48042"/>
                </a:lnTo>
                <a:lnTo>
                  <a:pt x="12121" y="48125"/>
                </a:lnTo>
                <a:lnTo>
                  <a:pt x="12026" y="48185"/>
                </a:lnTo>
                <a:lnTo>
                  <a:pt x="12169" y="48268"/>
                </a:lnTo>
                <a:lnTo>
                  <a:pt x="12074" y="48328"/>
                </a:lnTo>
                <a:lnTo>
                  <a:pt x="12216" y="48411"/>
                </a:lnTo>
                <a:lnTo>
                  <a:pt x="12121" y="48471"/>
                </a:lnTo>
                <a:lnTo>
                  <a:pt x="12276" y="48554"/>
                </a:lnTo>
                <a:lnTo>
                  <a:pt x="12181" y="48602"/>
                </a:lnTo>
                <a:lnTo>
                  <a:pt x="12324" y="48685"/>
                </a:lnTo>
                <a:lnTo>
                  <a:pt x="12228" y="48745"/>
                </a:lnTo>
                <a:lnTo>
                  <a:pt x="12371" y="48828"/>
                </a:lnTo>
                <a:lnTo>
                  <a:pt x="12276" y="48887"/>
                </a:lnTo>
                <a:lnTo>
                  <a:pt x="12431" y="48971"/>
                </a:lnTo>
                <a:lnTo>
                  <a:pt x="12335" y="49030"/>
                </a:lnTo>
                <a:lnTo>
                  <a:pt x="12478" y="49114"/>
                </a:lnTo>
                <a:lnTo>
                  <a:pt x="12383" y="49161"/>
                </a:lnTo>
                <a:lnTo>
                  <a:pt x="12526" y="49245"/>
                </a:lnTo>
                <a:lnTo>
                  <a:pt x="12431" y="49304"/>
                </a:lnTo>
                <a:lnTo>
                  <a:pt x="12585" y="49387"/>
                </a:lnTo>
                <a:lnTo>
                  <a:pt x="12490" y="49447"/>
                </a:lnTo>
                <a:lnTo>
                  <a:pt x="12633" y="49530"/>
                </a:lnTo>
                <a:lnTo>
                  <a:pt x="12538" y="49578"/>
                </a:lnTo>
                <a:lnTo>
                  <a:pt x="12681" y="49673"/>
                </a:lnTo>
                <a:lnTo>
                  <a:pt x="12585" y="49721"/>
                </a:lnTo>
                <a:lnTo>
                  <a:pt x="12740" y="49804"/>
                </a:lnTo>
                <a:lnTo>
                  <a:pt x="12645" y="49864"/>
                </a:lnTo>
                <a:lnTo>
                  <a:pt x="12788" y="49947"/>
                </a:lnTo>
                <a:lnTo>
                  <a:pt x="12693" y="50007"/>
                </a:lnTo>
                <a:lnTo>
                  <a:pt x="12836" y="50090"/>
                </a:lnTo>
                <a:lnTo>
                  <a:pt x="12740" y="50138"/>
                </a:lnTo>
                <a:lnTo>
                  <a:pt x="12895" y="50233"/>
                </a:lnTo>
                <a:lnTo>
                  <a:pt x="12800" y="50280"/>
                </a:lnTo>
                <a:lnTo>
                  <a:pt x="12943" y="50364"/>
                </a:lnTo>
                <a:lnTo>
                  <a:pt x="12847" y="50423"/>
                </a:lnTo>
                <a:lnTo>
                  <a:pt x="12990" y="50507"/>
                </a:lnTo>
                <a:lnTo>
                  <a:pt x="12895" y="50566"/>
                </a:lnTo>
                <a:lnTo>
                  <a:pt x="13038" y="50650"/>
                </a:lnTo>
                <a:lnTo>
                  <a:pt x="12943" y="50697"/>
                </a:lnTo>
                <a:lnTo>
                  <a:pt x="13097" y="50792"/>
                </a:lnTo>
                <a:lnTo>
                  <a:pt x="13002" y="50840"/>
                </a:lnTo>
                <a:lnTo>
                  <a:pt x="13145" y="50923"/>
                </a:lnTo>
                <a:lnTo>
                  <a:pt x="13050" y="50983"/>
                </a:lnTo>
                <a:lnTo>
                  <a:pt x="13193" y="51066"/>
                </a:lnTo>
                <a:lnTo>
                  <a:pt x="13097" y="51126"/>
                </a:lnTo>
                <a:lnTo>
                  <a:pt x="13252" y="51209"/>
                </a:lnTo>
                <a:lnTo>
                  <a:pt x="13157" y="51257"/>
                </a:lnTo>
                <a:lnTo>
                  <a:pt x="13300" y="51352"/>
                </a:lnTo>
                <a:lnTo>
                  <a:pt x="13205" y="51400"/>
                </a:lnTo>
                <a:lnTo>
                  <a:pt x="13347" y="51483"/>
                </a:lnTo>
                <a:lnTo>
                  <a:pt x="13252" y="51542"/>
                </a:lnTo>
                <a:lnTo>
                  <a:pt x="13407" y="51626"/>
                </a:lnTo>
                <a:lnTo>
                  <a:pt x="13312" y="51685"/>
                </a:lnTo>
                <a:lnTo>
                  <a:pt x="13455" y="51769"/>
                </a:lnTo>
                <a:lnTo>
                  <a:pt x="13359" y="51816"/>
                </a:lnTo>
                <a:lnTo>
                  <a:pt x="13502" y="51900"/>
                </a:lnTo>
                <a:lnTo>
                  <a:pt x="13407" y="51959"/>
                </a:lnTo>
                <a:lnTo>
                  <a:pt x="13562" y="52043"/>
                </a:lnTo>
                <a:lnTo>
                  <a:pt x="13467" y="52102"/>
                </a:lnTo>
                <a:lnTo>
                  <a:pt x="13609" y="52185"/>
                </a:lnTo>
                <a:lnTo>
                  <a:pt x="13514" y="52245"/>
                </a:lnTo>
                <a:lnTo>
                  <a:pt x="13657" y="52328"/>
                </a:lnTo>
                <a:lnTo>
                  <a:pt x="13562" y="52376"/>
                </a:lnTo>
                <a:lnTo>
                  <a:pt x="13717" y="52459"/>
                </a:lnTo>
                <a:lnTo>
                  <a:pt x="13621" y="52519"/>
                </a:lnTo>
                <a:lnTo>
                  <a:pt x="13764" y="52602"/>
                </a:lnTo>
                <a:lnTo>
                  <a:pt x="13669" y="52662"/>
                </a:lnTo>
                <a:lnTo>
                  <a:pt x="13812" y="52745"/>
                </a:lnTo>
                <a:lnTo>
                  <a:pt x="13717" y="52805"/>
                </a:lnTo>
                <a:lnTo>
                  <a:pt x="13871" y="52888"/>
                </a:lnTo>
                <a:lnTo>
                  <a:pt x="13764" y="52936"/>
                </a:lnTo>
                <a:lnTo>
                  <a:pt x="13919" y="53019"/>
                </a:lnTo>
                <a:lnTo>
                  <a:pt x="13824" y="53078"/>
                </a:lnTo>
                <a:lnTo>
                  <a:pt x="13967" y="53162"/>
                </a:lnTo>
                <a:lnTo>
                  <a:pt x="13871" y="53221"/>
                </a:lnTo>
                <a:lnTo>
                  <a:pt x="14014" y="53305"/>
                </a:lnTo>
                <a:lnTo>
                  <a:pt x="13919" y="53364"/>
                </a:lnTo>
                <a:lnTo>
                  <a:pt x="14074" y="53447"/>
                </a:lnTo>
                <a:lnTo>
                  <a:pt x="13979" y="53495"/>
                </a:lnTo>
                <a:lnTo>
                  <a:pt x="14121" y="53578"/>
                </a:lnTo>
                <a:lnTo>
                  <a:pt x="14026" y="53638"/>
                </a:lnTo>
                <a:lnTo>
                  <a:pt x="14169" y="53721"/>
                </a:lnTo>
                <a:lnTo>
                  <a:pt x="14074" y="53781"/>
                </a:lnTo>
                <a:lnTo>
                  <a:pt x="14229" y="53864"/>
                </a:lnTo>
                <a:lnTo>
                  <a:pt x="14133" y="53912"/>
                </a:lnTo>
                <a:lnTo>
                  <a:pt x="14276" y="54007"/>
                </a:lnTo>
                <a:lnTo>
                  <a:pt x="14181" y="54055"/>
                </a:lnTo>
                <a:lnTo>
                  <a:pt x="14324" y="54138"/>
                </a:lnTo>
                <a:lnTo>
                  <a:pt x="14229" y="54198"/>
                </a:lnTo>
                <a:lnTo>
                  <a:pt x="14383" y="54281"/>
                </a:lnTo>
                <a:lnTo>
                  <a:pt x="14288" y="54340"/>
                </a:lnTo>
                <a:lnTo>
                  <a:pt x="14431" y="54424"/>
                </a:lnTo>
                <a:lnTo>
                  <a:pt x="14336" y="54471"/>
                </a:lnTo>
                <a:lnTo>
                  <a:pt x="14479" y="54567"/>
                </a:lnTo>
                <a:lnTo>
                  <a:pt x="14383" y="54614"/>
                </a:lnTo>
                <a:lnTo>
                  <a:pt x="14538" y="54698"/>
                </a:lnTo>
                <a:lnTo>
                  <a:pt x="14443" y="54757"/>
                </a:lnTo>
                <a:lnTo>
                  <a:pt x="14586" y="54841"/>
                </a:lnTo>
                <a:lnTo>
                  <a:pt x="14490" y="54900"/>
                </a:lnTo>
                <a:lnTo>
                  <a:pt x="14633" y="54983"/>
                </a:lnTo>
                <a:lnTo>
                  <a:pt x="14538" y="55031"/>
                </a:lnTo>
                <a:lnTo>
                  <a:pt x="14693" y="55126"/>
                </a:lnTo>
                <a:lnTo>
                  <a:pt x="14598" y="55174"/>
                </a:lnTo>
                <a:lnTo>
                  <a:pt x="14741" y="55257"/>
                </a:lnTo>
                <a:lnTo>
                  <a:pt x="14645" y="55317"/>
                </a:lnTo>
                <a:lnTo>
                  <a:pt x="14788" y="55400"/>
                </a:lnTo>
                <a:lnTo>
                  <a:pt x="14693" y="55460"/>
                </a:lnTo>
                <a:lnTo>
                  <a:pt x="14836" y="55543"/>
                </a:lnTo>
                <a:lnTo>
                  <a:pt x="14741" y="55591"/>
                </a:lnTo>
                <a:lnTo>
                  <a:pt x="14895" y="55686"/>
                </a:lnTo>
                <a:lnTo>
                  <a:pt x="14800" y="55733"/>
                </a:lnTo>
                <a:lnTo>
                  <a:pt x="14943" y="55817"/>
                </a:lnTo>
                <a:lnTo>
                  <a:pt x="14848" y="55876"/>
                </a:lnTo>
                <a:lnTo>
                  <a:pt x="14991" y="55960"/>
                </a:lnTo>
                <a:lnTo>
                  <a:pt x="14895" y="56019"/>
                </a:lnTo>
                <a:lnTo>
                  <a:pt x="15050" y="56103"/>
                </a:lnTo>
                <a:lnTo>
                  <a:pt x="14955" y="56150"/>
                </a:lnTo>
                <a:lnTo>
                  <a:pt x="15098" y="56234"/>
                </a:lnTo>
                <a:lnTo>
                  <a:pt x="15002" y="56293"/>
                </a:lnTo>
                <a:lnTo>
                  <a:pt x="15145" y="56376"/>
                </a:lnTo>
                <a:lnTo>
                  <a:pt x="15050" y="56436"/>
                </a:lnTo>
                <a:lnTo>
                  <a:pt x="15205" y="56519"/>
                </a:lnTo>
                <a:lnTo>
                  <a:pt x="15110" y="56579"/>
                </a:lnTo>
                <a:lnTo>
                  <a:pt x="15252" y="56662"/>
                </a:lnTo>
                <a:lnTo>
                  <a:pt x="15157" y="56710"/>
                </a:lnTo>
                <a:lnTo>
                  <a:pt x="15300" y="56793"/>
                </a:lnTo>
                <a:lnTo>
                  <a:pt x="15205" y="56853"/>
                </a:lnTo>
                <a:lnTo>
                  <a:pt x="15360" y="56936"/>
                </a:lnTo>
                <a:lnTo>
                  <a:pt x="15264" y="56996"/>
                </a:lnTo>
                <a:lnTo>
                  <a:pt x="15407" y="57079"/>
                </a:lnTo>
                <a:lnTo>
                  <a:pt x="15312" y="57138"/>
                </a:lnTo>
                <a:lnTo>
                  <a:pt x="15455" y="57222"/>
                </a:lnTo>
                <a:lnTo>
                  <a:pt x="15360" y="57269"/>
                </a:lnTo>
                <a:lnTo>
                  <a:pt x="15514" y="57353"/>
                </a:lnTo>
                <a:lnTo>
                  <a:pt x="15419" y="57412"/>
                </a:lnTo>
                <a:lnTo>
                  <a:pt x="15562" y="57496"/>
                </a:lnTo>
                <a:lnTo>
                  <a:pt x="15467" y="57555"/>
                </a:lnTo>
                <a:lnTo>
                  <a:pt x="26802" y="64104"/>
                </a:lnTo>
                <a:lnTo>
                  <a:pt x="38136" y="57555"/>
                </a:lnTo>
                <a:lnTo>
                  <a:pt x="38041" y="57496"/>
                </a:lnTo>
                <a:lnTo>
                  <a:pt x="38196" y="57412"/>
                </a:lnTo>
                <a:lnTo>
                  <a:pt x="38101" y="57353"/>
                </a:lnTo>
                <a:lnTo>
                  <a:pt x="38243" y="57269"/>
                </a:lnTo>
                <a:lnTo>
                  <a:pt x="38148" y="57222"/>
                </a:lnTo>
                <a:lnTo>
                  <a:pt x="38291" y="57138"/>
                </a:lnTo>
                <a:lnTo>
                  <a:pt x="38196" y="57079"/>
                </a:lnTo>
                <a:lnTo>
                  <a:pt x="38351" y="56996"/>
                </a:lnTo>
                <a:lnTo>
                  <a:pt x="38255" y="56936"/>
                </a:lnTo>
                <a:lnTo>
                  <a:pt x="38398" y="56853"/>
                </a:lnTo>
                <a:lnTo>
                  <a:pt x="38303" y="56793"/>
                </a:lnTo>
                <a:lnTo>
                  <a:pt x="38446" y="56710"/>
                </a:lnTo>
                <a:lnTo>
                  <a:pt x="38351" y="56662"/>
                </a:lnTo>
                <a:lnTo>
                  <a:pt x="38505" y="56579"/>
                </a:lnTo>
                <a:lnTo>
                  <a:pt x="38410" y="56519"/>
                </a:lnTo>
                <a:lnTo>
                  <a:pt x="38553" y="56436"/>
                </a:lnTo>
                <a:lnTo>
                  <a:pt x="38458" y="56376"/>
                </a:lnTo>
                <a:lnTo>
                  <a:pt x="38601" y="56293"/>
                </a:lnTo>
                <a:lnTo>
                  <a:pt x="38505" y="56245"/>
                </a:lnTo>
                <a:lnTo>
                  <a:pt x="38660" y="56150"/>
                </a:lnTo>
                <a:lnTo>
                  <a:pt x="38565" y="56103"/>
                </a:lnTo>
                <a:lnTo>
                  <a:pt x="38708" y="56019"/>
                </a:lnTo>
                <a:lnTo>
                  <a:pt x="38613" y="55960"/>
                </a:lnTo>
                <a:lnTo>
                  <a:pt x="38755" y="55876"/>
                </a:lnTo>
                <a:lnTo>
                  <a:pt x="38660" y="55817"/>
                </a:lnTo>
                <a:lnTo>
                  <a:pt x="38815" y="55733"/>
                </a:lnTo>
                <a:lnTo>
                  <a:pt x="38720" y="55686"/>
                </a:lnTo>
                <a:lnTo>
                  <a:pt x="38863" y="55591"/>
                </a:lnTo>
                <a:lnTo>
                  <a:pt x="38767" y="55543"/>
                </a:lnTo>
                <a:lnTo>
                  <a:pt x="38910" y="55460"/>
                </a:lnTo>
                <a:lnTo>
                  <a:pt x="38815" y="55400"/>
                </a:lnTo>
                <a:lnTo>
                  <a:pt x="38970" y="55317"/>
                </a:lnTo>
                <a:lnTo>
                  <a:pt x="38863" y="55257"/>
                </a:lnTo>
                <a:lnTo>
                  <a:pt x="39017" y="55174"/>
                </a:lnTo>
                <a:lnTo>
                  <a:pt x="38922" y="55126"/>
                </a:lnTo>
                <a:lnTo>
                  <a:pt x="39065" y="55031"/>
                </a:lnTo>
                <a:lnTo>
                  <a:pt x="38970" y="54983"/>
                </a:lnTo>
                <a:lnTo>
                  <a:pt x="39113" y="54900"/>
                </a:lnTo>
                <a:lnTo>
                  <a:pt x="39017" y="54841"/>
                </a:lnTo>
                <a:lnTo>
                  <a:pt x="39172" y="54757"/>
                </a:lnTo>
                <a:lnTo>
                  <a:pt x="39077" y="54698"/>
                </a:lnTo>
                <a:lnTo>
                  <a:pt x="39220" y="54614"/>
                </a:lnTo>
                <a:lnTo>
                  <a:pt x="39125" y="54567"/>
                </a:lnTo>
                <a:lnTo>
                  <a:pt x="39267" y="54471"/>
                </a:lnTo>
                <a:lnTo>
                  <a:pt x="39172" y="54424"/>
                </a:lnTo>
                <a:lnTo>
                  <a:pt x="39327" y="54340"/>
                </a:lnTo>
                <a:lnTo>
                  <a:pt x="39232" y="54281"/>
                </a:lnTo>
                <a:lnTo>
                  <a:pt x="39375" y="54198"/>
                </a:lnTo>
                <a:lnTo>
                  <a:pt x="39279" y="54138"/>
                </a:lnTo>
                <a:lnTo>
                  <a:pt x="39422" y="54055"/>
                </a:lnTo>
                <a:lnTo>
                  <a:pt x="39327" y="54007"/>
                </a:lnTo>
                <a:lnTo>
                  <a:pt x="39482" y="53924"/>
                </a:lnTo>
                <a:lnTo>
                  <a:pt x="39386" y="53864"/>
                </a:lnTo>
                <a:lnTo>
                  <a:pt x="39529" y="53781"/>
                </a:lnTo>
                <a:lnTo>
                  <a:pt x="39434" y="53721"/>
                </a:lnTo>
                <a:lnTo>
                  <a:pt x="39577" y="53638"/>
                </a:lnTo>
                <a:lnTo>
                  <a:pt x="39482" y="53578"/>
                </a:lnTo>
                <a:lnTo>
                  <a:pt x="39636" y="53495"/>
                </a:lnTo>
                <a:lnTo>
                  <a:pt x="39541" y="53447"/>
                </a:lnTo>
                <a:lnTo>
                  <a:pt x="39684" y="53364"/>
                </a:lnTo>
                <a:lnTo>
                  <a:pt x="39589" y="53305"/>
                </a:lnTo>
                <a:lnTo>
                  <a:pt x="39732" y="53221"/>
                </a:lnTo>
                <a:lnTo>
                  <a:pt x="39636" y="53162"/>
                </a:lnTo>
                <a:lnTo>
                  <a:pt x="39791" y="53078"/>
                </a:lnTo>
                <a:lnTo>
                  <a:pt x="39696" y="53019"/>
                </a:lnTo>
                <a:lnTo>
                  <a:pt x="39839" y="52936"/>
                </a:lnTo>
                <a:lnTo>
                  <a:pt x="39744" y="52888"/>
                </a:lnTo>
                <a:lnTo>
                  <a:pt x="39887" y="52805"/>
                </a:lnTo>
                <a:lnTo>
                  <a:pt x="39791" y="52745"/>
                </a:lnTo>
                <a:lnTo>
                  <a:pt x="39934" y="52662"/>
                </a:lnTo>
                <a:lnTo>
                  <a:pt x="39839" y="52602"/>
                </a:lnTo>
                <a:lnTo>
                  <a:pt x="39994" y="52519"/>
                </a:lnTo>
                <a:lnTo>
                  <a:pt x="39898" y="52459"/>
                </a:lnTo>
                <a:lnTo>
                  <a:pt x="40041" y="52376"/>
                </a:lnTo>
                <a:lnTo>
                  <a:pt x="39946" y="52328"/>
                </a:lnTo>
                <a:lnTo>
                  <a:pt x="40089" y="52245"/>
                </a:lnTo>
                <a:lnTo>
                  <a:pt x="39994" y="52185"/>
                </a:lnTo>
                <a:lnTo>
                  <a:pt x="40148" y="52102"/>
                </a:lnTo>
                <a:lnTo>
                  <a:pt x="40053" y="52043"/>
                </a:lnTo>
                <a:lnTo>
                  <a:pt x="40196" y="51959"/>
                </a:lnTo>
                <a:lnTo>
                  <a:pt x="40101" y="51912"/>
                </a:lnTo>
                <a:lnTo>
                  <a:pt x="40244" y="51816"/>
                </a:lnTo>
                <a:lnTo>
                  <a:pt x="40148" y="51769"/>
                </a:lnTo>
                <a:lnTo>
                  <a:pt x="40303" y="51685"/>
                </a:lnTo>
                <a:lnTo>
                  <a:pt x="40208" y="51626"/>
                </a:lnTo>
                <a:lnTo>
                  <a:pt x="40351" y="51542"/>
                </a:lnTo>
                <a:lnTo>
                  <a:pt x="40256" y="51483"/>
                </a:lnTo>
                <a:lnTo>
                  <a:pt x="40398" y="51400"/>
                </a:lnTo>
                <a:lnTo>
                  <a:pt x="40303" y="51352"/>
                </a:lnTo>
                <a:lnTo>
                  <a:pt x="40458" y="51257"/>
                </a:lnTo>
                <a:lnTo>
                  <a:pt x="40363" y="51209"/>
                </a:lnTo>
                <a:lnTo>
                  <a:pt x="40506" y="51126"/>
                </a:lnTo>
                <a:lnTo>
                  <a:pt x="40410" y="51066"/>
                </a:lnTo>
                <a:lnTo>
                  <a:pt x="40553" y="50983"/>
                </a:lnTo>
                <a:lnTo>
                  <a:pt x="40458" y="50923"/>
                </a:lnTo>
                <a:lnTo>
                  <a:pt x="40613" y="50840"/>
                </a:lnTo>
                <a:lnTo>
                  <a:pt x="40518" y="50792"/>
                </a:lnTo>
                <a:lnTo>
                  <a:pt x="40660" y="50697"/>
                </a:lnTo>
                <a:lnTo>
                  <a:pt x="40565" y="50650"/>
                </a:lnTo>
                <a:lnTo>
                  <a:pt x="40708" y="50566"/>
                </a:lnTo>
                <a:lnTo>
                  <a:pt x="40613" y="50507"/>
                </a:lnTo>
                <a:lnTo>
                  <a:pt x="40768" y="50423"/>
                </a:lnTo>
                <a:lnTo>
                  <a:pt x="40672" y="50364"/>
                </a:lnTo>
                <a:lnTo>
                  <a:pt x="40815" y="50280"/>
                </a:lnTo>
                <a:lnTo>
                  <a:pt x="40720" y="50233"/>
                </a:lnTo>
                <a:lnTo>
                  <a:pt x="40863" y="50138"/>
                </a:lnTo>
                <a:lnTo>
                  <a:pt x="40768" y="50090"/>
                </a:lnTo>
                <a:lnTo>
                  <a:pt x="40910" y="50007"/>
                </a:lnTo>
                <a:lnTo>
                  <a:pt x="40815" y="49947"/>
                </a:lnTo>
                <a:lnTo>
                  <a:pt x="40970" y="49864"/>
                </a:lnTo>
                <a:lnTo>
                  <a:pt x="40875" y="49804"/>
                </a:lnTo>
                <a:lnTo>
                  <a:pt x="41018" y="49721"/>
                </a:lnTo>
                <a:lnTo>
                  <a:pt x="40922" y="49673"/>
                </a:lnTo>
                <a:lnTo>
                  <a:pt x="41065" y="49590"/>
                </a:lnTo>
                <a:lnTo>
                  <a:pt x="40970" y="49530"/>
                </a:lnTo>
                <a:lnTo>
                  <a:pt x="41125" y="49447"/>
                </a:lnTo>
                <a:lnTo>
                  <a:pt x="41030" y="49387"/>
                </a:lnTo>
                <a:lnTo>
                  <a:pt x="41172" y="49304"/>
                </a:lnTo>
                <a:lnTo>
                  <a:pt x="41077" y="49245"/>
                </a:lnTo>
                <a:lnTo>
                  <a:pt x="41220" y="49161"/>
                </a:lnTo>
                <a:lnTo>
                  <a:pt x="41125" y="49114"/>
                </a:lnTo>
                <a:lnTo>
                  <a:pt x="41280" y="49030"/>
                </a:lnTo>
                <a:lnTo>
                  <a:pt x="41184" y="48971"/>
                </a:lnTo>
                <a:lnTo>
                  <a:pt x="41327" y="48887"/>
                </a:lnTo>
                <a:lnTo>
                  <a:pt x="41232" y="48828"/>
                </a:lnTo>
                <a:lnTo>
                  <a:pt x="41375" y="48745"/>
                </a:lnTo>
                <a:lnTo>
                  <a:pt x="41280" y="48685"/>
                </a:lnTo>
                <a:lnTo>
                  <a:pt x="41434" y="48602"/>
                </a:lnTo>
                <a:lnTo>
                  <a:pt x="41339" y="48554"/>
                </a:lnTo>
                <a:lnTo>
                  <a:pt x="41482" y="48471"/>
                </a:lnTo>
                <a:lnTo>
                  <a:pt x="41387" y="48411"/>
                </a:lnTo>
                <a:lnTo>
                  <a:pt x="41530" y="48328"/>
                </a:lnTo>
                <a:lnTo>
                  <a:pt x="41434" y="48268"/>
                </a:lnTo>
                <a:lnTo>
                  <a:pt x="41589" y="48185"/>
                </a:lnTo>
                <a:lnTo>
                  <a:pt x="41494" y="48125"/>
                </a:lnTo>
                <a:lnTo>
                  <a:pt x="41637" y="48042"/>
                </a:lnTo>
                <a:lnTo>
                  <a:pt x="41541" y="47994"/>
                </a:lnTo>
                <a:lnTo>
                  <a:pt x="41684" y="47911"/>
                </a:lnTo>
                <a:lnTo>
                  <a:pt x="41589" y="47852"/>
                </a:lnTo>
                <a:lnTo>
                  <a:pt x="41732" y="47768"/>
                </a:lnTo>
                <a:lnTo>
                  <a:pt x="41637" y="47709"/>
                </a:lnTo>
                <a:lnTo>
                  <a:pt x="41792" y="47625"/>
                </a:lnTo>
                <a:lnTo>
                  <a:pt x="41696" y="47578"/>
                </a:lnTo>
                <a:lnTo>
                  <a:pt x="41839" y="47482"/>
                </a:lnTo>
                <a:lnTo>
                  <a:pt x="41744" y="47435"/>
                </a:lnTo>
                <a:lnTo>
                  <a:pt x="41887" y="47351"/>
                </a:lnTo>
                <a:lnTo>
                  <a:pt x="41792" y="47292"/>
                </a:lnTo>
                <a:lnTo>
                  <a:pt x="41946" y="47209"/>
                </a:lnTo>
                <a:lnTo>
                  <a:pt x="41851" y="47149"/>
                </a:lnTo>
                <a:lnTo>
                  <a:pt x="41994" y="47066"/>
                </a:lnTo>
                <a:lnTo>
                  <a:pt x="41899" y="47018"/>
                </a:lnTo>
                <a:lnTo>
                  <a:pt x="42042" y="46923"/>
                </a:lnTo>
                <a:lnTo>
                  <a:pt x="41946" y="46875"/>
                </a:lnTo>
                <a:lnTo>
                  <a:pt x="42101" y="46792"/>
                </a:lnTo>
                <a:lnTo>
                  <a:pt x="42006" y="46732"/>
                </a:lnTo>
                <a:lnTo>
                  <a:pt x="42149" y="46649"/>
                </a:lnTo>
                <a:lnTo>
                  <a:pt x="42053" y="46589"/>
                </a:lnTo>
                <a:lnTo>
                  <a:pt x="42196" y="46506"/>
                </a:lnTo>
                <a:lnTo>
                  <a:pt x="42101" y="46459"/>
                </a:lnTo>
                <a:lnTo>
                  <a:pt x="42256" y="46363"/>
                </a:lnTo>
                <a:lnTo>
                  <a:pt x="42161" y="46316"/>
                </a:lnTo>
                <a:lnTo>
                  <a:pt x="42303" y="46232"/>
                </a:lnTo>
                <a:lnTo>
                  <a:pt x="42208" y="46173"/>
                </a:lnTo>
                <a:lnTo>
                  <a:pt x="42351" y="46089"/>
                </a:lnTo>
                <a:lnTo>
                  <a:pt x="42256" y="46030"/>
                </a:lnTo>
                <a:lnTo>
                  <a:pt x="42411" y="45947"/>
                </a:lnTo>
                <a:lnTo>
                  <a:pt x="42315" y="45899"/>
                </a:lnTo>
                <a:lnTo>
                  <a:pt x="42458" y="45804"/>
                </a:lnTo>
                <a:lnTo>
                  <a:pt x="42363" y="45756"/>
                </a:lnTo>
                <a:lnTo>
                  <a:pt x="42506" y="45673"/>
                </a:lnTo>
                <a:lnTo>
                  <a:pt x="42411" y="45613"/>
                </a:lnTo>
                <a:lnTo>
                  <a:pt x="42565" y="45530"/>
                </a:lnTo>
                <a:lnTo>
                  <a:pt x="42458" y="45470"/>
                </a:lnTo>
                <a:lnTo>
                  <a:pt x="42613" y="45387"/>
                </a:lnTo>
                <a:lnTo>
                  <a:pt x="42518" y="45339"/>
                </a:lnTo>
                <a:lnTo>
                  <a:pt x="42661" y="45256"/>
                </a:lnTo>
                <a:lnTo>
                  <a:pt x="42565" y="45196"/>
                </a:lnTo>
                <a:lnTo>
                  <a:pt x="42708" y="45113"/>
                </a:lnTo>
                <a:lnTo>
                  <a:pt x="42613" y="45054"/>
                </a:lnTo>
                <a:lnTo>
                  <a:pt x="42768" y="44970"/>
                </a:lnTo>
                <a:lnTo>
                  <a:pt x="42673" y="44911"/>
                </a:lnTo>
                <a:lnTo>
                  <a:pt x="42815" y="44827"/>
                </a:lnTo>
                <a:lnTo>
                  <a:pt x="42720" y="44780"/>
                </a:lnTo>
                <a:lnTo>
                  <a:pt x="42863" y="44696"/>
                </a:lnTo>
                <a:lnTo>
                  <a:pt x="42768" y="44637"/>
                </a:lnTo>
                <a:lnTo>
                  <a:pt x="42923" y="44554"/>
                </a:lnTo>
                <a:lnTo>
                  <a:pt x="42827" y="44494"/>
                </a:lnTo>
                <a:lnTo>
                  <a:pt x="42970" y="44411"/>
                </a:lnTo>
                <a:lnTo>
                  <a:pt x="42875" y="44351"/>
                </a:lnTo>
                <a:lnTo>
                  <a:pt x="43018" y="44268"/>
                </a:lnTo>
                <a:lnTo>
                  <a:pt x="42923" y="44220"/>
                </a:lnTo>
                <a:lnTo>
                  <a:pt x="43077" y="44137"/>
                </a:lnTo>
                <a:lnTo>
                  <a:pt x="42982" y="44077"/>
                </a:lnTo>
                <a:lnTo>
                  <a:pt x="43125" y="43994"/>
                </a:lnTo>
                <a:lnTo>
                  <a:pt x="43030" y="43934"/>
                </a:lnTo>
                <a:lnTo>
                  <a:pt x="43173" y="43851"/>
                </a:lnTo>
                <a:lnTo>
                  <a:pt x="43077" y="43792"/>
                </a:lnTo>
                <a:lnTo>
                  <a:pt x="43232" y="43708"/>
                </a:lnTo>
                <a:lnTo>
                  <a:pt x="43137" y="43661"/>
                </a:lnTo>
                <a:lnTo>
                  <a:pt x="43280" y="43577"/>
                </a:lnTo>
                <a:lnTo>
                  <a:pt x="43185" y="43518"/>
                </a:lnTo>
                <a:lnTo>
                  <a:pt x="43327" y="43434"/>
                </a:lnTo>
                <a:lnTo>
                  <a:pt x="43232" y="43375"/>
                </a:lnTo>
                <a:lnTo>
                  <a:pt x="43387" y="43291"/>
                </a:lnTo>
                <a:lnTo>
                  <a:pt x="43292" y="43244"/>
                </a:lnTo>
                <a:lnTo>
                  <a:pt x="43435" y="43149"/>
                </a:lnTo>
                <a:lnTo>
                  <a:pt x="43339" y="43101"/>
                </a:lnTo>
                <a:lnTo>
                  <a:pt x="43482" y="43018"/>
                </a:lnTo>
                <a:lnTo>
                  <a:pt x="43387" y="42958"/>
                </a:lnTo>
                <a:lnTo>
                  <a:pt x="43530" y="42875"/>
                </a:lnTo>
                <a:lnTo>
                  <a:pt x="43435" y="42815"/>
                </a:lnTo>
                <a:lnTo>
                  <a:pt x="43589" y="42732"/>
                </a:lnTo>
                <a:lnTo>
                  <a:pt x="43494" y="42684"/>
                </a:lnTo>
                <a:lnTo>
                  <a:pt x="43637" y="42589"/>
                </a:lnTo>
                <a:lnTo>
                  <a:pt x="43542" y="42541"/>
                </a:lnTo>
                <a:lnTo>
                  <a:pt x="43685" y="42458"/>
                </a:lnTo>
                <a:lnTo>
                  <a:pt x="43589" y="42398"/>
                </a:lnTo>
                <a:lnTo>
                  <a:pt x="43744" y="42315"/>
                </a:lnTo>
                <a:lnTo>
                  <a:pt x="43649" y="42256"/>
                </a:lnTo>
                <a:lnTo>
                  <a:pt x="43792" y="42172"/>
                </a:lnTo>
                <a:lnTo>
                  <a:pt x="43697" y="42125"/>
                </a:lnTo>
                <a:lnTo>
                  <a:pt x="43839" y="42029"/>
                </a:lnTo>
                <a:lnTo>
                  <a:pt x="43744" y="41982"/>
                </a:lnTo>
                <a:lnTo>
                  <a:pt x="43899" y="41898"/>
                </a:lnTo>
                <a:lnTo>
                  <a:pt x="43804" y="41839"/>
                </a:lnTo>
                <a:lnTo>
                  <a:pt x="43947" y="41756"/>
                </a:lnTo>
                <a:lnTo>
                  <a:pt x="43851" y="41696"/>
                </a:lnTo>
                <a:lnTo>
                  <a:pt x="43994" y="41613"/>
                </a:lnTo>
                <a:lnTo>
                  <a:pt x="43899" y="41565"/>
                </a:lnTo>
                <a:lnTo>
                  <a:pt x="44054" y="41482"/>
                </a:lnTo>
                <a:lnTo>
                  <a:pt x="43958" y="41422"/>
                </a:lnTo>
                <a:lnTo>
                  <a:pt x="44101" y="41339"/>
                </a:lnTo>
                <a:lnTo>
                  <a:pt x="44006" y="41279"/>
                </a:lnTo>
                <a:lnTo>
                  <a:pt x="44149" y="41196"/>
                </a:lnTo>
                <a:lnTo>
                  <a:pt x="44054" y="41136"/>
                </a:lnTo>
                <a:lnTo>
                  <a:pt x="44208" y="41053"/>
                </a:lnTo>
                <a:lnTo>
                  <a:pt x="44113" y="41005"/>
                </a:lnTo>
                <a:lnTo>
                  <a:pt x="44256" y="40922"/>
                </a:lnTo>
                <a:lnTo>
                  <a:pt x="44161" y="40863"/>
                </a:lnTo>
                <a:lnTo>
                  <a:pt x="44304" y="40779"/>
                </a:lnTo>
                <a:lnTo>
                  <a:pt x="44208" y="40720"/>
                </a:lnTo>
                <a:lnTo>
                  <a:pt x="44363" y="40636"/>
                </a:lnTo>
                <a:lnTo>
                  <a:pt x="44256" y="40577"/>
                </a:lnTo>
                <a:lnTo>
                  <a:pt x="44411" y="40494"/>
                </a:lnTo>
                <a:lnTo>
                  <a:pt x="44316" y="40446"/>
                </a:lnTo>
                <a:lnTo>
                  <a:pt x="44459" y="40363"/>
                </a:lnTo>
                <a:lnTo>
                  <a:pt x="44363" y="40303"/>
                </a:lnTo>
                <a:lnTo>
                  <a:pt x="44506" y="40220"/>
                </a:lnTo>
                <a:lnTo>
                  <a:pt x="44411" y="40160"/>
                </a:lnTo>
                <a:lnTo>
                  <a:pt x="44566" y="40077"/>
                </a:lnTo>
                <a:lnTo>
                  <a:pt x="44470" y="40017"/>
                </a:lnTo>
                <a:lnTo>
                  <a:pt x="44613" y="39934"/>
                </a:lnTo>
                <a:lnTo>
                  <a:pt x="44518" y="39886"/>
                </a:lnTo>
                <a:lnTo>
                  <a:pt x="44661" y="39803"/>
                </a:lnTo>
                <a:lnTo>
                  <a:pt x="44566" y="39743"/>
                </a:lnTo>
                <a:lnTo>
                  <a:pt x="44720" y="39660"/>
                </a:lnTo>
                <a:lnTo>
                  <a:pt x="44625" y="39601"/>
                </a:lnTo>
                <a:lnTo>
                  <a:pt x="44768" y="39517"/>
                </a:lnTo>
                <a:lnTo>
                  <a:pt x="44673" y="39470"/>
                </a:lnTo>
                <a:lnTo>
                  <a:pt x="44816" y="39374"/>
                </a:lnTo>
                <a:lnTo>
                  <a:pt x="44720" y="39327"/>
                </a:lnTo>
                <a:lnTo>
                  <a:pt x="44875" y="39243"/>
                </a:lnTo>
                <a:lnTo>
                  <a:pt x="44780" y="39184"/>
                </a:lnTo>
                <a:lnTo>
                  <a:pt x="44923" y="39100"/>
                </a:lnTo>
                <a:lnTo>
                  <a:pt x="44828" y="39041"/>
                </a:lnTo>
                <a:lnTo>
                  <a:pt x="44970" y="38958"/>
                </a:lnTo>
                <a:lnTo>
                  <a:pt x="44875" y="38910"/>
                </a:lnTo>
                <a:lnTo>
                  <a:pt x="45030" y="38815"/>
                </a:lnTo>
                <a:lnTo>
                  <a:pt x="44935" y="38767"/>
                </a:lnTo>
                <a:lnTo>
                  <a:pt x="45078" y="38684"/>
                </a:lnTo>
                <a:lnTo>
                  <a:pt x="44982" y="38624"/>
                </a:lnTo>
                <a:lnTo>
                  <a:pt x="45125" y="38541"/>
                </a:lnTo>
                <a:lnTo>
                  <a:pt x="45030" y="38481"/>
                </a:lnTo>
                <a:lnTo>
                  <a:pt x="45185" y="38398"/>
                </a:lnTo>
                <a:lnTo>
                  <a:pt x="45090" y="38350"/>
                </a:lnTo>
                <a:lnTo>
                  <a:pt x="45232" y="38255"/>
                </a:lnTo>
                <a:lnTo>
                  <a:pt x="45137" y="38208"/>
                </a:lnTo>
                <a:lnTo>
                  <a:pt x="45280" y="38124"/>
                </a:lnTo>
                <a:lnTo>
                  <a:pt x="45185" y="38065"/>
                </a:lnTo>
                <a:lnTo>
                  <a:pt x="45328" y="37981"/>
                </a:lnTo>
                <a:lnTo>
                  <a:pt x="45232" y="37922"/>
                </a:lnTo>
                <a:lnTo>
                  <a:pt x="45387" y="37838"/>
                </a:lnTo>
                <a:lnTo>
                  <a:pt x="45292" y="37791"/>
                </a:lnTo>
                <a:lnTo>
                  <a:pt x="45435" y="37707"/>
                </a:lnTo>
                <a:lnTo>
                  <a:pt x="45340" y="37648"/>
                </a:lnTo>
                <a:lnTo>
                  <a:pt x="45482" y="37565"/>
                </a:lnTo>
                <a:lnTo>
                  <a:pt x="45387" y="37505"/>
                </a:lnTo>
                <a:lnTo>
                  <a:pt x="45542" y="37422"/>
                </a:lnTo>
                <a:lnTo>
                  <a:pt x="45447" y="37362"/>
                </a:lnTo>
                <a:lnTo>
                  <a:pt x="45590" y="37279"/>
                </a:lnTo>
                <a:lnTo>
                  <a:pt x="45494" y="37231"/>
                </a:lnTo>
                <a:lnTo>
                  <a:pt x="45637" y="37148"/>
                </a:lnTo>
                <a:lnTo>
                  <a:pt x="45542" y="37088"/>
                </a:lnTo>
                <a:lnTo>
                  <a:pt x="45697" y="37005"/>
                </a:lnTo>
                <a:lnTo>
                  <a:pt x="45602" y="36945"/>
                </a:lnTo>
                <a:lnTo>
                  <a:pt x="45744" y="36862"/>
                </a:lnTo>
                <a:lnTo>
                  <a:pt x="45649" y="36803"/>
                </a:lnTo>
                <a:lnTo>
                  <a:pt x="45792" y="36719"/>
                </a:lnTo>
                <a:lnTo>
                  <a:pt x="45697" y="36672"/>
                </a:lnTo>
                <a:lnTo>
                  <a:pt x="45852" y="36588"/>
                </a:lnTo>
                <a:lnTo>
                  <a:pt x="45756" y="36529"/>
                </a:lnTo>
                <a:lnTo>
                  <a:pt x="45899" y="36445"/>
                </a:lnTo>
                <a:lnTo>
                  <a:pt x="45804" y="36386"/>
                </a:lnTo>
                <a:lnTo>
                  <a:pt x="45947" y="36303"/>
                </a:lnTo>
                <a:lnTo>
                  <a:pt x="45852" y="36243"/>
                </a:lnTo>
                <a:lnTo>
                  <a:pt x="46006" y="36160"/>
                </a:lnTo>
                <a:lnTo>
                  <a:pt x="45911" y="36112"/>
                </a:lnTo>
                <a:lnTo>
                  <a:pt x="46054" y="36029"/>
                </a:lnTo>
                <a:lnTo>
                  <a:pt x="45959" y="35969"/>
                </a:lnTo>
                <a:lnTo>
                  <a:pt x="46102" y="35886"/>
                </a:lnTo>
                <a:lnTo>
                  <a:pt x="46006" y="35826"/>
                </a:lnTo>
                <a:lnTo>
                  <a:pt x="46161" y="35743"/>
                </a:lnTo>
                <a:lnTo>
                  <a:pt x="46054" y="35683"/>
                </a:lnTo>
                <a:lnTo>
                  <a:pt x="46209" y="35600"/>
                </a:lnTo>
                <a:lnTo>
                  <a:pt x="46113" y="35552"/>
                </a:lnTo>
                <a:lnTo>
                  <a:pt x="46256" y="35469"/>
                </a:lnTo>
                <a:lnTo>
                  <a:pt x="46161" y="35410"/>
                </a:lnTo>
                <a:lnTo>
                  <a:pt x="46304" y="35326"/>
                </a:lnTo>
                <a:lnTo>
                  <a:pt x="46209" y="35267"/>
                </a:lnTo>
                <a:lnTo>
                  <a:pt x="46364" y="35183"/>
                </a:lnTo>
                <a:lnTo>
                  <a:pt x="46268" y="35136"/>
                </a:lnTo>
                <a:lnTo>
                  <a:pt x="46411" y="35040"/>
                </a:lnTo>
                <a:lnTo>
                  <a:pt x="46316" y="34993"/>
                </a:lnTo>
                <a:lnTo>
                  <a:pt x="46459" y="34909"/>
                </a:lnTo>
                <a:lnTo>
                  <a:pt x="46364" y="34850"/>
                </a:lnTo>
                <a:lnTo>
                  <a:pt x="46518" y="34767"/>
                </a:lnTo>
                <a:lnTo>
                  <a:pt x="46423" y="34707"/>
                </a:lnTo>
                <a:lnTo>
                  <a:pt x="46566" y="34624"/>
                </a:lnTo>
                <a:lnTo>
                  <a:pt x="46471" y="34576"/>
                </a:lnTo>
                <a:lnTo>
                  <a:pt x="46614" y="34481"/>
                </a:lnTo>
                <a:lnTo>
                  <a:pt x="46518" y="34433"/>
                </a:lnTo>
                <a:lnTo>
                  <a:pt x="46673" y="34350"/>
                </a:lnTo>
                <a:lnTo>
                  <a:pt x="46578" y="34290"/>
                </a:lnTo>
                <a:lnTo>
                  <a:pt x="46721" y="34207"/>
                </a:lnTo>
                <a:lnTo>
                  <a:pt x="46625" y="34147"/>
                </a:lnTo>
                <a:lnTo>
                  <a:pt x="46768" y="34064"/>
                </a:lnTo>
                <a:lnTo>
                  <a:pt x="46673" y="34017"/>
                </a:lnTo>
                <a:lnTo>
                  <a:pt x="46828" y="33921"/>
                </a:lnTo>
                <a:lnTo>
                  <a:pt x="46733" y="33874"/>
                </a:lnTo>
                <a:lnTo>
                  <a:pt x="46875" y="33790"/>
                </a:lnTo>
                <a:lnTo>
                  <a:pt x="46780" y="33731"/>
                </a:lnTo>
                <a:lnTo>
                  <a:pt x="46923" y="33647"/>
                </a:lnTo>
                <a:lnTo>
                  <a:pt x="46828" y="33588"/>
                </a:lnTo>
                <a:lnTo>
                  <a:pt x="46983" y="33505"/>
                </a:lnTo>
                <a:lnTo>
                  <a:pt x="46887" y="33457"/>
                </a:lnTo>
                <a:lnTo>
                  <a:pt x="47030" y="33374"/>
                </a:lnTo>
                <a:lnTo>
                  <a:pt x="46935" y="33314"/>
                </a:lnTo>
                <a:lnTo>
                  <a:pt x="47078" y="33231"/>
                </a:lnTo>
                <a:lnTo>
                  <a:pt x="46983" y="33171"/>
                </a:lnTo>
                <a:lnTo>
                  <a:pt x="47126" y="33088"/>
                </a:lnTo>
                <a:lnTo>
                  <a:pt x="47030" y="33028"/>
                </a:lnTo>
                <a:lnTo>
                  <a:pt x="47185" y="32945"/>
                </a:lnTo>
                <a:lnTo>
                  <a:pt x="47090" y="32897"/>
                </a:lnTo>
                <a:lnTo>
                  <a:pt x="47233" y="32814"/>
                </a:lnTo>
                <a:lnTo>
                  <a:pt x="47137" y="32754"/>
                </a:lnTo>
                <a:lnTo>
                  <a:pt x="47280" y="32671"/>
                </a:lnTo>
                <a:lnTo>
                  <a:pt x="47185" y="32612"/>
                </a:lnTo>
                <a:lnTo>
                  <a:pt x="47340" y="32528"/>
                </a:lnTo>
                <a:lnTo>
                  <a:pt x="47245" y="32469"/>
                </a:lnTo>
                <a:lnTo>
                  <a:pt x="47387" y="32385"/>
                </a:lnTo>
                <a:lnTo>
                  <a:pt x="47292" y="32338"/>
                </a:lnTo>
                <a:lnTo>
                  <a:pt x="47435" y="32254"/>
                </a:lnTo>
                <a:lnTo>
                  <a:pt x="47340" y="32195"/>
                </a:lnTo>
                <a:lnTo>
                  <a:pt x="47495" y="32112"/>
                </a:lnTo>
                <a:lnTo>
                  <a:pt x="47399" y="32052"/>
                </a:lnTo>
                <a:lnTo>
                  <a:pt x="47542" y="31969"/>
                </a:lnTo>
                <a:lnTo>
                  <a:pt x="47447" y="31909"/>
                </a:lnTo>
                <a:lnTo>
                  <a:pt x="47590" y="31826"/>
                </a:lnTo>
                <a:lnTo>
                  <a:pt x="47495" y="31778"/>
                </a:lnTo>
                <a:lnTo>
                  <a:pt x="47649" y="31695"/>
                </a:lnTo>
                <a:lnTo>
                  <a:pt x="47554" y="31635"/>
                </a:lnTo>
                <a:lnTo>
                  <a:pt x="47697" y="31552"/>
                </a:lnTo>
                <a:lnTo>
                  <a:pt x="47602" y="31492"/>
                </a:lnTo>
                <a:lnTo>
                  <a:pt x="47745" y="31409"/>
                </a:lnTo>
                <a:lnTo>
                  <a:pt x="47649" y="31350"/>
                </a:lnTo>
                <a:lnTo>
                  <a:pt x="47804" y="31266"/>
                </a:lnTo>
                <a:lnTo>
                  <a:pt x="47709" y="31219"/>
                </a:lnTo>
                <a:lnTo>
                  <a:pt x="47852" y="31135"/>
                </a:lnTo>
                <a:lnTo>
                  <a:pt x="47757" y="31076"/>
                </a:lnTo>
                <a:lnTo>
                  <a:pt x="47899" y="30992"/>
                </a:lnTo>
                <a:lnTo>
                  <a:pt x="47804" y="30933"/>
                </a:lnTo>
                <a:lnTo>
                  <a:pt x="47959" y="30849"/>
                </a:lnTo>
                <a:lnTo>
                  <a:pt x="47864" y="30802"/>
                </a:lnTo>
                <a:lnTo>
                  <a:pt x="48007" y="30707"/>
                </a:lnTo>
                <a:lnTo>
                  <a:pt x="47911" y="30659"/>
                </a:lnTo>
                <a:lnTo>
                  <a:pt x="48054" y="30576"/>
                </a:lnTo>
                <a:lnTo>
                  <a:pt x="47959" y="30516"/>
                </a:lnTo>
                <a:lnTo>
                  <a:pt x="48102" y="30433"/>
                </a:lnTo>
                <a:lnTo>
                  <a:pt x="48007" y="30373"/>
                </a:lnTo>
                <a:lnTo>
                  <a:pt x="48161" y="30290"/>
                </a:lnTo>
                <a:lnTo>
                  <a:pt x="48066" y="30242"/>
                </a:lnTo>
                <a:lnTo>
                  <a:pt x="48209" y="30147"/>
                </a:lnTo>
                <a:lnTo>
                  <a:pt x="48114" y="30099"/>
                </a:lnTo>
                <a:lnTo>
                  <a:pt x="48257" y="30016"/>
                </a:lnTo>
                <a:lnTo>
                  <a:pt x="48161" y="29956"/>
                </a:lnTo>
                <a:lnTo>
                  <a:pt x="48316" y="29873"/>
                </a:lnTo>
                <a:lnTo>
                  <a:pt x="48221" y="29814"/>
                </a:lnTo>
                <a:lnTo>
                  <a:pt x="48364" y="29730"/>
                </a:lnTo>
                <a:lnTo>
                  <a:pt x="48269" y="29683"/>
                </a:lnTo>
                <a:lnTo>
                  <a:pt x="48411" y="29587"/>
                </a:lnTo>
                <a:lnTo>
                  <a:pt x="48316" y="29540"/>
                </a:lnTo>
                <a:lnTo>
                  <a:pt x="48471" y="29456"/>
                </a:lnTo>
                <a:lnTo>
                  <a:pt x="48376" y="29397"/>
                </a:lnTo>
                <a:lnTo>
                  <a:pt x="48519" y="29314"/>
                </a:lnTo>
                <a:lnTo>
                  <a:pt x="48423" y="29254"/>
                </a:lnTo>
                <a:lnTo>
                  <a:pt x="48566" y="29171"/>
                </a:lnTo>
                <a:lnTo>
                  <a:pt x="48471" y="29123"/>
                </a:lnTo>
                <a:lnTo>
                  <a:pt x="48626" y="29040"/>
                </a:lnTo>
                <a:lnTo>
                  <a:pt x="48530" y="28980"/>
                </a:lnTo>
                <a:lnTo>
                  <a:pt x="48673" y="28897"/>
                </a:lnTo>
                <a:lnTo>
                  <a:pt x="48578" y="28837"/>
                </a:lnTo>
                <a:lnTo>
                  <a:pt x="48721" y="28754"/>
                </a:lnTo>
                <a:lnTo>
                  <a:pt x="48626" y="28694"/>
                </a:lnTo>
                <a:lnTo>
                  <a:pt x="48780" y="28611"/>
                </a:lnTo>
                <a:lnTo>
                  <a:pt x="48685" y="28563"/>
                </a:lnTo>
                <a:lnTo>
                  <a:pt x="48828" y="28480"/>
                </a:lnTo>
                <a:lnTo>
                  <a:pt x="48733" y="28421"/>
                </a:lnTo>
                <a:lnTo>
                  <a:pt x="48876" y="28337"/>
                </a:lnTo>
                <a:lnTo>
                  <a:pt x="48780" y="28278"/>
                </a:lnTo>
                <a:lnTo>
                  <a:pt x="48923" y="28194"/>
                </a:lnTo>
                <a:lnTo>
                  <a:pt x="48828" y="28135"/>
                </a:lnTo>
                <a:lnTo>
                  <a:pt x="48983" y="28051"/>
                </a:lnTo>
                <a:lnTo>
                  <a:pt x="48888" y="28004"/>
                </a:lnTo>
                <a:lnTo>
                  <a:pt x="49031" y="27921"/>
                </a:lnTo>
                <a:lnTo>
                  <a:pt x="48935" y="27861"/>
                </a:lnTo>
                <a:lnTo>
                  <a:pt x="49078" y="27778"/>
                </a:lnTo>
                <a:lnTo>
                  <a:pt x="48983" y="27718"/>
                </a:lnTo>
                <a:lnTo>
                  <a:pt x="49138" y="27635"/>
                </a:lnTo>
                <a:lnTo>
                  <a:pt x="49042" y="27575"/>
                </a:lnTo>
                <a:lnTo>
                  <a:pt x="49185" y="27492"/>
                </a:lnTo>
                <a:lnTo>
                  <a:pt x="49090" y="27444"/>
                </a:lnTo>
                <a:lnTo>
                  <a:pt x="49233" y="27349"/>
                </a:lnTo>
                <a:lnTo>
                  <a:pt x="49138" y="27301"/>
                </a:lnTo>
                <a:lnTo>
                  <a:pt x="49292" y="27218"/>
                </a:lnTo>
                <a:lnTo>
                  <a:pt x="49197" y="27159"/>
                </a:lnTo>
                <a:lnTo>
                  <a:pt x="49340" y="27075"/>
                </a:lnTo>
                <a:lnTo>
                  <a:pt x="49245" y="27028"/>
                </a:lnTo>
                <a:lnTo>
                  <a:pt x="49388" y="26932"/>
                </a:lnTo>
                <a:lnTo>
                  <a:pt x="49292" y="26885"/>
                </a:lnTo>
                <a:lnTo>
                  <a:pt x="49447" y="26801"/>
                </a:lnTo>
                <a:lnTo>
                  <a:pt x="49352" y="26742"/>
                </a:lnTo>
                <a:lnTo>
                  <a:pt x="49495" y="26658"/>
                </a:lnTo>
                <a:lnTo>
                  <a:pt x="49400" y="26599"/>
                </a:lnTo>
                <a:lnTo>
                  <a:pt x="49542" y="26516"/>
                </a:lnTo>
                <a:lnTo>
                  <a:pt x="49447" y="26456"/>
                </a:lnTo>
                <a:lnTo>
                  <a:pt x="49602" y="26373"/>
                </a:lnTo>
                <a:lnTo>
                  <a:pt x="49507" y="26325"/>
                </a:lnTo>
                <a:lnTo>
                  <a:pt x="49650" y="26242"/>
                </a:lnTo>
                <a:lnTo>
                  <a:pt x="49554" y="26182"/>
                </a:lnTo>
                <a:lnTo>
                  <a:pt x="49697" y="26099"/>
                </a:lnTo>
                <a:lnTo>
                  <a:pt x="49602" y="26039"/>
                </a:lnTo>
                <a:lnTo>
                  <a:pt x="49757" y="25956"/>
                </a:lnTo>
                <a:lnTo>
                  <a:pt x="49662" y="25908"/>
                </a:lnTo>
                <a:lnTo>
                  <a:pt x="49804" y="25813"/>
                </a:lnTo>
                <a:lnTo>
                  <a:pt x="49709" y="25766"/>
                </a:lnTo>
                <a:lnTo>
                  <a:pt x="49852" y="25682"/>
                </a:lnTo>
                <a:lnTo>
                  <a:pt x="49757" y="25623"/>
                </a:lnTo>
                <a:lnTo>
                  <a:pt x="49900" y="25539"/>
                </a:lnTo>
                <a:lnTo>
                  <a:pt x="49804" y="25480"/>
                </a:lnTo>
                <a:lnTo>
                  <a:pt x="49959" y="25396"/>
                </a:lnTo>
                <a:lnTo>
                  <a:pt x="49864" y="25349"/>
                </a:lnTo>
                <a:lnTo>
                  <a:pt x="50007" y="25254"/>
                </a:lnTo>
                <a:lnTo>
                  <a:pt x="49912" y="25206"/>
                </a:lnTo>
                <a:lnTo>
                  <a:pt x="50054" y="25123"/>
                </a:lnTo>
                <a:lnTo>
                  <a:pt x="49959" y="25063"/>
                </a:lnTo>
                <a:lnTo>
                  <a:pt x="50114" y="24980"/>
                </a:lnTo>
                <a:lnTo>
                  <a:pt x="50019" y="24920"/>
                </a:lnTo>
                <a:lnTo>
                  <a:pt x="50162" y="24837"/>
                </a:lnTo>
                <a:lnTo>
                  <a:pt x="50066" y="24789"/>
                </a:lnTo>
                <a:lnTo>
                  <a:pt x="50209" y="24706"/>
                </a:lnTo>
                <a:lnTo>
                  <a:pt x="50114" y="24646"/>
                </a:lnTo>
                <a:lnTo>
                  <a:pt x="50269" y="24563"/>
                </a:lnTo>
                <a:lnTo>
                  <a:pt x="50174" y="24503"/>
                </a:lnTo>
                <a:lnTo>
                  <a:pt x="50316" y="24420"/>
                </a:lnTo>
                <a:lnTo>
                  <a:pt x="50221" y="24361"/>
                </a:lnTo>
                <a:lnTo>
                  <a:pt x="50364" y="24277"/>
                </a:lnTo>
                <a:lnTo>
                  <a:pt x="50269" y="24230"/>
                </a:lnTo>
                <a:lnTo>
                  <a:pt x="50424" y="24146"/>
                </a:lnTo>
                <a:lnTo>
                  <a:pt x="50328" y="24087"/>
                </a:lnTo>
                <a:lnTo>
                  <a:pt x="50471" y="24003"/>
                </a:lnTo>
                <a:lnTo>
                  <a:pt x="50376" y="23944"/>
                </a:lnTo>
                <a:lnTo>
                  <a:pt x="50519" y="23861"/>
                </a:lnTo>
                <a:lnTo>
                  <a:pt x="50424" y="23801"/>
                </a:lnTo>
                <a:lnTo>
                  <a:pt x="50578" y="23718"/>
                </a:lnTo>
                <a:lnTo>
                  <a:pt x="50483" y="23670"/>
                </a:lnTo>
                <a:lnTo>
                  <a:pt x="50626" y="23587"/>
                </a:lnTo>
                <a:lnTo>
                  <a:pt x="50531" y="23527"/>
                </a:lnTo>
                <a:lnTo>
                  <a:pt x="50674" y="23444"/>
                </a:lnTo>
                <a:lnTo>
                  <a:pt x="50578" y="23384"/>
                </a:lnTo>
                <a:lnTo>
                  <a:pt x="50721" y="23301"/>
                </a:lnTo>
                <a:lnTo>
                  <a:pt x="50626" y="23241"/>
                </a:lnTo>
                <a:lnTo>
                  <a:pt x="50781" y="23158"/>
                </a:lnTo>
                <a:lnTo>
                  <a:pt x="50685" y="23110"/>
                </a:lnTo>
                <a:lnTo>
                  <a:pt x="50828" y="23027"/>
                </a:lnTo>
                <a:lnTo>
                  <a:pt x="50733" y="22968"/>
                </a:lnTo>
                <a:lnTo>
                  <a:pt x="50876" y="22884"/>
                </a:lnTo>
                <a:lnTo>
                  <a:pt x="50781" y="22825"/>
                </a:lnTo>
                <a:lnTo>
                  <a:pt x="50936" y="22741"/>
                </a:lnTo>
                <a:lnTo>
                  <a:pt x="50840" y="22694"/>
                </a:lnTo>
                <a:lnTo>
                  <a:pt x="50983" y="22598"/>
                </a:lnTo>
                <a:lnTo>
                  <a:pt x="50888" y="22551"/>
                </a:lnTo>
                <a:lnTo>
                  <a:pt x="51031" y="22467"/>
                </a:lnTo>
                <a:lnTo>
                  <a:pt x="50936" y="22408"/>
                </a:lnTo>
                <a:lnTo>
                  <a:pt x="51090" y="22325"/>
                </a:lnTo>
                <a:lnTo>
                  <a:pt x="50995" y="22265"/>
                </a:lnTo>
                <a:lnTo>
                  <a:pt x="51138" y="22182"/>
                </a:lnTo>
                <a:lnTo>
                  <a:pt x="51043" y="22134"/>
                </a:lnTo>
                <a:lnTo>
                  <a:pt x="51186" y="22039"/>
                </a:lnTo>
                <a:lnTo>
                  <a:pt x="51090" y="21991"/>
                </a:lnTo>
                <a:lnTo>
                  <a:pt x="51245" y="21908"/>
                </a:lnTo>
                <a:lnTo>
                  <a:pt x="51150" y="21848"/>
                </a:lnTo>
                <a:lnTo>
                  <a:pt x="51293" y="21765"/>
                </a:lnTo>
                <a:lnTo>
                  <a:pt x="51197" y="21705"/>
                </a:lnTo>
                <a:lnTo>
                  <a:pt x="51340" y="21622"/>
                </a:lnTo>
                <a:lnTo>
                  <a:pt x="51245" y="21563"/>
                </a:lnTo>
                <a:lnTo>
                  <a:pt x="51400" y="21479"/>
                </a:lnTo>
                <a:lnTo>
                  <a:pt x="51305" y="21432"/>
                </a:lnTo>
                <a:lnTo>
                  <a:pt x="51447" y="21348"/>
                </a:lnTo>
                <a:lnTo>
                  <a:pt x="51352" y="21289"/>
                </a:lnTo>
                <a:lnTo>
                  <a:pt x="51495" y="21205"/>
                </a:lnTo>
                <a:lnTo>
                  <a:pt x="51400" y="21146"/>
                </a:lnTo>
                <a:lnTo>
                  <a:pt x="51555" y="21063"/>
                </a:lnTo>
                <a:lnTo>
                  <a:pt x="51459" y="21015"/>
                </a:lnTo>
                <a:lnTo>
                  <a:pt x="51602" y="20920"/>
                </a:lnTo>
                <a:lnTo>
                  <a:pt x="51507" y="20872"/>
                </a:lnTo>
                <a:lnTo>
                  <a:pt x="51650" y="20789"/>
                </a:lnTo>
                <a:lnTo>
                  <a:pt x="51555" y="20729"/>
                </a:lnTo>
                <a:lnTo>
                  <a:pt x="51698" y="20646"/>
                </a:lnTo>
                <a:lnTo>
                  <a:pt x="51602" y="20586"/>
                </a:lnTo>
                <a:lnTo>
                  <a:pt x="51757" y="20503"/>
                </a:lnTo>
                <a:lnTo>
                  <a:pt x="51662" y="20455"/>
                </a:lnTo>
                <a:lnTo>
                  <a:pt x="51805" y="20372"/>
                </a:lnTo>
                <a:lnTo>
                  <a:pt x="51709" y="20312"/>
                </a:lnTo>
                <a:lnTo>
                  <a:pt x="51852" y="20229"/>
                </a:lnTo>
                <a:lnTo>
                  <a:pt x="51757" y="20170"/>
                </a:lnTo>
                <a:lnTo>
                  <a:pt x="51912" y="20086"/>
                </a:lnTo>
                <a:lnTo>
                  <a:pt x="51817" y="20027"/>
                </a:lnTo>
                <a:lnTo>
                  <a:pt x="51959" y="19943"/>
                </a:lnTo>
                <a:lnTo>
                  <a:pt x="51864" y="19896"/>
                </a:lnTo>
                <a:lnTo>
                  <a:pt x="52007" y="19812"/>
                </a:lnTo>
                <a:lnTo>
                  <a:pt x="51912" y="19753"/>
                </a:lnTo>
                <a:lnTo>
                  <a:pt x="52067" y="19670"/>
                </a:lnTo>
                <a:lnTo>
                  <a:pt x="51971" y="19610"/>
                </a:lnTo>
                <a:lnTo>
                  <a:pt x="52114" y="19527"/>
                </a:lnTo>
                <a:lnTo>
                  <a:pt x="52019" y="19467"/>
                </a:lnTo>
                <a:lnTo>
                  <a:pt x="52162" y="19384"/>
                </a:lnTo>
                <a:lnTo>
                  <a:pt x="52067" y="19336"/>
                </a:lnTo>
                <a:lnTo>
                  <a:pt x="52221" y="19253"/>
                </a:lnTo>
                <a:lnTo>
                  <a:pt x="52126" y="19193"/>
                </a:lnTo>
                <a:lnTo>
                  <a:pt x="52269" y="19110"/>
                </a:lnTo>
                <a:lnTo>
                  <a:pt x="52174" y="19050"/>
                </a:lnTo>
                <a:lnTo>
                  <a:pt x="52317" y="18967"/>
                </a:lnTo>
                <a:lnTo>
                  <a:pt x="52221" y="18919"/>
                </a:lnTo>
                <a:lnTo>
                  <a:pt x="52376" y="18824"/>
                </a:lnTo>
                <a:lnTo>
                  <a:pt x="52281" y="18777"/>
                </a:lnTo>
                <a:lnTo>
                  <a:pt x="52424" y="18693"/>
                </a:lnTo>
                <a:lnTo>
                  <a:pt x="52329" y="18634"/>
                </a:lnTo>
                <a:lnTo>
                  <a:pt x="52471" y="18550"/>
                </a:lnTo>
                <a:lnTo>
                  <a:pt x="52376" y="18491"/>
                </a:lnTo>
                <a:lnTo>
                  <a:pt x="52519" y="18407"/>
                </a:lnTo>
                <a:lnTo>
                  <a:pt x="52424" y="18360"/>
                </a:lnTo>
                <a:lnTo>
                  <a:pt x="52579" y="18265"/>
                </a:lnTo>
                <a:lnTo>
                  <a:pt x="52483" y="18217"/>
                </a:lnTo>
                <a:lnTo>
                  <a:pt x="52626" y="18134"/>
                </a:lnTo>
                <a:lnTo>
                  <a:pt x="52531" y="18074"/>
                </a:lnTo>
                <a:lnTo>
                  <a:pt x="52674" y="17991"/>
                </a:lnTo>
                <a:lnTo>
                  <a:pt x="52579" y="17931"/>
                </a:lnTo>
                <a:lnTo>
                  <a:pt x="52733" y="17848"/>
                </a:lnTo>
                <a:lnTo>
                  <a:pt x="52638" y="17800"/>
                </a:lnTo>
                <a:lnTo>
                  <a:pt x="52781" y="17705"/>
                </a:lnTo>
                <a:lnTo>
                  <a:pt x="52686" y="17657"/>
                </a:lnTo>
                <a:lnTo>
                  <a:pt x="52829" y="17574"/>
                </a:lnTo>
                <a:lnTo>
                  <a:pt x="52733" y="17514"/>
                </a:lnTo>
                <a:lnTo>
                  <a:pt x="52888" y="17431"/>
                </a:lnTo>
                <a:lnTo>
                  <a:pt x="52793" y="17372"/>
                </a:lnTo>
                <a:lnTo>
                  <a:pt x="52936" y="17288"/>
                </a:lnTo>
                <a:lnTo>
                  <a:pt x="52841" y="17241"/>
                </a:lnTo>
                <a:lnTo>
                  <a:pt x="52983" y="17145"/>
                </a:lnTo>
                <a:lnTo>
                  <a:pt x="52888" y="17098"/>
                </a:lnTo>
                <a:lnTo>
                  <a:pt x="53043" y="17014"/>
                </a:lnTo>
                <a:lnTo>
                  <a:pt x="52948" y="16955"/>
                </a:lnTo>
                <a:lnTo>
                  <a:pt x="53091" y="16872"/>
                </a:lnTo>
                <a:lnTo>
                  <a:pt x="52995" y="16812"/>
                </a:lnTo>
                <a:lnTo>
                  <a:pt x="53138" y="16729"/>
                </a:lnTo>
                <a:lnTo>
                  <a:pt x="53043" y="16681"/>
                </a:lnTo>
                <a:lnTo>
                  <a:pt x="53198" y="16598"/>
                </a:lnTo>
                <a:lnTo>
                  <a:pt x="53102" y="16538"/>
                </a:lnTo>
                <a:lnTo>
                  <a:pt x="53245" y="16455"/>
                </a:lnTo>
                <a:lnTo>
                  <a:pt x="53150" y="16395"/>
                </a:lnTo>
                <a:lnTo>
                  <a:pt x="53293" y="16312"/>
                </a:lnTo>
                <a:lnTo>
                  <a:pt x="53198" y="16252"/>
                </a:lnTo>
                <a:lnTo>
                  <a:pt x="53352" y="16169"/>
                </a:lnTo>
                <a:lnTo>
                  <a:pt x="53245" y="16121"/>
                </a:lnTo>
                <a:lnTo>
                  <a:pt x="53400" y="16038"/>
                </a:lnTo>
                <a:lnTo>
                  <a:pt x="53305" y="15979"/>
                </a:lnTo>
                <a:lnTo>
                  <a:pt x="53448" y="15895"/>
                </a:lnTo>
                <a:lnTo>
                  <a:pt x="53352" y="15836"/>
                </a:lnTo>
                <a:lnTo>
                  <a:pt x="53495" y="15752"/>
                </a:lnTo>
                <a:lnTo>
                  <a:pt x="53400" y="15693"/>
                </a:lnTo>
                <a:lnTo>
                  <a:pt x="53555" y="15609"/>
                </a:lnTo>
                <a:lnTo>
                  <a:pt x="53460" y="15562"/>
                </a:lnTo>
                <a:lnTo>
                  <a:pt x="53603" y="15479"/>
                </a:lnTo>
                <a:lnTo>
                  <a:pt x="26897" y="60"/>
                </a:lnTo>
                <a:lnTo>
                  <a:pt x="26802" y="0"/>
                </a:lnTo>
                <a:close/>
              </a:path>
            </a:pathLst>
          </a:custGeom>
          <a:gradFill>
            <a:gsLst>
              <a:gs pos="0">
                <a:srgbClr val="9659F4">
                  <a:alpha val="21568"/>
                </a:srgbClr>
              </a:gs>
              <a:gs pos="100000">
                <a:srgbClr val="FFFFFF">
                  <a:alpha val="3725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5" name="Google Shape;1315;p23"/>
          <p:cNvCxnSpPr/>
          <p:nvPr/>
        </p:nvCxnSpPr>
        <p:spPr>
          <a:xfrm rot="10800000">
            <a:off x="7584625" y="3942673"/>
            <a:ext cx="0" cy="7671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23"/>
          <p:cNvCxnSpPr/>
          <p:nvPr/>
        </p:nvCxnSpPr>
        <p:spPr>
          <a:xfrm rot="10800000">
            <a:off x="1568763" y="3942673"/>
            <a:ext cx="0" cy="7671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7" name="Google Shape;1317;p23"/>
          <p:cNvCxnSpPr/>
          <p:nvPr/>
        </p:nvCxnSpPr>
        <p:spPr>
          <a:xfrm>
            <a:off x="4571950" y="3999108"/>
            <a:ext cx="0" cy="710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8" name="Google Shape;1318;p23"/>
          <p:cNvCxnSpPr/>
          <p:nvPr/>
        </p:nvCxnSpPr>
        <p:spPr>
          <a:xfrm rot="10800000">
            <a:off x="7584625" y="232173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9" name="Google Shape;1319;p23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23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23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23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3" name="Google Shape;1323;p23"/>
          <p:cNvCxnSpPr/>
          <p:nvPr/>
        </p:nvCxnSpPr>
        <p:spPr>
          <a:xfrm rot="10800000">
            <a:off x="1563033" y="232024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4" name="Google Shape;1324;p23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23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23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23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2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/>
              <a:t>Oplossing</a:t>
            </a:r>
            <a:endParaRPr dirty="0"/>
          </a:p>
        </p:txBody>
      </p:sp>
      <p:grpSp>
        <p:nvGrpSpPr>
          <p:cNvPr id="1329" name="Google Shape;1329;p23"/>
          <p:cNvGrpSpPr/>
          <p:nvPr/>
        </p:nvGrpSpPr>
        <p:grpSpPr>
          <a:xfrm>
            <a:off x="3715560" y="1434115"/>
            <a:ext cx="1566164" cy="952753"/>
            <a:chOff x="960225" y="2400125"/>
            <a:chExt cx="1304050" cy="793300"/>
          </a:xfrm>
        </p:grpSpPr>
        <p:sp>
          <p:nvSpPr>
            <p:cNvPr id="1330" name="Google Shape;1330;p23"/>
            <p:cNvSpPr/>
            <p:nvPr/>
          </p:nvSpPr>
          <p:spPr>
            <a:xfrm>
              <a:off x="960225" y="2475425"/>
              <a:ext cx="595925" cy="698925"/>
            </a:xfrm>
            <a:custGeom>
              <a:avLst/>
              <a:gdLst/>
              <a:ahLst/>
              <a:cxnLst/>
              <a:rect l="l" t="t" r="r" b="b"/>
              <a:pathLst>
                <a:path w="23837" h="27957" extrusionOk="0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1565075" y="2400125"/>
              <a:ext cx="288750" cy="169400"/>
            </a:xfrm>
            <a:custGeom>
              <a:avLst/>
              <a:gdLst/>
              <a:ahLst/>
              <a:cxnLst/>
              <a:rect l="l" t="t" r="r" b="b"/>
              <a:pathLst>
                <a:path w="11550" h="6776" extrusionOk="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1015300" y="2426475"/>
              <a:ext cx="1059075" cy="766950"/>
            </a:xfrm>
            <a:custGeom>
              <a:avLst/>
              <a:gdLst/>
              <a:ahLst/>
              <a:cxnLst/>
              <a:rect l="l" t="t" r="r" b="b"/>
              <a:pathLst>
                <a:path w="42363" h="30678" extrusionOk="0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2163650" y="2658800"/>
              <a:ext cx="68200" cy="17275"/>
            </a:xfrm>
            <a:custGeom>
              <a:avLst/>
              <a:gdLst/>
              <a:ahLst/>
              <a:cxnLst/>
              <a:rect l="l" t="t" r="r" b="b"/>
              <a:pathLst>
                <a:path w="2728" h="691" extrusionOk="0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2049050" y="2647475"/>
              <a:ext cx="121775" cy="71775"/>
            </a:xfrm>
            <a:custGeom>
              <a:avLst/>
              <a:gdLst/>
              <a:ahLst/>
              <a:cxnLst/>
              <a:rect l="l" t="t" r="r" b="b"/>
              <a:pathLst>
                <a:path w="4871" h="2871" extrusionOk="0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1879975" y="2954350"/>
              <a:ext cx="43500" cy="22350"/>
            </a:xfrm>
            <a:custGeom>
              <a:avLst/>
              <a:gdLst/>
              <a:ahLst/>
              <a:cxnLst/>
              <a:rect l="l" t="t" r="r" b="b"/>
              <a:pathLst>
                <a:path w="1740" h="894" extrusionOk="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1793375" y="2679025"/>
              <a:ext cx="251825" cy="295300"/>
            </a:xfrm>
            <a:custGeom>
              <a:avLst/>
              <a:gdLst/>
              <a:ahLst/>
              <a:cxnLst/>
              <a:rect l="l" t="t" r="r" b="b"/>
              <a:pathLst>
                <a:path w="10073" h="11812" extrusionOk="0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1816575" y="2658350"/>
              <a:ext cx="447700" cy="324350"/>
            </a:xfrm>
            <a:custGeom>
              <a:avLst/>
              <a:gdLst/>
              <a:ahLst/>
              <a:cxnLst/>
              <a:rect l="l" t="t" r="r" b="b"/>
              <a:pathLst>
                <a:path w="17908" h="12974" extrusionOk="0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3"/>
          <p:cNvGrpSpPr/>
          <p:nvPr/>
        </p:nvGrpSpPr>
        <p:grpSpPr>
          <a:xfrm flipH="1">
            <a:off x="4482852" y="2241936"/>
            <a:ext cx="183956" cy="545814"/>
            <a:chOff x="4482322" y="2464909"/>
            <a:chExt cx="173872" cy="515844"/>
          </a:xfrm>
        </p:grpSpPr>
        <p:sp>
          <p:nvSpPr>
            <p:cNvPr id="1339" name="Google Shape;1339;p23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23"/>
          <p:cNvGrpSpPr/>
          <p:nvPr/>
        </p:nvGrpSpPr>
        <p:grpSpPr>
          <a:xfrm>
            <a:off x="632588" y="2905741"/>
            <a:ext cx="1872600" cy="941000"/>
            <a:chOff x="632588" y="2905741"/>
            <a:chExt cx="1872600" cy="941000"/>
          </a:xfrm>
        </p:grpSpPr>
        <p:sp>
          <p:nvSpPr>
            <p:cNvPr id="1346" name="Google Shape;1346;p23"/>
            <p:cNvSpPr txBox="1"/>
            <p:nvPr/>
          </p:nvSpPr>
          <p:spPr>
            <a:xfrm>
              <a:off x="632588" y="2905741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Privé services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47" name="Google Shape;1347;p23"/>
            <p:cNvSpPr txBox="1"/>
            <p:nvPr/>
          </p:nvSpPr>
          <p:spPr>
            <a:xfrm>
              <a:off x="632600" y="323714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Grotere kosten,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Nóg afhankelijker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Meer privacy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8" name="Google Shape;1348;p23"/>
          <p:cNvGrpSpPr/>
          <p:nvPr/>
        </p:nvGrpSpPr>
        <p:grpSpPr>
          <a:xfrm>
            <a:off x="6644750" y="2905741"/>
            <a:ext cx="1872411" cy="941008"/>
            <a:chOff x="6644750" y="2905741"/>
            <a:chExt cx="1872411" cy="941008"/>
          </a:xfrm>
        </p:grpSpPr>
        <p:sp>
          <p:nvSpPr>
            <p:cNvPr id="1349" name="Google Shape;1349;p23"/>
            <p:cNvSpPr txBox="1"/>
            <p:nvPr/>
          </p:nvSpPr>
          <p:spPr>
            <a:xfrm flipH="1">
              <a:off x="6644750" y="32371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Zelf gehost,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Intergreerbaar</a:t>
              </a:r>
              <a:r>
                <a:rPr lang="nl-NL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met blender, ook kleinschalig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0" name="Google Shape;1350;p23"/>
            <p:cNvSpPr txBox="1"/>
            <p:nvPr/>
          </p:nvSpPr>
          <p:spPr>
            <a:xfrm flipH="1">
              <a:off x="6644861" y="290574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Flamenco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1" name="Google Shape;1351;p23"/>
          <p:cNvGrpSpPr/>
          <p:nvPr/>
        </p:nvGrpSpPr>
        <p:grpSpPr>
          <a:xfrm>
            <a:off x="632588" y="1279670"/>
            <a:ext cx="1872412" cy="941187"/>
            <a:chOff x="632588" y="1279670"/>
            <a:chExt cx="1872412" cy="941187"/>
          </a:xfrm>
        </p:grpSpPr>
        <p:sp>
          <p:nvSpPr>
            <p:cNvPr id="1352" name="Google Shape;1352;p23"/>
            <p:cNvSpPr txBox="1"/>
            <p:nvPr/>
          </p:nvSpPr>
          <p:spPr>
            <a:xfrm>
              <a:off x="632700" y="161125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Grote Kosten, anhankelijkheid,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privacy</a:t>
              </a:r>
            </a:p>
          </p:txBody>
        </p:sp>
        <p:sp>
          <p:nvSpPr>
            <p:cNvPr id="1353" name="Google Shape;1353;p23"/>
            <p:cNvSpPr txBox="1"/>
            <p:nvPr/>
          </p:nvSpPr>
          <p:spPr>
            <a:xfrm>
              <a:off x="632588" y="127967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Cloudservices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4" name="Google Shape;1354;p23"/>
          <p:cNvGrpSpPr/>
          <p:nvPr/>
        </p:nvGrpSpPr>
        <p:grpSpPr>
          <a:xfrm>
            <a:off x="6639170" y="1267788"/>
            <a:ext cx="1877780" cy="952944"/>
            <a:chOff x="6639170" y="1267788"/>
            <a:chExt cx="1877780" cy="952944"/>
          </a:xfrm>
        </p:grpSpPr>
        <p:sp>
          <p:nvSpPr>
            <p:cNvPr id="1355" name="Google Shape;1355;p23"/>
            <p:cNvSpPr txBox="1"/>
            <p:nvPr/>
          </p:nvSpPr>
          <p:spPr>
            <a:xfrm flipH="1">
              <a:off x="6644650" y="1611132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Gekozen pad,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lage Kosten,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onafhankelijk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23"/>
            <p:cNvSpPr txBox="1"/>
            <p:nvPr/>
          </p:nvSpPr>
          <p:spPr>
            <a:xfrm flipH="1">
              <a:off x="6639170" y="1267788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Zelf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hosten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57" name="Google Shape;1357;p23"/>
          <p:cNvCxnSpPr/>
          <p:nvPr/>
        </p:nvCxnSpPr>
        <p:spPr>
          <a:xfrm rot="10800000">
            <a:off x="1563021" y="2320261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8" name="Google Shape;1358;p23"/>
          <p:cNvCxnSpPr/>
          <p:nvPr/>
        </p:nvCxnSpPr>
        <p:spPr>
          <a:xfrm rot="10800000">
            <a:off x="7584613" y="232174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9" name="Google Shape;1359;p23"/>
          <p:cNvCxnSpPr/>
          <p:nvPr/>
        </p:nvCxnSpPr>
        <p:spPr>
          <a:xfrm rot="10800000">
            <a:off x="1530875" y="4696683"/>
            <a:ext cx="60927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3"/>
          <p:cNvCxnSpPr/>
          <p:nvPr/>
        </p:nvCxnSpPr>
        <p:spPr>
          <a:xfrm rot="10800000">
            <a:off x="1568750" y="3942758"/>
            <a:ext cx="0" cy="768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3"/>
          <p:cNvCxnSpPr/>
          <p:nvPr/>
        </p:nvCxnSpPr>
        <p:spPr>
          <a:xfrm rot="10800000">
            <a:off x="7584613" y="3942758"/>
            <a:ext cx="0" cy="768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" name="Google Shape;1363;p23"/>
          <p:cNvCxnSpPr/>
          <p:nvPr/>
        </p:nvCxnSpPr>
        <p:spPr>
          <a:xfrm>
            <a:off x="4571975" y="4010583"/>
            <a:ext cx="0" cy="699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4" name="Google Shape;1364;p23"/>
          <p:cNvGrpSpPr/>
          <p:nvPr/>
        </p:nvGrpSpPr>
        <p:grpSpPr>
          <a:xfrm>
            <a:off x="3922811" y="2889351"/>
            <a:ext cx="1298307" cy="1499050"/>
            <a:chOff x="3669150" y="1828675"/>
            <a:chExt cx="1805712" cy="2084909"/>
          </a:xfrm>
        </p:grpSpPr>
        <p:sp>
          <p:nvSpPr>
            <p:cNvPr id="1365" name="Google Shape;1365;p23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1" name="Google Shape;3301;p38"/>
          <p:cNvGrpSpPr/>
          <p:nvPr/>
        </p:nvGrpSpPr>
        <p:grpSpPr>
          <a:xfrm>
            <a:off x="665764" y="1850308"/>
            <a:ext cx="7804762" cy="2484453"/>
            <a:chOff x="721900" y="1265000"/>
            <a:chExt cx="2107800" cy="469500"/>
          </a:xfrm>
        </p:grpSpPr>
        <p:sp>
          <p:nvSpPr>
            <p:cNvPr id="3302" name="Google Shape;330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3" name="Google Shape;330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3304" name="Google Shape;3304;p38"/>
          <p:cNvGraphicFramePr/>
          <p:nvPr/>
        </p:nvGraphicFramePr>
        <p:xfrm>
          <a:off x="705206" y="1872535"/>
          <a:ext cx="7717200" cy="2440000"/>
        </p:xfrm>
        <a:graphic>
          <a:graphicData uri="http://schemas.openxmlformats.org/drawingml/2006/table">
            <a:tbl>
              <a:tblPr>
                <a:noFill/>
                <a:tableStyleId>{37B23B16-A0F3-4F79-A5BC-7797C739A5F3}</a:tableStyleId>
              </a:tblPr>
              <a:tblGrid>
                <a:gridCol w="192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1.8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25.4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12.8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59,.1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2.9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05" name="Google Shape;3305;p38"/>
          <p:cNvGrpSpPr/>
          <p:nvPr/>
        </p:nvGrpSpPr>
        <p:grpSpPr>
          <a:xfrm>
            <a:off x="665584" y="1231719"/>
            <a:ext cx="1843693" cy="469500"/>
            <a:chOff x="721900" y="1265000"/>
            <a:chExt cx="2107800" cy="469500"/>
          </a:xfrm>
        </p:grpSpPr>
        <p:sp>
          <p:nvSpPr>
            <p:cNvPr id="3306" name="Google Shape;3306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7" name="Google Shape;3307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08" name="Google Shape;3308;p38"/>
          <p:cNvGrpSpPr/>
          <p:nvPr/>
        </p:nvGrpSpPr>
        <p:grpSpPr>
          <a:xfrm>
            <a:off x="2655297" y="1231719"/>
            <a:ext cx="1843693" cy="469500"/>
            <a:chOff x="721900" y="1265000"/>
            <a:chExt cx="2107800" cy="469500"/>
          </a:xfrm>
        </p:grpSpPr>
        <p:sp>
          <p:nvSpPr>
            <p:cNvPr id="3309" name="Google Shape;3309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0" name="Google Shape;3310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From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1" name="Google Shape;3311;p38"/>
          <p:cNvGrpSpPr/>
          <p:nvPr/>
        </p:nvGrpSpPr>
        <p:grpSpPr>
          <a:xfrm>
            <a:off x="4645010" y="1231719"/>
            <a:ext cx="1843693" cy="469500"/>
            <a:chOff x="721900" y="1265000"/>
            <a:chExt cx="2107800" cy="469500"/>
          </a:xfrm>
        </p:grpSpPr>
        <p:sp>
          <p:nvSpPr>
            <p:cNvPr id="3312" name="Google Shape;331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3" name="Google Shape;331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To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4" name="Google Shape;3314;p38"/>
          <p:cNvGrpSpPr/>
          <p:nvPr/>
        </p:nvGrpSpPr>
        <p:grpSpPr>
          <a:xfrm>
            <a:off x="6634724" y="1231719"/>
            <a:ext cx="1843693" cy="469500"/>
            <a:chOff x="721900" y="1265000"/>
            <a:chExt cx="2107800" cy="469500"/>
          </a:xfrm>
        </p:grpSpPr>
        <p:sp>
          <p:nvSpPr>
            <p:cNvPr id="3315" name="Google Shape;3315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6" name="Google Shape;3316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volume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17" name="Google Shape;3317;p3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71" name="Google Shape;271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72" name="Google Shape;272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73" name="Google Shape;273;p17"/>
          <p:cNvSpPr/>
          <p:nvPr/>
        </p:nvSpPr>
        <p:spPr>
          <a:xfrm>
            <a:off x="5150525" y="3231450"/>
            <a:ext cx="1619900" cy="839600"/>
          </a:xfrm>
          <a:custGeom>
            <a:avLst/>
            <a:gdLst/>
            <a:ahLst/>
            <a:cxnLst/>
            <a:rect l="l" t="t" r="r" b="b"/>
            <a:pathLst>
              <a:path w="64796" h="33584" extrusionOk="0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grpSp>
        <p:nvGrpSpPr>
          <p:cNvPr id="274" name="Google Shape;274;p17"/>
          <p:cNvGrpSpPr/>
          <p:nvPr/>
        </p:nvGrpSpPr>
        <p:grpSpPr>
          <a:xfrm>
            <a:off x="3189100" y="2403814"/>
            <a:ext cx="2827819" cy="1666506"/>
            <a:chOff x="3189100" y="2403814"/>
            <a:chExt cx="2827819" cy="1666506"/>
          </a:xfrm>
        </p:grpSpPr>
        <p:cxnSp>
          <p:nvCxnSpPr>
            <p:cNvPr id="275" name="Google Shape;275;p17"/>
            <p:cNvCxnSpPr/>
            <p:nvPr/>
          </p:nvCxnSpPr>
          <p:spPr>
            <a:xfrm rot="10800000" flipH="1">
              <a:off x="4380086" y="3097333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 rot="10800000" flipH="1">
              <a:off x="3301997" y="2439067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 rot="10800000" flipH="1">
              <a:off x="3301997" y="2438336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 rot="10800000" flipH="1">
              <a:off x="4422419" y="3069111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grpSp>
        <p:nvGrpSpPr>
          <p:cNvPr id="285" name="Google Shape;285;p17"/>
          <p:cNvGrpSpPr/>
          <p:nvPr/>
        </p:nvGrpSpPr>
        <p:grpSpPr>
          <a:xfrm>
            <a:off x="480188" y="1462650"/>
            <a:ext cx="1872412" cy="941187"/>
            <a:chOff x="480188" y="1462650"/>
            <a:chExt cx="1872412" cy="941187"/>
          </a:xfrm>
        </p:grpSpPr>
        <p:sp>
          <p:nvSpPr>
            <p:cNvPr id="286" name="Google Shape;286;p17"/>
            <p:cNvSpPr txBox="1"/>
            <p:nvPr/>
          </p:nvSpPr>
          <p:spPr>
            <a:xfrm>
              <a:off x="480300" y="179423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17"/>
            <p:cNvSpPr txBox="1"/>
            <p:nvPr/>
          </p:nvSpPr>
          <p:spPr>
            <a:xfrm>
              <a:off x="480188" y="146265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8" name="Google Shape;288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grpSp>
        <p:nvGrpSpPr>
          <p:cNvPr id="289" name="Google Shape;289;p17"/>
          <p:cNvGrpSpPr/>
          <p:nvPr/>
        </p:nvGrpSpPr>
        <p:grpSpPr>
          <a:xfrm>
            <a:off x="6791300" y="1460875"/>
            <a:ext cx="1872411" cy="941000"/>
            <a:chOff x="6791300" y="1460875"/>
            <a:chExt cx="1872411" cy="941000"/>
          </a:xfrm>
        </p:grpSpPr>
        <p:sp>
          <p:nvSpPr>
            <p:cNvPr id="290" name="Google Shape;290;p17"/>
            <p:cNvSpPr txBox="1"/>
            <p:nvPr/>
          </p:nvSpPr>
          <p:spPr>
            <a:xfrm flipH="1">
              <a:off x="6791300" y="1792275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7"/>
            <p:cNvSpPr txBox="1"/>
            <p:nvPr/>
          </p:nvSpPr>
          <p:spPr>
            <a:xfrm flipH="1">
              <a:off x="6791411" y="1460875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2" name="Google Shape;292;p17"/>
          <p:cNvGrpSpPr/>
          <p:nvPr/>
        </p:nvGrpSpPr>
        <p:grpSpPr>
          <a:xfrm>
            <a:off x="3963387" y="1406817"/>
            <a:ext cx="1165988" cy="1568666"/>
            <a:chOff x="3478424" y="1308364"/>
            <a:chExt cx="2187185" cy="2942536"/>
          </a:xfrm>
        </p:grpSpPr>
        <p:sp>
          <p:nvSpPr>
            <p:cNvPr id="293" name="Google Shape;293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" name="Google Shape;336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37" name="Google Shape;337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5083909" y="2059788"/>
            <a:ext cx="1165988" cy="1568666"/>
            <a:chOff x="3478424" y="1308364"/>
            <a:chExt cx="2187185" cy="2942536"/>
          </a:xfrm>
        </p:grpSpPr>
        <p:sp>
          <p:nvSpPr>
            <p:cNvPr id="340" name="Google Shape;340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3" name="Google Shape;383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" name="Google Shape;386;p17"/>
          <p:cNvGrpSpPr/>
          <p:nvPr/>
        </p:nvGrpSpPr>
        <p:grpSpPr>
          <a:xfrm>
            <a:off x="2926243" y="2030519"/>
            <a:ext cx="1165988" cy="1568666"/>
            <a:chOff x="3478424" y="1308364"/>
            <a:chExt cx="2187185" cy="2942536"/>
          </a:xfrm>
        </p:grpSpPr>
        <p:sp>
          <p:nvSpPr>
            <p:cNvPr id="387" name="Google Shape;387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17"/>
          <p:cNvGrpSpPr/>
          <p:nvPr/>
        </p:nvGrpSpPr>
        <p:grpSpPr>
          <a:xfrm>
            <a:off x="4046765" y="2683491"/>
            <a:ext cx="1165988" cy="1568666"/>
            <a:chOff x="3478424" y="1308364"/>
            <a:chExt cx="2187185" cy="2942536"/>
          </a:xfrm>
        </p:grpSpPr>
        <p:sp>
          <p:nvSpPr>
            <p:cNvPr id="434" name="Google Shape;434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" name="Google Shape;477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78" name="Google Shape;478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17"/>
          <p:cNvGrpSpPr/>
          <p:nvPr/>
        </p:nvGrpSpPr>
        <p:grpSpPr>
          <a:xfrm>
            <a:off x="480188" y="3069100"/>
            <a:ext cx="1872600" cy="941000"/>
            <a:chOff x="480188" y="3069100"/>
            <a:chExt cx="1872600" cy="941000"/>
          </a:xfrm>
        </p:grpSpPr>
        <p:sp>
          <p:nvSpPr>
            <p:cNvPr id="481" name="Google Shape;481;p17"/>
            <p:cNvSpPr txBox="1"/>
            <p:nvPr/>
          </p:nvSpPr>
          <p:spPr>
            <a:xfrm>
              <a:off x="480200" y="3400500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17"/>
            <p:cNvSpPr txBox="1"/>
            <p:nvPr/>
          </p:nvSpPr>
          <p:spPr>
            <a:xfrm>
              <a:off x="480188" y="3069100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3" name="Google Shape;483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grpSp>
        <p:nvGrpSpPr>
          <p:cNvPr id="484" name="Google Shape;484;p17"/>
          <p:cNvGrpSpPr/>
          <p:nvPr/>
        </p:nvGrpSpPr>
        <p:grpSpPr>
          <a:xfrm>
            <a:off x="6791400" y="3069100"/>
            <a:ext cx="1872411" cy="941008"/>
            <a:chOff x="6791400" y="3069100"/>
            <a:chExt cx="1872411" cy="941008"/>
          </a:xfrm>
        </p:grpSpPr>
        <p:sp>
          <p:nvSpPr>
            <p:cNvPr id="485" name="Google Shape;485;p17"/>
            <p:cNvSpPr txBox="1"/>
            <p:nvPr/>
          </p:nvSpPr>
          <p:spPr>
            <a:xfrm flipH="1">
              <a:off x="6791400" y="340050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17"/>
            <p:cNvSpPr txBox="1"/>
            <p:nvPr/>
          </p:nvSpPr>
          <p:spPr>
            <a:xfrm flipH="1">
              <a:off x="6791511" y="306910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7" name="Google Shape;487;p17"/>
          <p:cNvSpPr/>
          <p:nvPr/>
        </p:nvSpPr>
        <p:spPr>
          <a:xfrm>
            <a:off x="5160025" y="3231450"/>
            <a:ext cx="1610400" cy="839600"/>
          </a:xfrm>
          <a:custGeom>
            <a:avLst/>
            <a:gdLst/>
            <a:ahLst/>
            <a:cxnLst/>
            <a:rect l="l" t="t" r="r" b="b"/>
            <a:pathLst>
              <a:path w="64416" h="33584" extrusionOk="0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9"/>
          <p:cNvGrpSpPr/>
          <p:nvPr/>
        </p:nvGrpSpPr>
        <p:grpSpPr>
          <a:xfrm flipH="1">
            <a:off x="6004425" y="1283325"/>
            <a:ext cx="672700" cy="2635025"/>
            <a:chOff x="2440250" y="1283325"/>
            <a:chExt cx="672700" cy="2635025"/>
          </a:xfrm>
        </p:grpSpPr>
        <p:grpSp>
          <p:nvGrpSpPr>
            <p:cNvPr id="618" name="Google Shape;618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19" name="Google Shape;619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24" name="Google Shape;624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25" name="Google Shape;625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30" name="Google Shape;630;p19"/>
          <p:cNvGrpSpPr/>
          <p:nvPr/>
        </p:nvGrpSpPr>
        <p:grpSpPr>
          <a:xfrm>
            <a:off x="2440250" y="1283325"/>
            <a:ext cx="672700" cy="2635025"/>
            <a:chOff x="2440250" y="1283325"/>
            <a:chExt cx="672700" cy="2635025"/>
          </a:xfrm>
        </p:grpSpPr>
        <p:grpSp>
          <p:nvGrpSpPr>
            <p:cNvPr id="631" name="Google Shape;631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32" name="Google Shape;632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7" name="Google Shape;637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38" name="Google Shape;638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43" name="Google Shape;643;p1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644" name="Google Shape;644;p19"/>
          <p:cNvGrpSpPr/>
          <p:nvPr/>
        </p:nvGrpSpPr>
        <p:grpSpPr>
          <a:xfrm>
            <a:off x="3018283" y="1634595"/>
            <a:ext cx="3050210" cy="2381866"/>
            <a:chOff x="3018283" y="1634595"/>
            <a:chExt cx="3050210" cy="2381866"/>
          </a:xfrm>
        </p:grpSpPr>
        <p:grpSp>
          <p:nvGrpSpPr>
            <p:cNvPr id="645" name="Google Shape;645;p19"/>
            <p:cNvGrpSpPr/>
            <p:nvPr/>
          </p:nvGrpSpPr>
          <p:grpSpPr>
            <a:xfrm rot="3697694">
              <a:off x="4488459" y="2222237"/>
              <a:ext cx="1157423" cy="699014"/>
              <a:chOff x="3441057" y="2206786"/>
              <a:chExt cx="1157400" cy="699000"/>
            </a:xfrm>
          </p:grpSpPr>
          <p:cxnSp>
            <p:nvCxnSpPr>
              <p:cNvPr id="646" name="Google Shape;646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48" name="Google Shape;648;p19"/>
            <p:cNvGrpSpPr/>
            <p:nvPr/>
          </p:nvGrpSpPr>
          <p:grpSpPr>
            <a:xfrm rot="3697694">
              <a:off x="3953917" y="2602087"/>
              <a:ext cx="1157423" cy="699014"/>
              <a:chOff x="3441057" y="2206786"/>
              <a:chExt cx="1157400" cy="699000"/>
            </a:xfrm>
          </p:grpSpPr>
          <p:cxnSp>
            <p:nvCxnSpPr>
              <p:cNvPr id="649" name="Google Shape;649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1" name="Google Shape;651;p19"/>
            <p:cNvGrpSpPr/>
            <p:nvPr/>
          </p:nvGrpSpPr>
          <p:grpSpPr>
            <a:xfrm rot="3697694">
              <a:off x="3337463" y="2991674"/>
              <a:ext cx="1157423" cy="699014"/>
              <a:chOff x="3441057" y="2206786"/>
              <a:chExt cx="1157400" cy="699000"/>
            </a:xfrm>
          </p:grpSpPr>
          <p:cxnSp>
            <p:nvCxnSpPr>
              <p:cNvPr id="652" name="Google Shape;652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4" name="Google Shape;654;p19"/>
            <p:cNvGrpSpPr/>
            <p:nvPr/>
          </p:nvGrpSpPr>
          <p:grpSpPr>
            <a:xfrm>
              <a:off x="4028030" y="2544811"/>
              <a:ext cx="1157400" cy="699000"/>
              <a:chOff x="3441057" y="2206786"/>
              <a:chExt cx="1157400" cy="699000"/>
            </a:xfrm>
          </p:grpSpPr>
          <p:cxnSp>
            <p:nvCxnSpPr>
              <p:cNvPr id="655" name="Google Shape;655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7" name="Google Shape;657;p19"/>
            <p:cNvGrpSpPr/>
            <p:nvPr/>
          </p:nvGrpSpPr>
          <p:grpSpPr>
            <a:xfrm>
              <a:off x="4615002" y="2980236"/>
              <a:ext cx="1157400" cy="699000"/>
              <a:chOff x="3441057" y="2206786"/>
              <a:chExt cx="1157400" cy="699000"/>
            </a:xfrm>
          </p:grpSpPr>
          <p:cxnSp>
            <p:nvCxnSpPr>
              <p:cNvPr id="658" name="Google Shape;658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0" name="Google Shape;660;p19"/>
            <p:cNvGrpSpPr/>
            <p:nvPr/>
          </p:nvGrpSpPr>
          <p:grpSpPr>
            <a:xfrm>
              <a:off x="3441057" y="2206786"/>
              <a:ext cx="1157400" cy="699000"/>
              <a:chOff x="3441057" y="2206786"/>
              <a:chExt cx="1157400" cy="699000"/>
            </a:xfrm>
          </p:grpSpPr>
          <p:cxnSp>
            <p:nvCxnSpPr>
              <p:cNvPr id="661" name="Google Shape;661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3" name="Google Shape;663;p19"/>
            <p:cNvGrpSpPr/>
            <p:nvPr/>
          </p:nvGrpSpPr>
          <p:grpSpPr>
            <a:xfrm>
              <a:off x="4226889" y="1634595"/>
              <a:ext cx="598632" cy="805372"/>
              <a:chOff x="3478424" y="1308364"/>
              <a:chExt cx="2187185" cy="2942536"/>
            </a:xfrm>
          </p:grpSpPr>
          <p:sp>
            <p:nvSpPr>
              <p:cNvPr id="664" name="Google Shape;664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08" name="Google Shape;708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0" name="Google Shape;710;p19"/>
            <p:cNvGrpSpPr/>
            <p:nvPr/>
          </p:nvGrpSpPr>
          <p:grpSpPr>
            <a:xfrm>
              <a:off x="4819732" y="1979138"/>
              <a:ext cx="598632" cy="805372"/>
              <a:chOff x="3478424" y="1308364"/>
              <a:chExt cx="2187185" cy="2942536"/>
            </a:xfrm>
          </p:grpSpPr>
          <p:sp>
            <p:nvSpPr>
              <p:cNvPr id="711" name="Google Shape;711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55" name="Google Shape;755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7" name="Google Shape;757;p19"/>
            <p:cNvGrpSpPr/>
            <p:nvPr/>
          </p:nvGrpSpPr>
          <p:grpSpPr>
            <a:xfrm>
              <a:off x="5469860" y="2359776"/>
              <a:ext cx="598632" cy="805372"/>
              <a:chOff x="3478424" y="1308364"/>
              <a:chExt cx="2187185" cy="2942536"/>
            </a:xfrm>
          </p:grpSpPr>
          <p:sp>
            <p:nvSpPr>
              <p:cNvPr id="758" name="Google Shape;758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1" name="Google Shape;801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02" name="Google Shape;802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4" name="Google Shape;804;p19"/>
            <p:cNvGrpSpPr/>
            <p:nvPr/>
          </p:nvGrpSpPr>
          <p:grpSpPr>
            <a:xfrm>
              <a:off x="3635042" y="1987866"/>
              <a:ext cx="598632" cy="805372"/>
              <a:chOff x="3478424" y="1308364"/>
              <a:chExt cx="2187185" cy="2942536"/>
            </a:xfrm>
          </p:grpSpPr>
          <p:sp>
            <p:nvSpPr>
              <p:cNvPr id="805" name="Google Shape;805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8" name="Google Shape;848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49" name="Google Shape;849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1" name="Google Shape;851;p19"/>
            <p:cNvGrpSpPr/>
            <p:nvPr/>
          </p:nvGrpSpPr>
          <p:grpSpPr>
            <a:xfrm>
              <a:off x="4227884" y="2332409"/>
              <a:ext cx="598632" cy="805372"/>
              <a:chOff x="3478424" y="1308364"/>
              <a:chExt cx="2187185" cy="2942536"/>
            </a:xfrm>
          </p:grpSpPr>
          <p:sp>
            <p:nvSpPr>
              <p:cNvPr id="852" name="Google Shape;852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5" name="Google Shape;895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96" name="Google Shape;896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19"/>
            <p:cNvGrpSpPr/>
            <p:nvPr/>
          </p:nvGrpSpPr>
          <p:grpSpPr>
            <a:xfrm>
              <a:off x="4878013" y="2713047"/>
              <a:ext cx="598632" cy="805372"/>
              <a:chOff x="3478424" y="1308364"/>
              <a:chExt cx="2187185" cy="2942536"/>
            </a:xfrm>
          </p:grpSpPr>
          <p:sp>
            <p:nvSpPr>
              <p:cNvPr id="899" name="Google Shape;899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2" name="Google Shape;942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43" name="Google Shape;943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5" name="Google Shape;945;p19"/>
            <p:cNvGrpSpPr/>
            <p:nvPr/>
          </p:nvGrpSpPr>
          <p:grpSpPr>
            <a:xfrm>
              <a:off x="3018283" y="2357045"/>
              <a:ext cx="598632" cy="805372"/>
              <a:chOff x="3478424" y="1308364"/>
              <a:chExt cx="2187185" cy="2942536"/>
            </a:xfrm>
          </p:grpSpPr>
          <p:sp>
            <p:nvSpPr>
              <p:cNvPr id="946" name="Google Shape;946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9" name="Google Shape;989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90" name="Google Shape;990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92" name="Google Shape;992;p19"/>
            <p:cNvGrpSpPr/>
            <p:nvPr/>
          </p:nvGrpSpPr>
          <p:grpSpPr>
            <a:xfrm>
              <a:off x="3611125" y="2701588"/>
              <a:ext cx="598632" cy="805372"/>
              <a:chOff x="3478424" y="1308364"/>
              <a:chExt cx="2187185" cy="2942536"/>
            </a:xfrm>
          </p:grpSpPr>
          <p:sp>
            <p:nvSpPr>
              <p:cNvPr id="993" name="Google Shape;993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6" name="Google Shape;1036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37" name="Google Shape;1037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39" name="Google Shape;1039;p19"/>
            <p:cNvGrpSpPr/>
            <p:nvPr/>
          </p:nvGrpSpPr>
          <p:grpSpPr>
            <a:xfrm>
              <a:off x="4261254" y="3082226"/>
              <a:ext cx="598632" cy="805372"/>
              <a:chOff x="3478424" y="1308364"/>
              <a:chExt cx="2187185" cy="2942536"/>
            </a:xfrm>
          </p:grpSpPr>
          <p:sp>
            <p:nvSpPr>
              <p:cNvPr id="1040" name="Google Shape;1040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3" name="Google Shape;1083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84" name="Google Shape;1084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86" name="Google Shape;1086;p19"/>
          <p:cNvGrpSpPr/>
          <p:nvPr/>
        </p:nvGrpSpPr>
        <p:grpSpPr>
          <a:xfrm>
            <a:off x="6703688" y="1162324"/>
            <a:ext cx="1890913" cy="712190"/>
            <a:chOff x="6703688" y="1169337"/>
            <a:chExt cx="1890913" cy="712190"/>
          </a:xfrm>
        </p:grpSpPr>
        <p:sp>
          <p:nvSpPr>
            <p:cNvPr id="1087" name="Google Shape;1087;p19"/>
            <p:cNvSpPr txBox="1"/>
            <p:nvPr/>
          </p:nvSpPr>
          <p:spPr>
            <a:xfrm>
              <a:off x="6703688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8" name="Google Shape;1088;p19"/>
            <p:cNvSpPr txBox="1"/>
            <p:nvPr/>
          </p:nvSpPr>
          <p:spPr>
            <a:xfrm>
              <a:off x="6703700" y="1422827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19"/>
          <p:cNvGrpSpPr/>
          <p:nvPr/>
        </p:nvGrpSpPr>
        <p:grpSpPr>
          <a:xfrm>
            <a:off x="549300" y="2471179"/>
            <a:ext cx="1891050" cy="707855"/>
            <a:chOff x="549300" y="2469057"/>
            <a:chExt cx="1891050" cy="707855"/>
          </a:xfrm>
        </p:grpSpPr>
        <p:sp>
          <p:nvSpPr>
            <p:cNvPr id="1090" name="Google Shape;1090;p19"/>
            <p:cNvSpPr txBox="1"/>
            <p:nvPr/>
          </p:nvSpPr>
          <p:spPr>
            <a:xfrm>
              <a:off x="549300" y="246905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1" name="Google Shape;1091;p19"/>
            <p:cNvSpPr txBox="1"/>
            <p:nvPr/>
          </p:nvSpPr>
          <p:spPr>
            <a:xfrm>
              <a:off x="549450" y="2721813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19"/>
          <p:cNvGrpSpPr/>
          <p:nvPr/>
        </p:nvGrpSpPr>
        <p:grpSpPr>
          <a:xfrm>
            <a:off x="549363" y="1162325"/>
            <a:ext cx="1890913" cy="712189"/>
            <a:chOff x="549363" y="1169337"/>
            <a:chExt cx="1890913" cy="712189"/>
          </a:xfrm>
        </p:grpSpPr>
        <p:sp>
          <p:nvSpPr>
            <p:cNvPr id="1093" name="Google Shape;1093;p19"/>
            <p:cNvSpPr txBox="1"/>
            <p:nvPr/>
          </p:nvSpPr>
          <p:spPr>
            <a:xfrm>
              <a:off x="549363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4" name="Google Shape;1094;p19"/>
            <p:cNvSpPr txBox="1"/>
            <p:nvPr/>
          </p:nvSpPr>
          <p:spPr>
            <a:xfrm>
              <a:off x="549375" y="1422826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19"/>
          <p:cNvGrpSpPr/>
          <p:nvPr/>
        </p:nvGrpSpPr>
        <p:grpSpPr>
          <a:xfrm>
            <a:off x="549363" y="3775700"/>
            <a:ext cx="1890988" cy="712190"/>
            <a:chOff x="549363" y="3754662"/>
            <a:chExt cx="1890988" cy="712190"/>
          </a:xfrm>
        </p:grpSpPr>
        <p:sp>
          <p:nvSpPr>
            <p:cNvPr id="1096" name="Google Shape;1096;p19"/>
            <p:cNvSpPr txBox="1"/>
            <p:nvPr/>
          </p:nvSpPr>
          <p:spPr>
            <a:xfrm>
              <a:off x="549363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7" name="Google Shape;1097;p19"/>
            <p:cNvSpPr txBox="1"/>
            <p:nvPr/>
          </p:nvSpPr>
          <p:spPr>
            <a:xfrm>
              <a:off x="549450" y="4008152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8" name="Google Shape;1098;p19"/>
          <p:cNvGrpSpPr/>
          <p:nvPr/>
        </p:nvGrpSpPr>
        <p:grpSpPr>
          <a:xfrm>
            <a:off x="6703688" y="2470810"/>
            <a:ext cx="1890913" cy="708593"/>
            <a:chOff x="6703688" y="2464782"/>
            <a:chExt cx="1890913" cy="708593"/>
          </a:xfrm>
        </p:grpSpPr>
        <p:sp>
          <p:nvSpPr>
            <p:cNvPr id="1099" name="Google Shape;1099;p19"/>
            <p:cNvSpPr txBox="1"/>
            <p:nvPr/>
          </p:nvSpPr>
          <p:spPr>
            <a:xfrm>
              <a:off x="6703688" y="246478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0" name="Google Shape;1100;p19"/>
            <p:cNvSpPr txBox="1"/>
            <p:nvPr/>
          </p:nvSpPr>
          <p:spPr>
            <a:xfrm>
              <a:off x="6703701" y="2718275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1" name="Google Shape;1101;p19"/>
          <p:cNvGrpSpPr/>
          <p:nvPr/>
        </p:nvGrpSpPr>
        <p:grpSpPr>
          <a:xfrm>
            <a:off x="6703688" y="3775699"/>
            <a:ext cx="1890913" cy="712190"/>
            <a:chOff x="6703688" y="3754662"/>
            <a:chExt cx="1890913" cy="712190"/>
          </a:xfrm>
        </p:grpSpPr>
        <p:sp>
          <p:nvSpPr>
            <p:cNvPr id="1102" name="Google Shape;1102;p19"/>
            <p:cNvSpPr txBox="1"/>
            <p:nvPr/>
          </p:nvSpPr>
          <p:spPr>
            <a:xfrm>
              <a:off x="6703688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3" name="Google Shape;1103;p19"/>
            <p:cNvSpPr txBox="1"/>
            <p:nvPr/>
          </p:nvSpPr>
          <p:spPr>
            <a:xfrm>
              <a:off x="6703700" y="4008153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2213</Words>
  <Application>Microsoft Office PowerPoint</Application>
  <PresentationFormat>Diavoorstelling (16:9)</PresentationFormat>
  <Paragraphs>405</Paragraphs>
  <Slides>33</Slides>
  <Notes>33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33</vt:i4>
      </vt:variant>
    </vt:vector>
  </HeadingPairs>
  <TitlesOfParts>
    <vt:vector size="41" baseType="lpstr">
      <vt:lpstr>Arial</vt:lpstr>
      <vt:lpstr>Proxima Nova Semibold</vt:lpstr>
      <vt:lpstr>Fira Sans Extra Condensed SemiBold</vt:lpstr>
      <vt:lpstr>Proxima Nova</vt:lpstr>
      <vt:lpstr>Roboto</vt:lpstr>
      <vt:lpstr>Fira Sans Extra Condensed Medium</vt:lpstr>
      <vt:lpstr>Data Migration Process Infographics by Slidesgo</vt:lpstr>
      <vt:lpstr>Slidesgo Final Pages</vt:lpstr>
      <vt:lpstr>Workload Sharing Cluster</vt:lpstr>
      <vt:lpstr>Inhoud</vt:lpstr>
      <vt:lpstr>Inleiding</vt:lpstr>
      <vt:lpstr>Probleem</vt:lpstr>
      <vt:lpstr>Gekozen workload</vt:lpstr>
      <vt:lpstr>Oplossing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PowerPoint-presentatie</vt:lpstr>
      <vt:lpstr>PowerPoint-presentatie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Bastiaan Booij</dc:creator>
  <cp:lastModifiedBy>Bastiaan Booij</cp:lastModifiedBy>
  <cp:revision>1</cp:revision>
  <dcterms:modified xsi:type="dcterms:W3CDTF">2025-04-06T13:57:48Z</dcterms:modified>
</cp:coreProperties>
</file>