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 snapToObjects="1">
      <p:cViewPr>
        <p:scale>
          <a:sx n="93" d="100"/>
          <a:sy n="93" d="100"/>
        </p:scale>
        <p:origin x="1224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67A57-37BE-0043-AB8A-2AE065FEE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EFF8F3-2FD6-4340-83A0-DA8B264112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E1845-AC21-4741-A623-0281D02A7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6C3A-5CFD-5341-9012-BC1CBE739FE7}" type="datetimeFigureOut">
              <a:rPr lang="en-BE" smtClean="0"/>
              <a:t>08/11/2020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D1816-D278-BC45-A688-752973427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F029B-4091-DD48-8771-B0D850E8D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51FDC-9FB6-6641-A62F-FE429233B65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65970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B1E71-266B-E148-8EAC-18FC7A1A0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59F541-DAF2-554C-81A4-501C5D937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CF6F4-DF2B-FF4D-A16A-6B849C22F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6C3A-5CFD-5341-9012-BC1CBE739FE7}" type="datetimeFigureOut">
              <a:rPr lang="en-BE" smtClean="0"/>
              <a:t>08/11/2020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A53C3-87B8-C64F-A188-3557079A3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6B2F5-623D-0648-9DA4-AE56963AD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51FDC-9FB6-6641-A62F-FE429233B65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86984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AB1395-ED01-2A4C-A50F-1FA8183DED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B1FB46-B22A-4147-B836-6A24D763F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D7596-2E48-A541-A750-0287DC8DC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6C3A-5CFD-5341-9012-BC1CBE739FE7}" type="datetimeFigureOut">
              <a:rPr lang="en-BE" smtClean="0"/>
              <a:t>08/11/2020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C3E2A-2551-5449-9073-123E8F67D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A3658-B487-0E44-950E-A4AEC0FF9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51FDC-9FB6-6641-A62F-FE429233B65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43060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5CAAF-A4FE-4047-B708-7DDE5FCB0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3C3DE-88B1-4840-BF1B-373579F92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80FAE-382C-1E47-8E15-C463852C2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6C3A-5CFD-5341-9012-BC1CBE739FE7}" type="datetimeFigureOut">
              <a:rPr lang="en-BE" smtClean="0"/>
              <a:t>08/11/2020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B796B-34A0-FE4C-9B70-4D37DF54C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FC047-83B9-A548-9A69-039966A33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51FDC-9FB6-6641-A62F-FE429233B65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65511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7802-E0E6-744F-B4C8-0CB8D7341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F5241-2403-4744-8A6B-3E9DE7DEF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31701-9538-6646-8CE0-DD5C86B61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6C3A-5CFD-5341-9012-BC1CBE739FE7}" type="datetimeFigureOut">
              <a:rPr lang="en-BE" smtClean="0"/>
              <a:t>08/11/2020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ACFCC-AEC1-8343-A1BB-27CD8DB7F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FB739-4C89-1244-93EC-E00260CDE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51FDC-9FB6-6641-A62F-FE429233B65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66974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459B8-7559-F94B-A83B-5BFFE75DC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54932-CA8A-2A41-8F1A-9AC3DF1B5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7DAEE7-689F-004F-9A18-75C56CC1C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4C973-614D-F746-A23C-C1F4C504A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6C3A-5CFD-5341-9012-BC1CBE739FE7}" type="datetimeFigureOut">
              <a:rPr lang="en-BE" smtClean="0"/>
              <a:t>08/11/2020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ED141-7C09-F244-96A1-8DBD4A6B6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CA9949-F8AC-3C49-BD61-39FF5B52F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51FDC-9FB6-6641-A62F-FE429233B65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00175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3D3E0-89A6-4B4D-AFE5-EECC1D405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28082-073F-5948-8230-AAFE4B332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271C3-16B9-104F-AAAF-1321118B0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936EAE-D040-5542-9F0A-CE81235096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F41A64-A004-0A49-8C6C-90A33D7A1B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4A6F03-94D8-D540-901D-56AAC3AF1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6C3A-5CFD-5341-9012-BC1CBE739FE7}" type="datetimeFigureOut">
              <a:rPr lang="en-BE" smtClean="0"/>
              <a:t>08/11/2020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FA889D-AB23-7D41-9BB7-CD6A66978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801EE1-137A-0840-85A2-5B51CDF69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51FDC-9FB6-6641-A62F-FE429233B65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97550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5B345-2266-8543-B301-9F1552F1C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5FC5AB-DCD4-0947-ACE9-F6479D974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6C3A-5CFD-5341-9012-BC1CBE739FE7}" type="datetimeFigureOut">
              <a:rPr lang="en-BE" smtClean="0"/>
              <a:t>08/11/2020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F197A1-33D8-B243-A5A9-94D6908C1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80A869-4567-E04F-96B9-3174B918F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51FDC-9FB6-6641-A62F-FE429233B65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13530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42CF8B-6A3F-F140-B70C-C4E76E2C0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6C3A-5CFD-5341-9012-BC1CBE739FE7}" type="datetimeFigureOut">
              <a:rPr lang="en-BE" smtClean="0"/>
              <a:t>08/11/2020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DAB365-ADD5-6441-B4E7-E1002BF60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D0926-047F-3B4B-BE61-024E837F0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51FDC-9FB6-6641-A62F-FE429233B65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77186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5C6A3-3706-E343-B9BF-8DB350671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473F0-3DA3-6C4F-BC75-50545CF08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B0DF0E-5155-7C46-B494-B3575BCCFE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C374DE-5A88-A941-B5A5-8D58AFD55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6C3A-5CFD-5341-9012-BC1CBE739FE7}" type="datetimeFigureOut">
              <a:rPr lang="en-BE" smtClean="0"/>
              <a:t>08/11/2020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2B08FF-B6FE-CC40-9B62-32D808916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650127-170C-A744-8255-C4451866E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51FDC-9FB6-6641-A62F-FE429233B65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79489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6A407-13AC-C445-9357-83B0C9B4F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59FB05-1208-574B-8EAF-3E5CE9D131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141A67-3D82-CB4F-8BB6-2D5BAA834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AB0C7F-69B2-AA4B-AA1A-1971245E2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6C3A-5CFD-5341-9012-BC1CBE739FE7}" type="datetimeFigureOut">
              <a:rPr lang="en-BE" smtClean="0"/>
              <a:t>08/11/2020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3E2513-16B1-DF41-8EE6-F8C04661A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B9C87-2966-D34C-BFC6-C74DEC1BE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51FDC-9FB6-6641-A62F-FE429233B65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8880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AE400E-4C61-AB46-9B42-507A99CB2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FC780A-730F-FD4E-9EF9-B7D4A705C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A6837-D454-4B4A-A2BB-41A78707A3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A6C3A-5CFD-5341-9012-BC1CBE739FE7}" type="datetimeFigureOut">
              <a:rPr lang="en-BE" smtClean="0"/>
              <a:t>08/11/2020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D0004-324E-D943-85C5-F00E177A3B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7B802-D1DA-0F49-A898-D20040AADB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51FDC-9FB6-6641-A62F-FE429233B65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80770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4DCA541-E190-574B-8979-0BA8B3FDC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0780"/>
            <a:ext cx="12192000" cy="377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647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8D30F-2667-DF41-8037-7F90D845C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Data transmission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1DC1EC-5B4C-A548-BAE0-F61D01FD9D3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994192" y="1997415"/>
            <a:ext cx="6203616" cy="1057842"/>
          </a:xfr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6C1C39-A075-2D41-B6AD-011C1D533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906981"/>
            <a:ext cx="5257800" cy="2269981"/>
          </a:xfrm>
        </p:spPr>
        <p:txBody>
          <a:bodyPr/>
          <a:lstStyle/>
          <a:p>
            <a:pPr marL="0" indent="0">
              <a:buNone/>
            </a:pPr>
            <a:r>
              <a:rPr lang="en-BE" dirty="0"/>
              <a:t>Bluetooth: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41BC575B-B8CB-1148-8ED3-52A135E9DB68}"/>
              </a:ext>
            </a:extLst>
          </p:cNvPr>
          <p:cNvSpPr txBox="1">
            <a:spLocks/>
          </p:cNvSpPr>
          <p:nvPr/>
        </p:nvSpPr>
        <p:spPr>
          <a:xfrm>
            <a:off x="6096000" y="3906981"/>
            <a:ext cx="5257800" cy="2269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BE" dirty="0"/>
              <a:t>RST:</a:t>
            </a:r>
          </a:p>
        </p:txBody>
      </p:sp>
    </p:spTree>
    <p:extLst>
      <p:ext uri="{BB962C8B-B14F-4D97-AF65-F5344CB8AC3E}">
        <p14:creationId xmlns:p14="http://schemas.microsoft.com/office/powerpoint/2010/main" val="3421876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7F4E0020-1D3C-6F4A-BDBC-38C563B5C9E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80299" y="0"/>
            <a:ext cx="9831402" cy="6858000"/>
          </a:xfrm>
        </p:spPr>
      </p:pic>
    </p:spTree>
    <p:extLst>
      <p:ext uri="{BB962C8B-B14F-4D97-AF65-F5344CB8AC3E}">
        <p14:creationId xmlns:p14="http://schemas.microsoft.com/office/powerpoint/2010/main" val="1852105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DBCC17F-0507-1C48-970F-1379A92EAAB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44240" y="116114"/>
            <a:ext cx="8903519" cy="2837543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3E7110-FDDF-3941-A432-47B643B5B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339421"/>
            <a:ext cx="10515600" cy="2837542"/>
          </a:xfrm>
        </p:spPr>
        <p:txBody>
          <a:bodyPr/>
          <a:lstStyle/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625839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E36C655-FE4C-7844-A2A3-0F529A3291F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70394" y="275142"/>
            <a:ext cx="8851212" cy="2648167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26EA32-B2B7-5148-83E1-433E5DDE7A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528798"/>
            <a:ext cx="10515600" cy="2648166"/>
          </a:xfrm>
        </p:spPr>
        <p:txBody>
          <a:bodyPr/>
          <a:lstStyle/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781028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picture containing text&#10;&#10;Description automatically generated">
            <a:extLst>
              <a:ext uri="{FF2B5EF4-FFF2-40B4-BE49-F238E27FC236}">
                <a16:creationId xmlns:a16="http://schemas.microsoft.com/office/drawing/2014/main" id="{07BE3DB0-7596-1043-8551-5B0C3799B79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219822" y="817418"/>
            <a:ext cx="5752355" cy="2133601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841C1C-3BC2-E046-ADA8-40131E300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906981"/>
            <a:ext cx="5257800" cy="2269981"/>
          </a:xfrm>
        </p:spPr>
        <p:txBody>
          <a:bodyPr/>
          <a:lstStyle/>
          <a:p>
            <a:pPr marL="0" indent="0">
              <a:buNone/>
            </a:pPr>
            <a:r>
              <a:rPr lang="en-BE" dirty="0"/>
              <a:t>GUI:	which speaker is attended</a:t>
            </a:r>
          </a:p>
          <a:p>
            <a:pPr marL="0" indent="0">
              <a:buNone/>
            </a:pPr>
            <a:r>
              <a:rPr lang="en-BE" dirty="0"/>
              <a:t>	realtime EEG-signal</a:t>
            </a:r>
          </a:p>
          <a:p>
            <a:pPr marL="0" indent="0">
              <a:buNone/>
            </a:pPr>
            <a:r>
              <a:rPr lang="en-BE" dirty="0"/>
              <a:t>	filtered signal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EA5BDF7A-E85C-1D44-9188-73561DEC4CA8}"/>
              </a:ext>
            </a:extLst>
          </p:cNvPr>
          <p:cNvSpPr txBox="1">
            <a:spLocks/>
          </p:cNvSpPr>
          <p:nvPr/>
        </p:nvSpPr>
        <p:spPr>
          <a:xfrm>
            <a:off x="6096000" y="3906981"/>
            <a:ext cx="5257800" cy="2269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BE" dirty="0"/>
              <a:t>Adjust volume: 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BE" dirty="0"/>
              <a:t>What percentage in increase and/or decrease of volume is optimal?</a:t>
            </a:r>
          </a:p>
        </p:txBody>
      </p:sp>
    </p:spTree>
    <p:extLst>
      <p:ext uri="{BB962C8B-B14F-4D97-AF65-F5344CB8AC3E}">
        <p14:creationId xmlns:p14="http://schemas.microsoft.com/office/powerpoint/2010/main" val="1948958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35</Words>
  <Application>Microsoft Macintosh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Data transmission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Lore Eeckman</dc:creator>
  <cp:lastModifiedBy>Lore Eeckman</cp:lastModifiedBy>
  <cp:revision>2</cp:revision>
  <dcterms:created xsi:type="dcterms:W3CDTF">2020-11-08T18:34:06Z</dcterms:created>
  <dcterms:modified xsi:type="dcterms:W3CDTF">2020-11-08T18:49:43Z</dcterms:modified>
</cp:coreProperties>
</file>