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A57-37BE-0043-AB8A-2AE065FEE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FF8F3-2FD6-4340-83A0-DA8B2641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1845-AC21-4741-A623-0281D02A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1816-D278-BC45-A688-75297342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029B-4091-DD48-8771-B0D850E8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597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E71-266B-E148-8EAC-18FC7A1A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9F541-DAF2-554C-81A4-501C5D93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F6F4-DF2B-FF4D-A16A-6B849C22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53C3-87B8-C64F-A188-3557079A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B2F5-623D-0648-9DA4-AE56963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698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B1395-ED01-2A4C-A50F-1FA8183DE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FB46-B22A-4147-B836-6A24D763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7596-2E48-A541-A750-0287DC8D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3E2A-2551-5449-9073-123E8F67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3658-B487-0E44-950E-A4AEC0FF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306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CAAF-A4FE-4047-B708-7DDE5FCB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C3DE-88B1-4840-BF1B-373579F9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0FAE-382C-1E47-8E15-C463852C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796B-34A0-FE4C-9B70-4D37DF5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C047-83B9-A548-9A69-039966A3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55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7802-E0E6-744F-B4C8-0CB8D73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5241-2403-4744-8A6B-3E9DE7D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1701-9538-6646-8CE0-DD5C86B6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CFCC-AEC1-8343-A1BB-27CD8DB7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B739-4C89-1244-93EC-E00260C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69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59B8-7559-F94B-A83B-5BFFE75D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4932-CA8A-2A41-8F1A-9AC3DF1B5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DAEE7-689F-004F-9A18-75C56CC1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C973-614D-F746-A23C-C1F4C504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D141-7C09-F244-96A1-8DBD4A6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9949-F8AC-3C49-BD61-39FF5B5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1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D3E0-89A6-4B4D-AFE5-EECC1D40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8082-073F-5948-8230-AAFE4B33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1C3-16B9-104F-AAAF-1321118B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36EAE-D040-5542-9F0A-CE812350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41A64-A004-0A49-8C6C-90A33D7A1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A6F03-94D8-D540-901D-56AAC3AF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889D-AB23-7D41-9BB7-CD6A669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01EE1-137A-0840-85A2-5B51CDF6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7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B345-2266-8543-B301-9F1552F1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C5AB-DCD4-0947-ACE9-F6479D97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97A1-33D8-B243-A5A9-94D6908C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0A869-4567-E04F-96B9-3174B918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35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2CF8B-6A3F-F140-B70C-C4E76E2C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AB365-ADD5-6441-B4E7-E1002BF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D0926-047F-3B4B-BE61-024E837F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718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6A3-3706-E343-B9BF-8DB3506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73F0-3DA3-6C4F-BC75-50545CF0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DF0E-5155-7C46-B494-B3575BCCF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374DE-5A88-A941-B5A5-8D58AFD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08FF-B6FE-CC40-9B62-32D80891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0127-170C-A744-8255-C445186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94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407-13AC-C445-9357-83B0C9B4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9FB05-1208-574B-8EAF-3E5CE9D1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41A67-3D82-CB4F-8BB6-2D5BAA83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0C7F-69B2-AA4B-AA1A-1971245E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2513-16B1-DF41-8EE6-F8C04661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9C87-2966-D34C-BFC6-C74DEC1B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E400E-4C61-AB46-9B42-507A99CB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780A-730F-FD4E-9EF9-B7D4A705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6837-D454-4B4A-A2BB-41A78707A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0004-324E-D943-85C5-F00E177A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B802-D1DA-0F49-A898-D20040AA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07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CA541-E190-574B-8979-0BA8B3FD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780"/>
            <a:ext cx="12192000" cy="37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D30F-2667-DF41-8037-7F90D84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transmission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DC1EC-5B4C-A548-BAE0-F61D01FD9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4192" y="1997415"/>
            <a:ext cx="6203616" cy="1057842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6C1C39-A075-2D41-B6AD-011C1D53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06981"/>
            <a:ext cx="5257800" cy="2269981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Bluetooth: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BC575B-B8CB-1148-8ED3-52A135E9DB68}"/>
              </a:ext>
            </a:extLst>
          </p:cNvPr>
          <p:cNvSpPr txBox="1">
            <a:spLocks/>
          </p:cNvSpPr>
          <p:nvPr/>
        </p:nvSpPr>
        <p:spPr>
          <a:xfrm>
            <a:off x="6096000" y="3906981"/>
            <a:ext cx="5257800" cy="226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RST:</a:t>
            </a:r>
          </a:p>
        </p:txBody>
      </p:sp>
    </p:spTree>
    <p:extLst>
      <p:ext uri="{BB962C8B-B14F-4D97-AF65-F5344CB8AC3E}">
        <p14:creationId xmlns:p14="http://schemas.microsoft.com/office/powerpoint/2010/main" val="34218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F4E0020-1D3C-6F4A-BDBC-38C563B5C9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0299" y="0"/>
            <a:ext cx="9831402" cy="6858000"/>
          </a:xfrm>
        </p:spPr>
      </p:pic>
    </p:spTree>
    <p:extLst>
      <p:ext uri="{BB962C8B-B14F-4D97-AF65-F5344CB8AC3E}">
        <p14:creationId xmlns:p14="http://schemas.microsoft.com/office/powerpoint/2010/main" val="185210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BCC17F-0507-1C48-970F-1379A92EA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4240" y="116114"/>
            <a:ext cx="8903519" cy="28375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E7110-FDDF-3941-A432-47B643B5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04343"/>
            <a:ext cx="10515600" cy="2272619"/>
          </a:xfrm>
        </p:spPr>
        <p:txBody>
          <a:bodyPr/>
          <a:lstStyle/>
          <a:p>
            <a:r>
              <a:rPr lang="en-BE" dirty="0"/>
              <a:t>What is already present in the framework? </a:t>
            </a:r>
          </a:p>
          <a:p>
            <a:r>
              <a:rPr lang="en-BE" dirty="0"/>
              <a:t>How many data will be necessary to make a correct decision (while minimalizing the decision window)?</a:t>
            </a:r>
          </a:p>
        </p:txBody>
      </p:sp>
    </p:spTree>
    <p:extLst>
      <p:ext uri="{BB962C8B-B14F-4D97-AF65-F5344CB8AC3E}">
        <p14:creationId xmlns:p14="http://schemas.microsoft.com/office/powerpoint/2010/main" val="6258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6C655-FE4C-7844-A2A3-0F529A3291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394" y="275142"/>
            <a:ext cx="8851212" cy="26481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EA32-B2B7-5148-83E1-433E5DDE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34692"/>
            <a:ext cx="10515600" cy="2242272"/>
          </a:xfrm>
        </p:spPr>
        <p:txBody>
          <a:bodyPr/>
          <a:lstStyle/>
          <a:p>
            <a:r>
              <a:rPr lang="en-BE" dirty="0"/>
              <a:t>What is already present in the framework?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102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7BE3DB0-7596-1043-8551-5B0C3799B7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822" y="817418"/>
            <a:ext cx="5752355" cy="21336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41C1C-3BC2-E046-ADA8-40131E30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06981"/>
            <a:ext cx="5257800" cy="2269981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GUI:	which speaker is attended</a:t>
            </a:r>
          </a:p>
          <a:p>
            <a:pPr marL="0" indent="0">
              <a:buNone/>
            </a:pPr>
            <a:r>
              <a:rPr lang="en-BE" dirty="0"/>
              <a:t>	realtime EEG-signal</a:t>
            </a:r>
          </a:p>
          <a:p>
            <a:pPr marL="0" indent="0">
              <a:buNone/>
            </a:pPr>
            <a:r>
              <a:rPr lang="en-BE" dirty="0"/>
              <a:t>	filtered signal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A5BDF7A-E85C-1D44-9188-73561DEC4CA8}"/>
              </a:ext>
            </a:extLst>
          </p:cNvPr>
          <p:cNvSpPr txBox="1">
            <a:spLocks/>
          </p:cNvSpPr>
          <p:nvPr/>
        </p:nvSpPr>
        <p:spPr>
          <a:xfrm>
            <a:off x="6096000" y="3906981"/>
            <a:ext cx="5257800" cy="226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Adjust volume: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BE" dirty="0"/>
              <a:t>What percentage in increase and/or decrease of volume is optimal?</a:t>
            </a:r>
          </a:p>
        </p:txBody>
      </p:sp>
    </p:spTree>
    <p:extLst>
      <p:ext uri="{BB962C8B-B14F-4D97-AF65-F5344CB8AC3E}">
        <p14:creationId xmlns:p14="http://schemas.microsoft.com/office/powerpoint/2010/main" val="19489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Data transmission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 Eeckman</dc:creator>
  <cp:lastModifiedBy>Lore Eeckman</cp:lastModifiedBy>
  <cp:revision>3</cp:revision>
  <dcterms:created xsi:type="dcterms:W3CDTF">2020-11-08T18:34:06Z</dcterms:created>
  <dcterms:modified xsi:type="dcterms:W3CDTF">2020-11-08T18:57:21Z</dcterms:modified>
</cp:coreProperties>
</file>