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A764-A43E-43AA-916D-E8B43B508C5D}" v="34" dt="2024-10-06T08:52:21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bestael Luca [student]" userId="a370b087-aac3-412f-98b8-76235944c84f" providerId="ADAL" clId="{FC71A764-A43E-43AA-916D-E8B43B508C5D}"/>
    <pc:docChg chg="undo custSel addSld delSld modSld">
      <pc:chgData name="Lobbestael Luca [student]" userId="a370b087-aac3-412f-98b8-76235944c84f" providerId="ADAL" clId="{FC71A764-A43E-43AA-916D-E8B43B508C5D}" dt="2024-10-06T08:52:21.058" v="868" actId="1076"/>
      <pc:docMkLst>
        <pc:docMk/>
      </pc:docMkLst>
      <pc:sldChg chg="addSp modSp">
        <pc:chgData name="Lobbestael Luca [student]" userId="a370b087-aac3-412f-98b8-76235944c84f" providerId="ADAL" clId="{FC71A764-A43E-43AA-916D-E8B43B508C5D}" dt="2024-10-06T08:49:04.936" v="850" actId="1076"/>
        <pc:sldMkLst>
          <pc:docMk/>
          <pc:sldMk cId="2375574348" sldId="256"/>
        </pc:sldMkLst>
        <pc:spChg chg="add mod">
          <ac:chgData name="Lobbestael Luca [student]" userId="a370b087-aac3-412f-98b8-76235944c84f" providerId="ADAL" clId="{FC71A764-A43E-43AA-916D-E8B43B508C5D}" dt="2024-10-06T08:48:31.480" v="840" actId="14100"/>
          <ac:spMkLst>
            <pc:docMk/>
            <pc:sldMk cId="2375574348" sldId="256"/>
            <ac:spMk id="4" creationId="{BF06BA98-5C05-F0D8-F78E-567DB53A6554}"/>
          </ac:spMkLst>
        </pc:spChg>
        <pc:spChg chg="add">
          <ac:chgData name="Lobbestael Luca [student]" userId="a370b087-aac3-412f-98b8-76235944c84f" providerId="ADAL" clId="{FC71A764-A43E-43AA-916D-E8B43B508C5D}" dt="2024-10-06T08:48:32.742" v="841"/>
          <ac:spMkLst>
            <pc:docMk/>
            <pc:sldMk cId="2375574348" sldId="256"/>
            <ac:spMk id="5" creationId="{339C8425-8AB3-759F-4BF0-41965CF577B8}"/>
          </ac:spMkLst>
        </pc:spChg>
        <pc:spChg chg="add mod">
          <ac:chgData name="Lobbestael Luca [student]" userId="a370b087-aac3-412f-98b8-76235944c84f" providerId="ADAL" clId="{FC71A764-A43E-43AA-916D-E8B43B508C5D}" dt="2024-10-06T08:48:34.032" v="843"/>
          <ac:spMkLst>
            <pc:docMk/>
            <pc:sldMk cId="2375574348" sldId="256"/>
            <ac:spMk id="6" creationId="{6719DC94-6B11-9A44-80B9-DD9AED0C38D3}"/>
          </ac:spMkLst>
        </pc:spChg>
        <pc:spChg chg="add">
          <ac:chgData name="Lobbestael Luca [student]" userId="a370b087-aac3-412f-98b8-76235944c84f" providerId="ADAL" clId="{FC71A764-A43E-43AA-916D-E8B43B508C5D}" dt="2024-10-06T08:48:35.384" v="844"/>
          <ac:spMkLst>
            <pc:docMk/>
            <pc:sldMk cId="2375574348" sldId="256"/>
            <ac:spMk id="7" creationId="{53D3BEFA-B47E-E100-F85E-280DB181847D}"/>
          </ac:spMkLst>
        </pc:spChg>
        <pc:spChg chg="add">
          <ac:chgData name="Lobbestael Luca [student]" userId="a370b087-aac3-412f-98b8-76235944c84f" providerId="ADAL" clId="{FC71A764-A43E-43AA-916D-E8B43B508C5D}" dt="2024-10-06T08:48:42.257" v="845"/>
          <ac:spMkLst>
            <pc:docMk/>
            <pc:sldMk cId="2375574348" sldId="256"/>
            <ac:spMk id="8" creationId="{7D71E03D-313B-53AB-BB91-67EE1BA01181}"/>
          </ac:spMkLst>
        </pc:spChg>
        <pc:picChg chg="add mod">
          <ac:chgData name="Lobbestael Luca [student]" userId="a370b087-aac3-412f-98b8-76235944c84f" providerId="ADAL" clId="{FC71A764-A43E-43AA-916D-E8B43B508C5D}" dt="2024-10-06T08:49:04.936" v="850" actId="1076"/>
          <ac:picMkLst>
            <pc:docMk/>
            <pc:sldMk cId="2375574348" sldId="256"/>
            <ac:picMk id="1036" creationId="{D45EE193-E538-0943-A00E-9BE2A3244FF0}"/>
          </ac:picMkLst>
        </pc:picChg>
      </pc:sldChg>
      <pc:sldChg chg="addSp delSp modSp mod setBg setClrOvrMap">
        <pc:chgData name="Lobbestael Luca [student]" userId="a370b087-aac3-412f-98b8-76235944c84f" providerId="ADAL" clId="{FC71A764-A43E-43AA-916D-E8B43B508C5D}" dt="2024-10-06T08:49:19.445" v="851" actId="26606"/>
        <pc:sldMkLst>
          <pc:docMk/>
          <pc:sldMk cId="2825015977" sldId="257"/>
        </pc:sldMkLst>
        <pc:spChg chg="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2" creationId="{807EAC50-4CFA-4F64-06CE-A585061AAA58}"/>
          </ac:spMkLst>
        </pc:spChg>
        <pc:spChg chg="del mo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3" creationId="{3E268F0E-2F5E-29CA-76AB-688308FB2CD8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9" creationId="{75F65CD9-825D-44BD-8681-D42D260D4C63}"/>
          </ac:spMkLst>
        </pc:spChg>
        <pc:spChg chg="add">
          <ac:chgData name="Lobbestael Luca [student]" userId="a370b087-aac3-412f-98b8-76235944c84f" providerId="ADAL" clId="{FC71A764-A43E-43AA-916D-E8B43B508C5D}" dt="2024-10-06T08:49:19.445" v="851" actId="26606"/>
          <ac:spMkLst>
            <pc:docMk/>
            <pc:sldMk cId="2825015977" sldId="257"/>
            <ac:spMk id="11" creationId="{B2F64C47-BE0B-4DA4-A62F-C6922DD2082F}"/>
          </ac:spMkLst>
        </pc:spChg>
        <pc:graphicFrameChg chg="add">
          <ac:chgData name="Lobbestael Luca [student]" userId="a370b087-aac3-412f-98b8-76235944c84f" providerId="ADAL" clId="{FC71A764-A43E-43AA-916D-E8B43B508C5D}" dt="2024-10-06T08:49:19.445" v="851" actId="26606"/>
          <ac:graphicFrameMkLst>
            <pc:docMk/>
            <pc:sldMk cId="2825015977" sldId="257"/>
            <ac:graphicFrameMk id="5" creationId="{6A658801-F24C-AD68-9AF1-51C8F6ACE7EF}"/>
          </ac:graphicFrameMkLst>
        </pc:graphicFrameChg>
      </pc:sldChg>
      <pc:sldChg chg="addSp delSp modSp mod">
        <pc:chgData name="Lobbestael Luca [student]" userId="a370b087-aac3-412f-98b8-76235944c84f" providerId="ADAL" clId="{FC71A764-A43E-43AA-916D-E8B43B508C5D}" dt="2024-10-06T08:51:17.755" v="865" actId="1076"/>
        <pc:sldMkLst>
          <pc:docMk/>
          <pc:sldMk cId="1342668425" sldId="258"/>
        </pc:sldMkLst>
        <pc:spChg chg="mod">
          <ac:chgData name="Lobbestael Luca [student]" userId="a370b087-aac3-412f-98b8-76235944c84f" providerId="ADAL" clId="{FC71A764-A43E-43AA-916D-E8B43B508C5D}" dt="2024-10-06T08:38:07.810" v="114" actId="20577"/>
          <ac:spMkLst>
            <pc:docMk/>
            <pc:sldMk cId="1342668425" sldId="258"/>
            <ac:spMk id="2" creationId="{C0CE77B9-122C-ADCC-D832-7E59BB2D596A}"/>
          </ac:spMkLst>
        </pc:spChg>
        <pc:spChg chg="add del mod">
          <ac:chgData name="Lobbestael Luca [student]" userId="a370b087-aac3-412f-98b8-76235944c84f" providerId="ADAL" clId="{FC71A764-A43E-43AA-916D-E8B43B508C5D}" dt="2024-10-06T08:49:38.038" v="853" actId="26606"/>
          <ac:spMkLst>
            <pc:docMk/>
            <pc:sldMk cId="1342668425" sldId="258"/>
            <ac:spMk id="3" creationId="{5C4EBE64-9C40-5F39-A09B-42D3347655B5}"/>
          </ac:spMkLst>
        </pc:spChg>
        <pc:graphicFrameChg chg="add del">
          <ac:chgData name="Lobbestael Luca [student]" userId="a370b087-aac3-412f-98b8-76235944c84f" providerId="ADAL" clId="{FC71A764-A43E-43AA-916D-E8B43B508C5D}" dt="2024-10-06T08:49:38.038" v="853" actId="26606"/>
          <ac:graphicFrameMkLst>
            <pc:docMk/>
            <pc:sldMk cId="1342668425" sldId="258"/>
            <ac:graphicFrameMk id="5" creationId="{6CC95794-940A-0EB1-00D8-1DEDAFBF22B6}"/>
          </ac:graphicFrameMkLst>
        </pc:graphicFrameChg>
        <pc:picChg chg="add mod">
          <ac:chgData name="Lobbestael Luca [student]" userId="a370b087-aac3-412f-98b8-76235944c84f" providerId="ADAL" clId="{FC71A764-A43E-43AA-916D-E8B43B508C5D}" dt="2024-10-06T08:50:26.823" v="856" actId="14100"/>
          <ac:picMkLst>
            <pc:docMk/>
            <pc:sldMk cId="1342668425" sldId="258"/>
            <ac:picMk id="2050" creationId="{31857DCC-7BBA-C090-2640-8A5905E95FF9}"/>
          </ac:picMkLst>
        </pc:picChg>
        <pc:picChg chg="add mod">
          <ac:chgData name="Lobbestael Luca [student]" userId="a370b087-aac3-412f-98b8-76235944c84f" providerId="ADAL" clId="{FC71A764-A43E-43AA-916D-E8B43B508C5D}" dt="2024-10-06T08:50:42.023" v="861" actId="14100"/>
          <ac:picMkLst>
            <pc:docMk/>
            <pc:sldMk cId="1342668425" sldId="258"/>
            <ac:picMk id="2052" creationId="{9B03F400-2328-5FA5-7590-2CA2FDBB7B15}"/>
          </ac:picMkLst>
        </pc:picChg>
        <pc:picChg chg="add mod">
          <ac:chgData name="Lobbestael Luca [student]" userId="a370b087-aac3-412f-98b8-76235944c84f" providerId="ADAL" clId="{FC71A764-A43E-43AA-916D-E8B43B508C5D}" dt="2024-10-06T08:51:17.755" v="865" actId="1076"/>
          <ac:picMkLst>
            <pc:docMk/>
            <pc:sldMk cId="1342668425" sldId="258"/>
            <ac:picMk id="2054" creationId="{E7509C86-C66F-7333-5173-15ECD22E2426}"/>
          </ac:picMkLst>
        </pc:picChg>
      </pc:sldChg>
      <pc:sldChg chg="addSp modSp mod">
        <pc:chgData name="Lobbestael Luca [student]" userId="a370b087-aac3-412f-98b8-76235944c84f" providerId="ADAL" clId="{FC71A764-A43E-43AA-916D-E8B43B508C5D}" dt="2024-10-06T08:52:21.058" v="868" actId="1076"/>
        <pc:sldMkLst>
          <pc:docMk/>
          <pc:sldMk cId="603538061" sldId="259"/>
        </pc:sldMkLst>
        <pc:spChg chg="mod">
          <ac:chgData name="Lobbestael Luca [student]" userId="a370b087-aac3-412f-98b8-76235944c84f" providerId="ADAL" clId="{FC71A764-A43E-43AA-916D-E8B43B508C5D}" dt="2024-10-06T08:40:10.840" v="274" actId="20577"/>
          <ac:spMkLst>
            <pc:docMk/>
            <pc:sldMk cId="603538061" sldId="259"/>
            <ac:spMk id="2" creationId="{1234C37F-7A36-3B3A-A534-9FB6AC588E8E}"/>
          </ac:spMkLst>
        </pc:spChg>
        <pc:spChg chg="mod">
          <ac:chgData name="Lobbestael Luca [student]" userId="a370b087-aac3-412f-98b8-76235944c84f" providerId="ADAL" clId="{FC71A764-A43E-43AA-916D-E8B43B508C5D}" dt="2024-10-06T08:46:01.052" v="761" actId="5793"/>
          <ac:spMkLst>
            <pc:docMk/>
            <pc:sldMk cId="603538061" sldId="259"/>
            <ac:spMk id="3" creationId="{35FFB7A2-5C39-DAE2-62F1-FC98070C1FC8}"/>
          </ac:spMkLst>
        </pc:spChg>
        <pc:picChg chg="add mod">
          <ac:chgData name="Lobbestael Luca [student]" userId="a370b087-aac3-412f-98b8-76235944c84f" providerId="ADAL" clId="{FC71A764-A43E-43AA-916D-E8B43B508C5D}" dt="2024-10-06T08:52:21.058" v="868" actId="1076"/>
          <ac:picMkLst>
            <pc:docMk/>
            <pc:sldMk cId="603538061" sldId="259"/>
            <ac:picMk id="3074" creationId="{E5B3EA5B-CE09-D494-FE26-4D086069592B}"/>
          </ac:picMkLst>
        </pc:picChg>
      </pc:sldChg>
      <pc:sldChg chg="modSp mod">
        <pc:chgData name="Lobbestael Luca [student]" userId="a370b087-aac3-412f-98b8-76235944c84f" providerId="ADAL" clId="{FC71A764-A43E-43AA-916D-E8B43B508C5D}" dt="2024-10-06T08:46:29.370" v="787" actId="20577"/>
        <pc:sldMkLst>
          <pc:docMk/>
          <pc:sldMk cId="3688820447" sldId="260"/>
        </pc:sldMkLst>
        <pc:spChg chg="mod">
          <ac:chgData name="Lobbestael Luca [student]" userId="a370b087-aac3-412f-98b8-76235944c84f" providerId="ADAL" clId="{FC71A764-A43E-43AA-916D-E8B43B508C5D}" dt="2024-10-06T08:44:40.610" v="627" actId="20577"/>
          <ac:spMkLst>
            <pc:docMk/>
            <pc:sldMk cId="3688820447" sldId="260"/>
            <ac:spMk id="2" creationId="{74661C10-3BC9-DA2E-45B1-8FF0FF5970BD}"/>
          </ac:spMkLst>
        </pc:spChg>
        <pc:spChg chg="mod">
          <ac:chgData name="Lobbestael Luca [student]" userId="a370b087-aac3-412f-98b8-76235944c84f" providerId="ADAL" clId="{FC71A764-A43E-43AA-916D-E8B43B508C5D}" dt="2024-10-06T08:46:29.370" v="787" actId="20577"/>
          <ac:spMkLst>
            <pc:docMk/>
            <pc:sldMk cId="3688820447" sldId="260"/>
            <ac:spMk id="3" creationId="{AAE55B15-4307-1B79-D5BF-806D1C1939C4}"/>
          </ac:spMkLst>
        </pc:spChg>
      </pc:sldChg>
      <pc:sldChg chg="modSp mod">
        <pc:chgData name="Lobbestael Luca [student]" userId="a370b087-aac3-412f-98b8-76235944c84f" providerId="ADAL" clId="{FC71A764-A43E-43AA-916D-E8B43B508C5D}" dt="2024-10-06T08:47:17.846" v="837" actId="20577"/>
        <pc:sldMkLst>
          <pc:docMk/>
          <pc:sldMk cId="4237287338" sldId="261"/>
        </pc:sldMkLst>
        <pc:spChg chg="mod">
          <ac:chgData name="Lobbestael Luca [student]" userId="a370b087-aac3-412f-98b8-76235944c84f" providerId="ADAL" clId="{FC71A764-A43E-43AA-916D-E8B43B508C5D}" dt="2024-10-06T08:47:17.846" v="837" actId="20577"/>
          <ac:spMkLst>
            <pc:docMk/>
            <pc:sldMk cId="4237287338" sldId="261"/>
            <ac:spMk id="3" creationId="{8033650B-8A49-8AD0-34AC-EBBC25424D1A}"/>
          </ac:spMkLst>
        </pc:spChg>
      </pc:sldChg>
      <pc:sldChg chg="new del">
        <pc:chgData name="Lobbestael Luca [student]" userId="a370b087-aac3-412f-98b8-76235944c84f" providerId="ADAL" clId="{FC71A764-A43E-43AA-916D-E8B43B508C5D}" dt="2024-10-06T08:41:14.107" v="369" actId="680"/>
        <pc:sldMkLst>
          <pc:docMk/>
          <pc:sldMk cId="238609449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DB12-05CA-416C-8564-43039C54A3A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B026C2-A6DE-4AA4-B638-20AE24E6FA46}">
      <dgm:prSet/>
      <dgm:spPr/>
      <dgm:t>
        <a:bodyPr/>
        <a:lstStyle/>
        <a:p>
          <a:r>
            <a:rPr lang="nl-BE"/>
            <a:t>IT dat sporten helpt</a:t>
          </a:r>
          <a:endParaRPr lang="en-US"/>
        </a:p>
      </dgm:t>
    </dgm:pt>
    <dgm:pt modelId="{B1A18598-573B-499E-BCDD-B1D7B05F41C6}" type="parTrans" cxnId="{31EC835C-FBFA-40A9-99F7-5A4DBDC9D950}">
      <dgm:prSet/>
      <dgm:spPr/>
      <dgm:t>
        <a:bodyPr/>
        <a:lstStyle/>
        <a:p>
          <a:endParaRPr lang="en-US"/>
        </a:p>
      </dgm:t>
    </dgm:pt>
    <dgm:pt modelId="{66B3F912-9725-42C5-93D8-726E104B2BDF}" type="sibTrans" cxnId="{31EC835C-FBFA-40A9-99F7-5A4DBDC9D950}">
      <dgm:prSet/>
      <dgm:spPr/>
      <dgm:t>
        <a:bodyPr/>
        <a:lstStyle/>
        <a:p>
          <a:endParaRPr lang="en-US"/>
        </a:p>
      </dgm:t>
    </dgm:pt>
    <dgm:pt modelId="{41F02600-CEEC-4EFC-BD9E-D6309E692D90}">
      <dgm:prSet/>
      <dgm:spPr/>
      <dgm:t>
        <a:bodyPr/>
        <a:lstStyle/>
        <a:p>
          <a:r>
            <a:rPr lang="nl-BE"/>
            <a:t>Gezondheidstracking</a:t>
          </a:r>
          <a:endParaRPr lang="en-US"/>
        </a:p>
      </dgm:t>
    </dgm:pt>
    <dgm:pt modelId="{0E52AD0F-346A-4AB2-939A-D44A62490ABC}" type="parTrans" cxnId="{715BBA7B-B07C-4B4D-9170-340E929D6227}">
      <dgm:prSet/>
      <dgm:spPr/>
      <dgm:t>
        <a:bodyPr/>
        <a:lstStyle/>
        <a:p>
          <a:endParaRPr lang="en-US"/>
        </a:p>
      </dgm:t>
    </dgm:pt>
    <dgm:pt modelId="{89CDB0AE-E020-4BB7-80FC-D11F0DD13044}" type="sibTrans" cxnId="{715BBA7B-B07C-4B4D-9170-340E929D6227}">
      <dgm:prSet/>
      <dgm:spPr/>
      <dgm:t>
        <a:bodyPr/>
        <a:lstStyle/>
        <a:p>
          <a:endParaRPr lang="en-US"/>
        </a:p>
      </dgm:t>
    </dgm:pt>
    <dgm:pt modelId="{B0CAB23E-75FC-498D-9FD3-67C5046D63E7}">
      <dgm:prSet/>
      <dgm:spPr/>
      <dgm:t>
        <a:bodyPr/>
        <a:lstStyle/>
        <a:p>
          <a:r>
            <a:rPr lang="nl-BE"/>
            <a:t>IT in sportclubs</a:t>
          </a:r>
          <a:endParaRPr lang="en-US"/>
        </a:p>
      </dgm:t>
    </dgm:pt>
    <dgm:pt modelId="{951B08BC-BFF3-462D-87BC-991EDC1CDE9C}" type="parTrans" cxnId="{5C8BB3A8-38F4-4C18-B626-868C734732C8}">
      <dgm:prSet/>
      <dgm:spPr/>
      <dgm:t>
        <a:bodyPr/>
        <a:lstStyle/>
        <a:p>
          <a:endParaRPr lang="en-US"/>
        </a:p>
      </dgm:t>
    </dgm:pt>
    <dgm:pt modelId="{45F977A9-5884-4497-A781-CE2AAB8C8B72}" type="sibTrans" cxnId="{5C8BB3A8-38F4-4C18-B626-868C734732C8}">
      <dgm:prSet/>
      <dgm:spPr/>
      <dgm:t>
        <a:bodyPr/>
        <a:lstStyle/>
        <a:p>
          <a:endParaRPr lang="en-US"/>
        </a:p>
      </dgm:t>
    </dgm:pt>
    <dgm:pt modelId="{3DDFE797-D85D-4F2D-AE7A-3C692B803B0E}">
      <dgm:prSet/>
      <dgm:spPr/>
      <dgm:t>
        <a:bodyPr/>
        <a:lstStyle/>
        <a:p>
          <a:r>
            <a:rPr lang="nl-BE"/>
            <a:t>Conclusie</a:t>
          </a:r>
          <a:endParaRPr lang="en-US"/>
        </a:p>
      </dgm:t>
    </dgm:pt>
    <dgm:pt modelId="{50EF7EC6-5F00-4FD3-A4A4-BA560C4EA1F5}" type="parTrans" cxnId="{90D643DE-8C85-43CC-AEE8-28E5678681A4}">
      <dgm:prSet/>
      <dgm:spPr/>
      <dgm:t>
        <a:bodyPr/>
        <a:lstStyle/>
        <a:p>
          <a:endParaRPr lang="en-US"/>
        </a:p>
      </dgm:t>
    </dgm:pt>
    <dgm:pt modelId="{67EF54F7-265E-48F6-9643-8F589AC2640A}" type="sibTrans" cxnId="{90D643DE-8C85-43CC-AEE8-28E5678681A4}">
      <dgm:prSet/>
      <dgm:spPr/>
      <dgm:t>
        <a:bodyPr/>
        <a:lstStyle/>
        <a:p>
          <a:endParaRPr lang="en-US"/>
        </a:p>
      </dgm:t>
    </dgm:pt>
    <dgm:pt modelId="{85B31F96-B206-432C-8DED-AB31E541C0F0}" type="pres">
      <dgm:prSet presAssocID="{83A1DB12-05CA-416C-8564-43039C54A3AE}" presName="linear" presStyleCnt="0">
        <dgm:presLayoutVars>
          <dgm:animLvl val="lvl"/>
          <dgm:resizeHandles val="exact"/>
        </dgm:presLayoutVars>
      </dgm:prSet>
      <dgm:spPr/>
    </dgm:pt>
    <dgm:pt modelId="{B4A937C5-4400-4202-BB87-C9677F29104F}" type="pres">
      <dgm:prSet presAssocID="{E2B026C2-A6DE-4AA4-B638-20AE24E6FA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03C885-7EB7-4284-B4F6-F148D06058F7}" type="pres">
      <dgm:prSet presAssocID="{66B3F912-9725-42C5-93D8-726E104B2BDF}" presName="spacer" presStyleCnt="0"/>
      <dgm:spPr/>
    </dgm:pt>
    <dgm:pt modelId="{B1C199EE-336B-4D3D-8F04-62FFF6521632}" type="pres">
      <dgm:prSet presAssocID="{41F02600-CEEC-4EFC-BD9E-D6309E692D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BB5C00-2342-4874-B0BA-2DB0DEC56A4E}" type="pres">
      <dgm:prSet presAssocID="{89CDB0AE-E020-4BB7-80FC-D11F0DD13044}" presName="spacer" presStyleCnt="0"/>
      <dgm:spPr/>
    </dgm:pt>
    <dgm:pt modelId="{5D925B11-65FF-464C-8AF4-5E3562792F8F}" type="pres">
      <dgm:prSet presAssocID="{B0CAB23E-75FC-498D-9FD3-67C5046D6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3BAA01-EA1D-48B3-8B46-14C908494DB6}" type="pres">
      <dgm:prSet presAssocID="{45F977A9-5884-4497-A781-CE2AAB8C8B72}" presName="spacer" presStyleCnt="0"/>
      <dgm:spPr/>
    </dgm:pt>
    <dgm:pt modelId="{6FBDE440-1378-4AD1-8470-3609C580C7D4}" type="pres">
      <dgm:prSet presAssocID="{3DDFE797-D85D-4F2D-AE7A-3C692B803B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E78B05-A42F-4A9E-B382-E9C38ED75742}" type="presOf" srcId="{3DDFE797-D85D-4F2D-AE7A-3C692B803B0E}" destId="{6FBDE440-1378-4AD1-8470-3609C580C7D4}" srcOrd="0" destOrd="0" presId="urn:microsoft.com/office/officeart/2005/8/layout/vList2"/>
    <dgm:cxn modelId="{31EC835C-FBFA-40A9-99F7-5A4DBDC9D950}" srcId="{83A1DB12-05CA-416C-8564-43039C54A3AE}" destId="{E2B026C2-A6DE-4AA4-B638-20AE24E6FA46}" srcOrd="0" destOrd="0" parTransId="{B1A18598-573B-499E-BCDD-B1D7B05F41C6}" sibTransId="{66B3F912-9725-42C5-93D8-726E104B2BDF}"/>
    <dgm:cxn modelId="{BC5EA244-EC4B-496A-8CBC-A03B9C220E03}" type="presOf" srcId="{E2B026C2-A6DE-4AA4-B638-20AE24E6FA46}" destId="{B4A937C5-4400-4202-BB87-C9677F29104F}" srcOrd="0" destOrd="0" presId="urn:microsoft.com/office/officeart/2005/8/layout/vList2"/>
    <dgm:cxn modelId="{0995F375-CBBF-4803-8CAB-A0EDCF10F465}" type="presOf" srcId="{B0CAB23E-75FC-498D-9FD3-67C5046D63E7}" destId="{5D925B11-65FF-464C-8AF4-5E3562792F8F}" srcOrd="0" destOrd="0" presId="urn:microsoft.com/office/officeart/2005/8/layout/vList2"/>
    <dgm:cxn modelId="{271F2557-DE8A-4B8C-8DB5-2BF8B4E026E8}" type="presOf" srcId="{41F02600-CEEC-4EFC-BD9E-D6309E692D90}" destId="{B1C199EE-336B-4D3D-8F04-62FFF6521632}" srcOrd="0" destOrd="0" presId="urn:microsoft.com/office/officeart/2005/8/layout/vList2"/>
    <dgm:cxn modelId="{715BBA7B-B07C-4B4D-9170-340E929D6227}" srcId="{83A1DB12-05CA-416C-8564-43039C54A3AE}" destId="{41F02600-CEEC-4EFC-BD9E-D6309E692D90}" srcOrd="1" destOrd="0" parTransId="{0E52AD0F-346A-4AB2-939A-D44A62490ABC}" sibTransId="{89CDB0AE-E020-4BB7-80FC-D11F0DD13044}"/>
    <dgm:cxn modelId="{5C8BB3A8-38F4-4C18-B626-868C734732C8}" srcId="{83A1DB12-05CA-416C-8564-43039C54A3AE}" destId="{B0CAB23E-75FC-498D-9FD3-67C5046D63E7}" srcOrd="2" destOrd="0" parTransId="{951B08BC-BFF3-462D-87BC-991EDC1CDE9C}" sibTransId="{45F977A9-5884-4497-A781-CE2AAB8C8B72}"/>
    <dgm:cxn modelId="{D7E7A2D5-5521-4A10-B6EC-2AA6322D9B8C}" type="presOf" srcId="{83A1DB12-05CA-416C-8564-43039C54A3AE}" destId="{85B31F96-B206-432C-8DED-AB31E541C0F0}" srcOrd="0" destOrd="0" presId="urn:microsoft.com/office/officeart/2005/8/layout/vList2"/>
    <dgm:cxn modelId="{90D643DE-8C85-43CC-AEE8-28E5678681A4}" srcId="{83A1DB12-05CA-416C-8564-43039C54A3AE}" destId="{3DDFE797-D85D-4F2D-AE7A-3C692B803B0E}" srcOrd="3" destOrd="0" parTransId="{50EF7EC6-5F00-4FD3-A4A4-BA560C4EA1F5}" sibTransId="{67EF54F7-265E-48F6-9643-8F589AC2640A}"/>
    <dgm:cxn modelId="{B369275B-60CF-4A3F-853F-DA6964F9B041}" type="presParOf" srcId="{85B31F96-B206-432C-8DED-AB31E541C0F0}" destId="{B4A937C5-4400-4202-BB87-C9677F29104F}" srcOrd="0" destOrd="0" presId="urn:microsoft.com/office/officeart/2005/8/layout/vList2"/>
    <dgm:cxn modelId="{53A395C4-FBA3-49CB-ACAF-6BA195DE2C7A}" type="presParOf" srcId="{85B31F96-B206-432C-8DED-AB31E541C0F0}" destId="{0A03C885-7EB7-4284-B4F6-F148D06058F7}" srcOrd="1" destOrd="0" presId="urn:microsoft.com/office/officeart/2005/8/layout/vList2"/>
    <dgm:cxn modelId="{FF7F3E56-9ADA-469F-A3B4-2B4DAD958BFC}" type="presParOf" srcId="{85B31F96-B206-432C-8DED-AB31E541C0F0}" destId="{B1C199EE-336B-4D3D-8F04-62FFF6521632}" srcOrd="2" destOrd="0" presId="urn:microsoft.com/office/officeart/2005/8/layout/vList2"/>
    <dgm:cxn modelId="{FBD04494-84B2-46FC-B3E1-ED1DF46F076B}" type="presParOf" srcId="{85B31F96-B206-432C-8DED-AB31E541C0F0}" destId="{13BB5C00-2342-4874-B0BA-2DB0DEC56A4E}" srcOrd="3" destOrd="0" presId="urn:microsoft.com/office/officeart/2005/8/layout/vList2"/>
    <dgm:cxn modelId="{ED8AB4E2-AB62-432E-B298-250A81523533}" type="presParOf" srcId="{85B31F96-B206-432C-8DED-AB31E541C0F0}" destId="{5D925B11-65FF-464C-8AF4-5E3562792F8F}" srcOrd="4" destOrd="0" presId="urn:microsoft.com/office/officeart/2005/8/layout/vList2"/>
    <dgm:cxn modelId="{DB1AE991-DFBE-4872-94B6-AFF1F51118E1}" type="presParOf" srcId="{85B31F96-B206-432C-8DED-AB31E541C0F0}" destId="{1D3BAA01-EA1D-48B3-8B46-14C908494DB6}" srcOrd="5" destOrd="0" presId="urn:microsoft.com/office/officeart/2005/8/layout/vList2"/>
    <dgm:cxn modelId="{27F1E414-1D2D-4D10-83E7-A84512AA0685}" type="presParOf" srcId="{85B31F96-B206-432C-8DED-AB31E541C0F0}" destId="{6FBDE440-1378-4AD1-8470-3609C580C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937C5-4400-4202-BB87-C9677F29104F}">
      <dsp:nvSpPr>
        <dsp:cNvPr id="0" name=""/>
        <dsp:cNvSpPr/>
      </dsp:nvSpPr>
      <dsp:spPr>
        <a:xfrm>
          <a:off x="0" y="4750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/>
            <a:t>IT dat sporten helpt</a:t>
          </a:r>
          <a:endParaRPr lang="en-US" sz="4600" kern="1200"/>
        </a:p>
      </dsp:txBody>
      <dsp:txXfrm>
        <a:off x="53859" y="58609"/>
        <a:ext cx="6437481" cy="995592"/>
      </dsp:txXfrm>
    </dsp:sp>
    <dsp:sp modelId="{B1C199EE-336B-4D3D-8F04-62FFF6521632}">
      <dsp:nvSpPr>
        <dsp:cNvPr id="0" name=""/>
        <dsp:cNvSpPr/>
      </dsp:nvSpPr>
      <dsp:spPr>
        <a:xfrm>
          <a:off x="0" y="1240540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/>
            <a:t>Gezondheidstracking</a:t>
          </a:r>
          <a:endParaRPr lang="en-US" sz="4600" kern="1200"/>
        </a:p>
      </dsp:txBody>
      <dsp:txXfrm>
        <a:off x="53859" y="1294399"/>
        <a:ext cx="6437481" cy="995592"/>
      </dsp:txXfrm>
    </dsp:sp>
    <dsp:sp modelId="{5D925B11-65FF-464C-8AF4-5E3562792F8F}">
      <dsp:nvSpPr>
        <dsp:cNvPr id="0" name=""/>
        <dsp:cNvSpPr/>
      </dsp:nvSpPr>
      <dsp:spPr>
        <a:xfrm>
          <a:off x="0" y="2476331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/>
            <a:t>IT in sportclubs</a:t>
          </a:r>
          <a:endParaRPr lang="en-US" sz="4600" kern="1200"/>
        </a:p>
      </dsp:txBody>
      <dsp:txXfrm>
        <a:off x="53859" y="2530190"/>
        <a:ext cx="6437481" cy="995592"/>
      </dsp:txXfrm>
    </dsp:sp>
    <dsp:sp modelId="{6FBDE440-1378-4AD1-8470-3609C580C7D4}">
      <dsp:nvSpPr>
        <dsp:cNvPr id="0" name=""/>
        <dsp:cNvSpPr/>
      </dsp:nvSpPr>
      <dsp:spPr>
        <a:xfrm>
          <a:off x="0" y="3712121"/>
          <a:ext cx="6545199" cy="110331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600" kern="1200"/>
            <a:t>Conclusie</a:t>
          </a:r>
          <a:endParaRPr lang="en-US" sz="4600" kern="1200"/>
        </a:p>
      </dsp:txBody>
      <dsp:txXfrm>
        <a:off x="53859" y="3765980"/>
        <a:ext cx="6437481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2700-7B44-25BB-C830-76EFF63C3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in sport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1952D5-FFA8-BDE8-D498-1B1DF818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 de </a:t>
            </a:r>
            <a:r>
              <a:rPr lang="nl-BE" dirty="0" err="1"/>
              <a:t>meurichy</a:t>
            </a:r>
            <a:endParaRPr lang="nl-BE" dirty="0"/>
          </a:p>
          <a:p>
            <a:r>
              <a:rPr lang="nl-BE" dirty="0"/>
              <a:t>Luca </a:t>
            </a:r>
            <a:r>
              <a:rPr lang="nl-BE" dirty="0" err="1"/>
              <a:t>lobbestael</a:t>
            </a:r>
            <a:endParaRPr lang="nl-BE" dirty="0"/>
          </a:p>
          <a:p>
            <a:r>
              <a:rPr lang="nl-BE" dirty="0"/>
              <a:t>2ITsof3a</a:t>
            </a:r>
          </a:p>
        </p:txBody>
      </p:sp>
      <p:pic>
        <p:nvPicPr>
          <p:cNvPr id="1036" name="Picture 12" descr="Sports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D45EE193-E538-0943-A00E-9BE2A324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6" y="1146175"/>
            <a:ext cx="4645024" cy="4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7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EAC50-4CFA-4F64-06CE-A585061A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A658801-F24C-AD68-9AF1-51C8F6ACE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8636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501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E77B9-122C-ADCC-D832-7E59BB2D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IT dat sporten helpt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EBE64-9C40-5F39-A09B-42D33476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Sporttoestellen</a:t>
            </a:r>
          </a:p>
          <a:p>
            <a:r>
              <a:rPr lang="nl-BE" sz="3200" dirty="0"/>
              <a:t>Krachtmetingen</a:t>
            </a:r>
          </a:p>
          <a:p>
            <a:r>
              <a:rPr lang="nl-BE" sz="3200" dirty="0"/>
              <a:t>Revalidatie</a:t>
            </a:r>
          </a:p>
          <a:p>
            <a:r>
              <a:rPr lang="nl-BE" sz="3200" dirty="0"/>
              <a:t>Hartslag</a:t>
            </a:r>
          </a:p>
          <a:p>
            <a:pPr lvl="1"/>
            <a:r>
              <a:rPr lang="nl-BE" sz="3000" dirty="0"/>
              <a:t>Meten</a:t>
            </a:r>
          </a:p>
          <a:p>
            <a:pPr lvl="1"/>
            <a:r>
              <a:rPr lang="nl-BE" sz="3000" dirty="0"/>
              <a:t>Stabiel houden (pacemaker)</a:t>
            </a:r>
          </a:p>
          <a:p>
            <a:endParaRPr lang="nl-BE" sz="3200" dirty="0"/>
          </a:p>
        </p:txBody>
      </p:sp>
      <p:pic>
        <p:nvPicPr>
          <p:cNvPr id="2054" name="Picture 6" descr="Treadmill PNG transparent image download, size: 1350x1050px">
            <a:extLst>
              <a:ext uri="{FF2B5EF4-FFF2-40B4-BE49-F238E27FC236}">
                <a16:creationId xmlns:a16="http://schemas.microsoft.com/office/drawing/2014/main" id="{E7509C86-C66F-7333-5173-15ECD22E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35" y="1902278"/>
            <a:ext cx="3925653" cy="30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6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4C37F-7A36-3B3A-A534-9FB6AC5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Gezondheidstracking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FFB7A2-5C39-DAE2-62F1-FC98070C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sz="3200" dirty="0"/>
              <a:t>Weegschaal</a:t>
            </a:r>
          </a:p>
          <a:p>
            <a:pPr lvl="1"/>
            <a:r>
              <a:rPr lang="nl-BE" sz="3000" dirty="0"/>
              <a:t>Spiermassa, eiwitgehalte, …</a:t>
            </a:r>
          </a:p>
          <a:p>
            <a:r>
              <a:rPr lang="nl-BE" sz="3200" dirty="0"/>
              <a:t>Horloges</a:t>
            </a:r>
          </a:p>
          <a:p>
            <a:pPr lvl="1"/>
            <a:r>
              <a:rPr lang="nl-BE" sz="3000" dirty="0"/>
              <a:t>Calorieën, meters, …</a:t>
            </a:r>
          </a:p>
          <a:p>
            <a:r>
              <a:rPr lang="nl-BE" sz="3200" dirty="0"/>
              <a:t>Dieet apps</a:t>
            </a:r>
          </a:p>
          <a:p>
            <a:r>
              <a:rPr lang="nl-BE" sz="3200" dirty="0"/>
              <a:t>Revalidatie</a:t>
            </a:r>
          </a:p>
          <a:p>
            <a:pPr lvl="1"/>
            <a:r>
              <a:rPr lang="nl-BE" sz="3000" dirty="0"/>
              <a:t>Krachtmetingen, scans, …</a:t>
            </a:r>
          </a:p>
        </p:txBody>
      </p:sp>
      <p:pic>
        <p:nvPicPr>
          <p:cNvPr id="3074" name="Picture 2" descr="Apple Watch PNG Image - PurePNG | Free transparent CC0 PNG Image Library">
            <a:extLst>
              <a:ext uri="{FF2B5EF4-FFF2-40B4-BE49-F238E27FC236}">
                <a16:creationId xmlns:a16="http://schemas.microsoft.com/office/drawing/2014/main" id="{E5B3EA5B-CE09-D494-FE26-4D086069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35" y="1917397"/>
            <a:ext cx="3805317" cy="40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53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1C10-3BC9-DA2E-45B1-8FF0FF59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IT in sportclubs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E55B15-4307-1B79-D5BF-806D1C19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Database bijhouden</a:t>
            </a:r>
          </a:p>
          <a:p>
            <a:r>
              <a:rPr lang="nl-BE" sz="3200" dirty="0"/>
              <a:t>Scoretelling</a:t>
            </a:r>
          </a:p>
          <a:p>
            <a:r>
              <a:rPr lang="nl-BE" sz="3200" dirty="0"/>
              <a:t>Websites toeschouwers</a:t>
            </a:r>
          </a:p>
          <a:p>
            <a:r>
              <a:rPr lang="nl-BE" sz="3200" dirty="0"/>
              <a:t>Klassementen bijhouden</a:t>
            </a:r>
          </a:p>
        </p:txBody>
      </p:sp>
    </p:spTree>
    <p:extLst>
      <p:ext uri="{BB962C8B-B14F-4D97-AF65-F5344CB8AC3E}">
        <p14:creationId xmlns:p14="http://schemas.microsoft.com/office/powerpoint/2010/main" val="36888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F019E-24D9-BB93-CFE0-769E9AAB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33650B-8A49-8AD0-34AC-EBBC2542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Diverse gebruikswijzen</a:t>
            </a:r>
          </a:p>
          <a:p>
            <a:r>
              <a:rPr lang="nl-BE" sz="3200" dirty="0"/>
              <a:t>Niet enkel informatie bijhouden</a:t>
            </a:r>
          </a:p>
        </p:txBody>
      </p:sp>
    </p:spTree>
    <p:extLst>
      <p:ext uri="{BB962C8B-B14F-4D97-AF65-F5344CB8AC3E}">
        <p14:creationId xmlns:p14="http://schemas.microsoft.com/office/powerpoint/2010/main" val="42372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0327-A5A2-ECA2-E814-82CECD3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F975E5-9BED-413F-4B6C-4D7CE333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78250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{CE822581-A5FC-4DA0-A945-486E66C49680}tf03457452</Template>
  <TotalTime>19</TotalTime>
  <Words>73</Words>
  <Application>Microsoft Office PowerPoint</Application>
  <PresentationFormat>Breedbeeld</PresentationFormat>
  <Paragraphs>34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Hemels</vt:lpstr>
      <vt:lpstr>IT in sport</vt:lpstr>
      <vt:lpstr>Inhoud</vt:lpstr>
      <vt:lpstr>IT dat sporten helpt</vt:lpstr>
      <vt:lpstr>Gezondheidstracking</vt:lpstr>
      <vt:lpstr>IT in sportclubs</vt:lpstr>
      <vt:lpstr>Conclusie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Lobbestael Luca [student]</dc:creator>
  <cp:lastModifiedBy>Lobbestael Luca [student]</cp:lastModifiedBy>
  <cp:revision>1</cp:revision>
  <dcterms:created xsi:type="dcterms:W3CDTF">2024-10-01T17:09:47Z</dcterms:created>
  <dcterms:modified xsi:type="dcterms:W3CDTF">2024-10-06T08:52:23Z</dcterms:modified>
</cp:coreProperties>
</file>