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980" autoAdjust="0"/>
  </p:normalViewPr>
  <p:slideViewPr>
    <p:cSldViewPr snapToGrid="0">
      <p:cViewPr varScale="1">
        <p:scale>
          <a:sx n="58" d="100"/>
          <a:sy n="58" d="100"/>
        </p:scale>
        <p:origin x="16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 dirty="0"/>
            <a:t>IT als hulpmiddel</a:t>
          </a:r>
          <a:endParaRPr lang="en-US" dirty="0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 dirty="0"/>
            <a:t>Gezondheidstracking</a:t>
          </a:r>
          <a:endParaRPr lang="en-US" dirty="0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 dirty="0"/>
            <a:t>IT binnen sportclubs</a:t>
          </a:r>
          <a:endParaRPr lang="en-US" dirty="0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 dirty="0"/>
            <a:t>Conclusie</a:t>
          </a:r>
          <a:endParaRPr lang="en-US" dirty="0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85B31F96-B206-432C-8DED-AB31E541C0F0}" type="pres">
      <dgm:prSet presAssocID="{83A1DB12-05CA-416C-8564-43039C54A3AE}" presName="linear" presStyleCnt="0">
        <dgm:presLayoutVars>
          <dgm:animLvl val="lvl"/>
          <dgm:resizeHandles val="exact"/>
        </dgm:presLayoutVars>
      </dgm:prSet>
      <dgm:spPr/>
    </dgm:pt>
    <dgm:pt modelId="{B4A937C5-4400-4202-BB87-C9677F29104F}" type="pres">
      <dgm:prSet presAssocID="{E2B026C2-A6DE-4AA4-B638-20AE24E6FA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03C885-7EB7-4284-B4F6-F148D06058F7}" type="pres">
      <dgm:prSet presAssocID="{66B3F912-9725-42C5-93D8-726E104B2BDF}" presName="spacer" presStyleCnt="0"/>
      <dgm:spPr/>
    </dgm:pt>
    <dgm:pt modelId="{B1C199EE-336B-4D3D-8F04-62FFF6521632}" type="pres">
      <dgm:prSet presAssocID="{41F02600-CEEC-4EFC-BD9E-D6309E692D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BB5C00-2342-4874-B0BA-2DB0DEC56A4E}" type="pres">
      <dgm:prSet presAssocID="{89CDB0AE-E020-4BB7-80FC-D11F0DD13044}" presName="spacer" presStyleCnt="0"/>
      <dgm:spPr/>
    </dgm:pt>
    <dgm:pt modelId="{5D925B11-65FF-464C-8AF4-5E3562792F8F}" type="pres">
      <dgm:prSet presAssocID="{B0CAB23E-75FC-498D-9FD3-67C5046D6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3BAA01-EA1D-48B3-8B46-14C908494DB6}" type="pres">
      <dgm:prSet presAssocID="{45F977A9-5884-4497-A781-CE2AAB8C8B72}" presName="spacer" presStyleCnt="0"/>
      <dgm:spPr/>
    </dgm:pt>
    <dgm:pt modelId="{6FBDE440-1378-4AD1-8470-3609C580C7D4}" type="pres">
      <dgm:prSet presAssocID="{3DDFE797-D85D-4F2D-AE7A-3C692B803B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E78B05-A42F-4A9E-B382-E9C38ED75742}" type="presOf" srcId="{3DDFE797-D85D-4F2D-AE7A-3C692B803B0E}" destId="{6FBDE440-1378-4AD1-8470-3609C580C7D4}" srcOrd="0" destOrd="0" presId="urn:microsoft.com/office/officeart/2005/8/layout/vList2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BC5EA244-EC4B-496A-8CBC-A03B9C220E03}" type="presOf" srcId="{E2B026C2-A6DE-4AA4-B638-20AE24E6FA46}" destId="{B4A937C5-4400-4202-BB87-C9677F29104F}" srcOrd="0" destOrd="0" presId="urn:microsoft.com/office/officeart/2005/8/layout/vList2"/>
    <dgm:cxn modelId="{0995F375-CBBF-4803-8CAB-A0EDCF10F465}" type="presOf" srcId="{B0CAB23E-75FC-498D-9FD3-67C5046D63E7}" destId="{5D925B11-65FF-464C-8AF4-5E3562792F8F}" srcOrd="0" destOrd="0" presId="urn:microsoft.com/office/officeart/2005/8/layout/vList2"/>
    <dgm:cxn modelId="{271F2557-DE8A-4B8C-8DB5-2BF8B4E026E8}" type="presOf" srcId="{41F02600-CEEC-4EFC-BD9E-D6309E692D90}" destId="{B1C199EE-336B-4D3D-8F04-62FFF6521632}" srcOrd="0" destOrd="0" presId="urn:microsoft.com/office/officeart/2005/8/layout/vList2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D7E7A2D5-5521-4A10-B6EC-2AA6322D9B8C}" type="presOf" srcId="{83A1DB12-05CA-416C-8564-43039C54A3AE}" destId="{85B31F96-B206-432C-8DED-AB31E541C0F0}" srcOrd="0" destOrd="0" presId="urn:microsoft.com/office/officeart/2005/8/layout/vList2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B369275B-60CF-4A3F-853F-DA6964F9B041}" type="presParOf" srcId="{85B31F96-B206-432C-8DED-AB31E541C0F0}" destId="{B4A937C5-4400-4202-BB87-C9677F29104F}" srcOrd="0" destOrd="0" presId="urn:microsoft.com/office/officeart/2005/8/layout/vList2"/>
    <dgm:cxn modelId="{53A395C4-FBA3-49CB-ACAF-6BA195DE2C7A}" type="presParOf" srcId="{85B31F96-B206-432C-8DED-AB31E541C0F0}" destId="{0A03C885-7EB7-4284-B4F6-F148D06058F7}" srcOrd="1" destOrd="0" presId="urn:microsoft.com/office/officeart/2005/8/layout/vList2"/>
    <dgm:cxn modelId="{FF7F3E56-9ADA-469F-A3B4-2B4DAD958BFC}" type="presParOf" srcId="{85B31F96-B206-432C-8DED-AB31E541C0F0}" destId="{B1C199EE-336B-4D3D-8F04-62FFF6521632}" srcOrd="2" destOrd="0" presId="urn:microsoft.com/office/officeart/2005/8/layout/vList2"/>
    <dgm:cxn modelId="{FBD04494-84B2-46FC-B3E1-ED1DF46F076B}" type="presParOf" srcId="{85B31F96-B206-432C-8DED-AB31E541C0F0}" destId="{13BB5C00-2342-4874-B0BA-2DB0DEC56A4E}" srcOrd="3" destOrd="0" presId="urn:microsoft.com/office/officeart/2005/8/layout/vList2"/>
    <dgm:cxn modelId="{ED8AB4E2-AB62-432E-B298-250A81523533}" type="presParOf" srcId="{85B31F96-B206-432C-8DED-AB31E541C0F0}" destId="{5D925B11-65FF-464C-8AF4-5E3562792F8F}" srcOrd="4" destOrd="0" presId="urn:microsoft.com/office/officeart/2005/8/layout/vList2"/>
    <dgm:cxn modelId="{DB1AE991-DFBE-4872-94B6-AFF1F51118E1}" type="presParOf" srcId="{85B31F96-B206-432C-8DED-AB31E541C0F0}" destId="{1D3BAA01-EA1D-48B3-8B46-14C908494DB6}" srcOrd="5" destOrd="0" presId="urn:microsoft.com/office/officeart/2005/8/layout/vList2"/>
    <dgm:cxn modelId="{27F1E414-1D2D-4D10-83E7-A84512AA0685}" type="presParOf" srcId="{85B31F96-B206-432C-8DED-AB31E541C0F0}" destId="{6FBDE440-1378-4AD1-8470-3609C580C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937C5-4400-4202-BB87-C9677F29104F}">
      <dsp:nvSpPr>
        <dsp:cNvPr id="0" name=""/>
        <dsp:cNvSpPr/>
      </dsp:nvSpPr>
      <dsp:spPr>
        <a:xfrm>
          <a:off x="0" y="475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 dirty="0"/>
            <a:t>IT als hulpmiddel</a:t>
          </a:r>
          <a:endParaRPr lang="en-US" sz="4600" kern="1200" dirty="0"/>
        </a:p>
      </dsp:txBody>
      <dsp:txXfrm>
        <a:off x="53859" y="58609"/>
        <a:ext cx="6437481" cy="995592"/>
      </dsp:txXfrm>
    </dsp:sp>
    <dsp:sp modelId="{B1C199EE-336B-4D3D-8F04-62FFF6521632}">
      <dsp:nvSpPr>
        <dsp:cNvPr id="0" name=""/>
        <dsp:cNvSpPr/>
      </dsp:nvSpPr>
      <dsp:spPr>
        <a:xfrm>
          <a:off x="0" y="124054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 dirty="0"/>
            <a:t>Gezondheidstracking</a:t>
          </a:r>
          <a:endParaRPr lang="en-US" sz="4600" kern="1200" dirty="0"/>
        </a:p>
      </dsp:txBody>
      <dsp:txXfrm>
        <a:off x="53859" y="1294399"/>
        <a:ext cx="6437481" cy="995592"/>
      </dsp:txXfrm>
    </dsp:sp>
    <dsp:sp modelId="{5D925B11-65FF-464C-8AF4-5E3562792F8F}">
      <dsp:nvSpPr>
        <dsp:cNvPr id="0" name=""/>
        <dsp:cNvSpPr/>
      </dsp:nvSpPr>
      <dsp:spPr>
        <a:xfrm>
          <a:off x="0" y="247633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 dirty="0"/>
            <a:t>IT binnen sportclubs</a:t>
          </a:r>
          <a:endParaRPr lang="en-US" sz="4600" kern="1200" dirty="0"/>
        </a:p>
      </dsp:txBody>
      <dsp:txXfrm>
        <a:off x="53859" y="2530190"/>
        <a:ext cx="6437481" cy="995592"/>
      </dsp:txXfrm>
    </dsp:sp>
    <dsp:sp modelId="{6FBDE440-1378-4AD1-8470-3609C580C7D4}">
      <dsp:nvSpPr>
        <dsp:cNvPr id="0" name=""/>
        <dsp:cNvSpPr/>
      </dsp:nvSpPr>
      <dsp:spPr>
        <a:xfrm>
          <a:off x="0" y="371212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 dirty="0"/>
            <a:t>Conclusie</a:t>
          </a:r>
          <a:endParaRPr lang="en-US" sz="4600" kern="1200" dirty="0"/>
        </a:p>
      </dsp:txBody>
      <dsp:txXfrm>
        <a:off x="53859" y="3765980"/>
        <a:ext cx="6437481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F3E1-CB26-48F9-850F-095D388C7B08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037-1310-4CF1-84A3-3BF13FF518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0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Sporttoestellen</a:t>
            </a:r>
          </a:p>
          <a:p>
            <a:r>
              <a:rPr lang="nl-BE" sz="3200" dirty="0"/>
              <a:t>Krachtmetingen</a:t>
            </a:r>
          </a:p>
          <a:p>
            <a:r>
              <a:rPr lang="nl-BE" sz="3200" dirty="0"/>
              <a:t>Revalidatie</a:t>
            </a:r>
          </a:p>
          <a:p>
            <a:r>
              <a:rPr lang="nl-BE" sz="3200" dirty="0"/>
              <a:t>Hartslag</a:t>
            </a:r>
          </a:p>
          <a:p>
            <a:pPr lvl="1"/>
            <a:r>
              <a:rPr lang="nl-BE" sz="3000" dirty="0"/>
              <a:t>Meten</a:t>
            </a:r>
          </a:p>
          <a:p>
            <a:pPr lvl="1"/>
            <a:r>
              <a:rPr lang="nl-BE" sz="3000" dirty="0"/>
              <a:t>Stabiel houden (pacemaker)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9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dirty="0"/>
              <a:t>Database bijhouden</a:t>
            </a:r>
          </a:p>
          <a:p>
            <a:r>
              <a:rPr lang="nl-BE" sz="1200" dirty="0"/>
              <a:t>Scoretelling</a:t>
            </a:r>
          </a:p>
          <a:p>
            <a:r>
              <a:rPr lang="nl-BE" sz="1200" dirty="0"/>
              <a:t>Websites toeschouwers</a:t>
            </a:r>
          </a:p>
          <a:p>
            <a:r>
              <a:rPr lang="nl-BE" sz="1200" dirty="0"/>
              <a:t>Klassementen bijhouden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9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dirty="0"/>
              <a:t>Diverse gebruikswijzen</a:t>
            </a:r>
          </a:p>
          <a:p>
            <a:r>
              <a:rPr lang="nl-BE" sz="1200" dirty="0"/>
              <a:t>Niet enkel informatie bijhouden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in sport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r>
              <a:rPr lang="nl-BE" dirty="0"/>
              <a:t>2ITsof3a</a:t>
            </a:r>
          </a:p>
        </p:txBody>
      </p:sp>
      <p:pic>
        <p:nvPicPr>
          <p:cNvPr id="1036" name="Picture 12" descr="Sports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D45EE193-E538-0943-A00E-9BE2A324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6" y="1146175"/>
            <a:ext cx="4645024" cy="4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882439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IT als hulpmiddel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  <p:pic>
        <p:nvPicPr>
          <p:cNvPr id="2054" name="Picture 6" descr="Treadmill PNG transparent image download, size: 1350x1050px">
            <a:extLst>
              <a:ext uri="{FF2B5EF4-FFF2-40B4-BE49-F238E27FC236}">
                <a16:creationId xmlns:a16="http://schemas.microsoft.com/office/drawing/2014/main" id="{E7509C86-C66F-7333-5173-15ECD22E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35" y="1902278"/>
            <a:ext cx="3925653" cy="30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</p:txBody>
      </p:sp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35" y="1917397"/>
            <a:ext cx="3805317" cy="40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IT binnen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975E5-9BED-413F-4B6C-4D7CE33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0</TotalTime>
  <Words>73</Words>
  <Application>Microsoft Office PowerPoint</Application>
  <PresentationFormat>Breedbeeld</PresentationFormat>
  <Paragraphs>36</Paragraphs>
  <Slides>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Hemels</vt:lpstr>
      <vt:lpstr>IT in sport</vt:lpstr>
      <vt:lpstr>Inhoud</vt:lpstr>
      <vt:lpstr>IT als hulpmiddel</vt:lpstr>
      <vt:lpstr>Gezondheidstracking</vt:lpstr>
      <vt:lpstr>IT binnen sportclubs</vt:lpstr>
      <vt:lpstr>Conclusie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Bas De Meurichy</cp:lastModifiedBy>
  <cp:revision>2</cp:revision>
  <dcterms:created xsi:type="dcterms:W3CDTF">2024-10-01T17:09:47Z</dcterms:created>
  <dcterms:modified xsi:type="dcterms:W3CDTF">2024-10-07T08:07:22Z</dcterms:modified>
</cp:coreProperties>
</file>