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BF68C-3DFB-718F-69B6-E7061E1FD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456CCD-9619-29C9-A92E-97E340A1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9C38CF-315E-875D-662C-1457C199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8BC167-D7DF-94F4-5FDA-6BC8D4FC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BE7983-313A-34FE-7B6E-C59474AB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490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D7B6F-DDB0-2E0B-D9D2-7AEF421A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1F722DE-6612-1835-41DA-33709DBD8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931658-7646-D4E7-E6DB-6E5E9756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202BE1-0DE8-1B02-BBB7-E97EA397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D20713-9D0C-4A22-C2E0-2D01B9CC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15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7D07BEC-CF3F-F05A-1591-5B64D1919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723CF5-5D3F-8C19-9319-3006E2352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D18F89-8F02-1F48-E3EB-DFE28114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7CA0E8-5476-E5E6-FCB3-75D6B249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ED21E7-E5E2-F259-F81B-10F5EA8B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472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00D55-43C8-9739-BF2D-FA9B7BBD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7D9A18-B05E-A789-F410-0A07FD03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906CC7-6D0B-2BAE-F7D0-603B6AE8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66707E-6B13-311C-D5C3-431DC7E7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61A52B-4300-4578-BFC2-A7E2FCA7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24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67F63-5550-9266-A5C1-7ADE4A77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16A0DA-8AB0-69C1-3189-860DEC6A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5424E8-EF72-F9E7-F1E1-9D0C00F3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75C901-7B81-7908-C4F3-4E55B147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03C9A3-8F37-7B03-A195-BA9DEA5C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302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68D09-79B6-BB01-7AA2-68580A4A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D1EEB4-EA0E-09D0-AAA7-5CE032181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3FDEA5-55A4-BE61-A9F4-50D08755A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77808A-9C1D-5E06-D838-5D43F21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DA6C10-42DA-AD2E-0412-45B3EEA3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C81795F-C24F-3E3C-9E0E-6BA7047A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5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5518C-689C-7CCA-5800-DE360316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0AE16E-59DD-993D-F49F-0D3B52D1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613AB66-8F89-2544-DDC0-3024C772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B49E8E7-E4EE-86A1-1F74-A30928AFA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F64D787-14B4-8B58-09E6-2D132E974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CC1FD24-08B5-D2E6-6979-27D70781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3C000F7-6507-E7AF-00FB-6F954240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875BB23-FA2F-F477-E391-67BC2C10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72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6E168-2A86-8CFB-76FC-AFD4268A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9088692-5C6C-115B-B2DF-A0D21671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2DBDEEC-38DA-4D9D-307B-81D0BA76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070B936-3FC0-643B-FC83-76FF0055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5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7064267-1209-0114-4E78-91FCAC99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F2933F-D4A9-F843-0F2A-12862F87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59D964-8F2E-AEC4-4AE2-05241E30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000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9581C-6033-B2F2-E9C9-6AF746F5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FD8492-048A-09C8-B5CE-5DCB0D8B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4233015-C759-8572-49B3-B2AD6E93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49249A-8451-5A74-3BA1-1856A382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93E0CA-AF97-9CA6-B0B0-782E8F46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C6E39CC-473F-A48A-6941-2E552D17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538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74C2D-9226-5642-D914-60B43A91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9E5992-8760-B746-F8D6-BFE7AAD15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415C2-B70A-AFE3-A81E-B69CC2307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004C66-02DE-C192-7E92-B38F45B2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7B93CC-3B8F-0C06-6E3A-ECEE8E95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7A82BD-E9B9-D5E6-497D-4299D798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331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B360119-AACB-10B5-DC64-CB5FC805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06283A-1A1E-D00E-261C-CC11C04B2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625A1A-8686-95B8-74B0-EDBB03ACF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41F886-F8D9-473C-B751-DEC48248B7AA}" type="datetimeFigureOut">
              <a:rPr lang="nl-BE" smtClean="0"/>
              <a:t>2/10/2024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866DBB-4F30-F676-6446-B6FB3131C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8B409E-3A14-0B9A-A60A-F44967C1A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4CFC28-722C-4CC0-80E7-D7C4BF1A55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887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B74B6-00E0-195C-BFAB-F4C15105E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0D1EE1-6603-9875-7F72-8E99528DA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4991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 De Meurichy</dc:creator>
  <cp:lastModifiedBy>Bas De Meurichy</cp:lastModifiedBy>
  <cp:revision>1</cp:revision>
  <dcterms:created xsi:type="dcterms:W3CDTF">2024-10-02T14:29:25Z</dcterms:created>
  <dcterms:modified xsi:type="dcterms:W3CDTF">2024-10-02T14:29:52Z</dcterms:modified>
</cp:coreProperties>
</file>