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BE67-DBC1-4252-BFD7-00D9337E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3D34-3D80-4873-822A-513E0C36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7777-603A-4E93-9BAC-528AB7C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331B-9C23-4701-AF7B-CD273165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FBB-01C8-4B03-BFDA-C4D2C41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3CEF-CD7C-407C-93FB-813B10E7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E8592-FB51-4702-BCC2-EC02474C2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32B2-7A41-4E32-AFF0-B1E818C5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3749-0020-44EB-92AD-FD2C313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31C6-4780-42FA-AAFF-940D9C0F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D5447-7C80-40B5-AC4C-60C055526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1EDD3-F8DE-4823-8394-CB82EA7D9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148-AE52-452B-A807-E2343D40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BFBF-C534-41DE-81AE-F1245B49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0533-1025-408B-A591-2A96E221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DF77-5E2F-4FB3-B72A-B166D2FA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34BC-D77F-44AF-97DE-E7A1A201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5FE0-E9A6-4E7C-B197-CA53AE7A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5663-DE0C-4968-9391-FD0165EB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BA53-423C-4962-A6CA-A1DE3DDB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4B16-CED8-44F8-9478-5FD8E1F5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82146-D6BB-43DD-A543-EF8B1CAE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A92F-BC3D-46B9-8AD6-21CAE254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9E46-CDAE-4D7A-8630-D76194F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700B-4294-4200-9646-B46D3831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B0C-FF44-4E14-A554-A61F12F8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8170-FD5B-41C0-A8F4-CD751BA6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EB504-078B-40B1-A0AF-AD7144DC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C04A-9608-4D80-8DA9-6D18F6A2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D9F4-BC51-46C9-9A51-480E13B2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B29DE-AE4A-43F5-A817-89E60B09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586A-4416-4DE3-8525-331AEE6D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11AA3-873C-4A9D-AD29-813E42AD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787B2-8E30-46BC-80CF-F9BDC47E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C37F-9AA4-43BE-87AC-ABC865369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430BB-E1A0-4BD7-B45E-DC59570AF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F2F85-CEA1-4D8A-BDB4-4A3F644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44F0-4AEF-4C91-9F18-E4478346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F5F49-FF08-4B45-9ED7-9AFE8D80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F2F5-6748-45F7-B01D-12DFEB2D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9C65A-BB62-4003-A9B0-21D530DF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4694-F86E-4E05-AE2C-CC5EC75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63DCE-B3C9-4FAA-A4EB-7056B142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A2F31-1056-45C8-80C5-8734E127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00F09-4D33-43AB-9DD3-518D03E0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6EDB3-F55A-4E55-8C39-06B65E79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30DD-AA31-4062-8149-FD20B9C4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CC3E-B9F9-42FC-8693-9CF372CA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B57CF-8AFB-4E56-ADA3-842DF06C8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63377-3DC8-41BE-92DB-B6B0EBA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E04A-64AA-4F6E-982D-8234F21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CEC9-3C2C-4D5D-A51A-5E43B4C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7B44-64C7-4BB2-BEC7-C783BF8A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F209D-B086-43F9-8E47-A6D9DECB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A1FFC-BE2C-49DE-8A83-6EEE77AE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5072-31E3-459B-924F-1EA1B93D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2303-489D-445B-9108-6550B312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5409C-4368-480C-A97B-A7952746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672B5-9157-47A1-8F89-0CCBB9C1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8DF-1D43-44B3-8DFC-FD42725C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90C9-832D-4330-9756-0FC7DF4A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1094-2FCB-4C84-9B89-D33D0FE1CFF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4993-F0C1-4E49-B67A-282E49B5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772F-0074-4EBD-8144-C8832D2E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427E-1071-45C4-8332-C8BF8CE2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9CA3-9D3E-4A3B-9EC4-75944956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 proposition?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6434-2424-4E4C-ABFD-ECF5CF48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Unique value proposition?</a:t>
            </a:r>
          </a:p>
          <a:p>
            <a:r>
              <a:rPr lang="en-US" dirty="0"/>
              <a:t>Why would a customer choose us over competitors?</a:t>
            </a:r>
          </a:p>
        </p:txBody>
      </p:sp>
    </p:spTree>
    <p:extLst>
      <p:ext uri="{BB962C8B-B14F-4D97-AF65-F5344CB8AC3E}">
        <p14:creationId xmlns:p14="http://schemas.microsoft.com/office/powerpoint/2010/main" val="324471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BF38-DD96-447C-9150-72B608A2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D3B8D-98DB-4095-925D-98AA8B5D7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5811838"/>
          </a:xfrm>
        </p:spPr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D7AB11-4A69-4E1E-9462-7BE27F177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02133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F2C-40B2-4DB7-B804-A9CA3696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F762-BAC4-4B81-B521-9C5DA312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Localization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Regulatory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Response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Bandwith</a:t>
            </a:r>
            <a:r>
              <a:rPr lang="en-US" dirty="0"/>
              <a:t> 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Scale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Concurrency (burst/ sustained)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Uptime (can we have scheduled outages)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(to market, sunset)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Branded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51F-6CAA-4175-AB0F-F6113F424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82BF8-0927-46E0-AC52-04C706088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8683F-827F-4B15-9DE4-4144B234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0"/>
            <a:ext cx="10136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69EFC0-1565-42AD-AE88-02008EF1CE96}"/>
              </a:ext>
            </a:extLst>
          </p:cNvPr>
          <p:cNvSpPr/>
          <p:nvPr/>
        </p:nvSpPr>
        <p:spPr>
          <a:xfrm>
            <a:off x="-4322" y="5838962"/>
            <a:ext cx="1484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1572A-79DF-4F86-B389-984C654641D5}"/>
              </a:ext>
            </a:extLst>
          </p:cNvPr>
          <p:cNvSpPr/>
          <p:nvPr/>
        </p:nvSpPr>
        <p:spPr>
          <a:xfrm>
            <a:off x="-462336" y="914397"/>
            <a:ext cx="24606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69F9D-E8A2-446D-95F3-17E6D1EEB8FA}"/>
              </a:ext>
            </a:extLst>
          </p:cNvPr>
          <p:cNvSpPr/>
          <p:nvPr/>
        </p:nvSpPr>
        <p:spPr>
          <a:xfrm>
            <a:off x="10299841" y="2274383"/>
            <a:ext cx="2020583" cy="9349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16DA-5C85-4180-90F3-C4404910B2C4}"/>
              </a:ext>
            </a:extLst>
          </p:cNvPr>
          <p:cNvSpPr txBox="1"/>
          <p:nvPr/>
        </p:nvSpPr>
        <p:spPr>
          <a:xfrm>
            <a:off x="10597793" y="6457308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Wardley</a:t>
            </a:r>
            <a:r>
              <a:rPr lang="en-US" dirty="0"/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314281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Core value proposition?</vt:lpstr>
      <vt:lpstr>PowerPoint Presentation</vt:lpstr>
      <vt:lpstr>Non-functional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value proposition?</dc:title>
  <dc:creator>Bas Hamer</dc:creator>
  <cp:lastModifiedBy>Bas Hamer</cp:lastModifiedBy>
  <cp:revision>8</cp:revision>
  <dcterms:created xsi:type="dcterms:W3CDTF">2020-06-03T23:03:34Z</dcterms:created>
  <dcterms:modified xsi:type="dcterms:W3CDTF">2020-06-04T17:14:12Z</dcterms:modified>
</cp:coreProperties>
</file>