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63" r:id="rId4"/>
    <p:sldId id="258" r:id="rId5"/>
    <p:sldId id="259" r:id="rId6"/>
    <p:sldId id="260" r:id="rId7"/>
    <p:sldId id="261" r:id="rId8"/>
    <p:sldId id="264" r:id="rId9"/>
    <p:sldId id="262"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7" autoAdjust="0"/>
    <p:restoredTop sz="94660"/>
  </p:normalViewPr>
  <p:slideViewPr>
    <p:cSldViewPr snapToGrid="0">
      <p:cViewPr varScale="1">
        <p:scale>
          <a:sx n="93" d="100"/>
          <a:sy n="93" d="100"/>
        </p:scale>
        <p:origin x="78" y="6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659AD6-4735-4F57-8617-59B10BB3C6F6}" type="doc">
      <dgm:prSet loTypeId="urn:microsoft.com/office/officeart/2016/7/layout/BasicTimeline" loCatId="process" qsTypeId="urn:microsoft.com/office/officeart/2005/8/quickstyle/simple1" qsCatId="simple" csTypeId="urn:microsoft.com/office/officeart/2005/8/colors/colorful2" csCatId="colorful" phldr="1"/>
      <dgm:spPr/>
      <dgm:t>
        <a:bodyPr/>
        <a:lstStyle/>
        <a:p>
          <a:endParaRPr lang="en-US"/>
        </a:p>
      </dgm:t>
    </dgm:pt>
    <dgm:pt modelId="{FA2DD242-89E4-44D1-A3BC-EC9E6CD6E01C}">
      <dgm:prSet/>
      <dgm:spPr/>
      <dgm:t>
        <a:bodyPr/>
        <a:lstStyle/>
        <a:p>
          <a:pPr>
            <a:defRPr b="1"/>
          </a:pPr>
          <a:r>
            <a:rPr lang="en-US"/>
            <a:t>April</a:t>
          </a:r>
        </a:p>
      </dgm:t>
    </dgm:pt>
    <dgm:pt modelId="{FDBA8650-BF28-43C7-9C4B-DFFF908C64E0}" type="parTrans" cxnId="{8E950D42-8425-4001-91B6-4076EA4A96D4}">
      <dgm:prSet/>
      <dgm:spPr/>
      <dgm:t>
        <a:bodyPr/>
        <a:lstStyle/>
        <a:p>
          <a:endParaRPr lang="en-US"/>
        </a:p>
      </dgm:t>
    </dgm:pt>
    <dgm:pt modelId="{55665618-7F2F-479D-8DFB-3995BD485D57}" type="sibTrans" cxnId="{8E950D42-8425-4001-91B6-4076EA4A96D4}">
      <dgm:prSet/>
      <dgm:spPr/>
      <dgm:t>
        <a:bodyPr/>
        <a:lstStyle/>
        <a:p>
          <a:endParaRPr lang="en-US"/>
        </a:p>
      </dgm:t>
    </dgm:pt>
    <dgm:pt modelId="{18A088C6-ED93-45BC-9FC0-73A474C9D9B1}">
      <dgm:prSet custT="1"/>
      <dgm:spPr/>
      <dgm:t>
        <a:bodyPr/>
        <a:lstStyle/>
        <a:p>
          <a:r>
            <a:rPr lang="en-US" sz="2800" dirty="0"/>
            <a:t>Zombie Postings</a:t>
          </a:r>
        </a:p>
      </dgm:t>
    </dgm:pt>
    <dgm:pt modelId="{C7AC73C8-E059-4148-A571-FD75775514F8}" type="parTrans" cxnId="{7AD6381B-AC0D-4BAE-87AA-F8B233F4FE49}">
      <dgm:prSet/>
      <dgm:spPr/>
      <dgm:t>
        <a:bodyPr/>
        <a:lstStyle/>
        <a:p>
          <a:endParaRPr lang="en-US"/>
        </a:p>
      </dgm:t>
    </dgm:pt>
    <dgm:pt modelId="{54AE2F32-6A25-4E78-A6B9-1FBF6FBEA6D1}" type="sibTrans" cxnId="{7AD6381B-AC0D-4BAE-87AA-F8B233F4FE49}">
      <dgm:prSet/>
      <dgm:spPr/>
      <dgm:t>
        <a:bodyPr/>
        <a:lstStyle/>
        <a:p>
          <a:endParaRPr lang="en-US"/>
        </a:p>
      </dgm:t>
    </dgm:pt>
    <dgm:pt modelId="{D1F570F7-04B1-455A-B2D8-90F2F615B799}">
      <dgm:prSet custT="1"/>
      <dgm:spPr/>
      <dgm:t>
        <a:bodyPr/>
        <a:lstStyle/>
        <a:p>
          <a:r>
            <a:rPr lang="en-US" sz="2800" dirty="0"/>
            <a:t>Canceled Offers</a:t>
          </a:r>
        </a:p>
      </dgm:t>
    </dgm:pt>
    <dgm:pt modelId="{53CE90D9-B6AB-4709-926C-573D2459EF12}" type="parTrans" cxnId="{EE77CAC9-0F49-4ED7-9788-A4E1E317F430}">
      <dgm:prSet/>
      <dgm:spPr/>
      <dgm:t>
        <a:bodyPr/>
        <a:lstStyle/>
        <a:p>
          <a:endParaRPr lang="en-US"/>
        </a:p>
      </dgm:t>
    </dgm:pt>
    <dgm:pt modelId="{ED053218-26B2-4EF5-A76B-0AE4E5C84DCF}" type="sibTrans" cxnId="{EE77CAC9-0F49-4ED7-9788-A4E1E317F430}">
      <dgm:prSet/>
      <dgm:spPr/>
      <dgm:t>
        <a:bodyPr/>
        <a:lstStyle/>
        <a:p>
          <a:endParaRPr lang="en-US"/>
        </a:p>
      </dgm:t>
    </dgm:pt>
    <dgm:pt modelId="{CACAF899-51B1-4B0E-941E-1BE5244B2844}">
      <dgm:prSet/>
      <dgm:spPr/>
      <dgm:t>
        <a:bodyPr/>
        <a:lstStyle/>
        <a:p>
          <a:pPr>
            <a:defRPr b="1"/>
          </a:pPr>
          <a:r>
            <a:rPr lang="en-US"/>
            <a:t>May</a:t>
          </a:r>
        </a:p>
      </dgm:t>
    </dgm:pt>
    <dgm:pt modelId="{356A441F-2B4F-4377-8B08-7FF1BDC78994}" type="parTrans" cxnId="{F1181738-CD0D-4454-90FE-0530EAE4A248}">
      <dgm:prSet/>
      <dgm:spPr/>
      <dgm:t>
        <a:bodyPr/>
        <a:lstStyle/>
        <a:p>
          <a:endParaRPr lang="en-US"/>
        </a:p>
      </dgm:t>
    </dgm:pt>
    <dgm:pt modelId="{F75955AF-320E-4336-8515-36946DB2EF84}" type="sibTrans" cxnId="{F1181738-CD0D-4454-90FE-0530EAE4A248}">
      <dgm:prSet/>
      <dgm:spPr/>
      <dgm:t>
        <a:bodyPr/>
        <a:lstStyle/>
        <a:p>
          <a:endParaRPr lang="en-US"/>
        </a:p>
      </dgm:t>
    </dgm:pt>
    <dgm:pt modelId="{397C7D92-DB18-466A-A909-EB1103FC7352}">
      <dgm:prSet custT="1"/>
      <dgm:spPr/>
      <dgm:t>
        <a:bodyPr/>
        <a:lstStyle/>
        <a:p>
          <a:r>
            <a:rPr lang="en-US" sz="2800" dirty="0"/>
            <a:t>Preparatory Hiring</a:t>
          </a:r>
        </a:p>
      </dgm:t>
    </dgm:pt>
    <dgm:pt modelId="{E0E4D85E-78E7-4AB2-83B4-58FBE978FCB7}" type="parTrans" cxnId="{05028245-F658-44FD-BC23-D264614B30A9}">
      <dgm:prSet/>
      <dgm:spPr/>
      <dgm:t>
        <a:bodyPr/>
        <a:lstStyle/>
        <a:p>
          <a:endParaRPr lang="en-US"/>
        </a:p>
      </dgm:t>
    </dgm:pt>
    <dgm:pt modelId="{89F25575-0FF3-4D1E-84A0-E929D54CBBD9}" type="sibTrans" cxnId="{05028245-F658-44FD-BC23-D264614B30A9}">
      <dgm:prSet/>
      <dgm:spPr/>
      <dgm:t>
        <a:bodyPr/>
        <a:lstStyle/>
        <a:p>
          <a:endParaRPr lang="en-US"/>
        </a:p>
      </dgm:t>
    </dgm:pt>
    <dgm:pt modelId="{FE57EDA0-A5CB-4D8D-9F81-DA123BD68527}">
      <dgm:prSet custT="1"/>
      <dgm:spPr/>
      <dgm:t>
        <a:bodyPr/>
        <a:lstStyle/>
        <a:p>
          <a:r>
            <a:rPr lang="en-US" sz="2800" dirty="0"/>
            <a:t>Bargain shoppers</a:t>
          </a:r>
        </a:p>
      </dgm:t>
    </dgm:pt>
    <dgm:pt modelId="{57C68D82-173F-49A5-AF58-95B905121A73}" type="parTrans" cxnId="{BEB94FA5-CC60-421E-8948-BFF21E37521B}">
      <dgm:prSet/>
      <dgm:spPr/>
      <dgm:t>
        <a:bodyPr/>
        <a:lstStyle/>
        <a:p>
          <a:endParaRPr lang="en-US"/>
        </a:p>
      </dgm:t>
    </dgm:pt>
    <dgm:pt modelId="{05553E28-5B0F-41D1-AB88-87740282B97A}" type="sibTrans" cxnId="{BEB94FA5-CC60-421E-8948-BFF21E37521B}">
      <dgm:prSet/>
      <dgm:spPr/>
      <dgm:t>
        <a:bodyPr/>
        <a:lstStyle/>
        <a:p>
          <a:endParaRPr lang="en-US"/>
        </a:p>
      </dgm:t>
    </dgm:pt>
    <dgm:pt modelId="{682E1BB7-DF81-466C-A4D0-A856E7232C93}">
      <dgm:prSet/>
      <dgm:spPr/>
      <dgm:t>
        <a:bodyPr/>
        <a:lstStyle/>
        <a:p>
          <a:pPr>
            <a:defRPr b="1"/>
          </a:pPr>
          <a:r>
            <a:rPr lang="en-US"/>
            <a:t>June</a:t>
          </a:r>
        </a:p>
      </dgm:t>
    </dgm:pt>
    <dgm:pt modelId="{36FC1BB0-D66B-40A5-A564-96DC43C396B4}" type="parTrans" cxnId="{AAA1CDF8-FFCA-4469-A651-8CBD8BBF69C2}">
      <dgm:prSet/>
      <dgm:spPr/>
      <dgm:t>
        <a:bodyPr/>
        <a:lstStyle/>
        <a:p>
          <a:endParaRPr lang="en-US"/>
        </a:p>
      </dgm:t>
    </dgm:pt>
    <dgm:pt modelId="{2D8A4E0A-0A26-426C-BC72-C1D2461D880D}" type="sibTrans" cxnId="{AAA1CDF8-FFCA-4469-A651-8CBD8BBF69C2}">
      <dgm:prSet/>
      <dgm:spPr/>
      <dgm:t>
        <a:bodyPr/>
        <a:lstStyle/>
        <a:p>
          <a:endParaRPr lang="en-US"/>
        </a:p>
      </dgm:t>
    </dgm:pt>
    <dgm:pt modelId="{060EDA48-6BDB-4E9E-998D-C2ECA0F73394}">
      <dgm:prSet custT="1"/>
      <dgm:spPr/>
      <dgm:t>
        <a:bodyPr/>
        <a:lstStyle/>
        <a:p>
          <a:r>
            <a:rPr lang="en-US" sz="2800" dirty="0"/>
            <a:t>Some Hiring</a:t>
          </a:r>
        </a:p>
      </dgm:t>
    </dgm:pt>
    <dgm:pt modelId="{CE05C01F-11EF-4A7A-ABB2-09788EED465C}" type="parTrans" cxnId="{56CDED62-43BA-4890-9C49-01752CDFEB97}">
      <dgm:prSet/>
      <dgm:spPr/>
      <dgm:t>
        <a:bodyPr/>
        <a:lstStyle/>
        <a:p>
          <a:endParaRPr lang="en-US"/>
        </a:p>
      </dgm:t>
    </dgm:pt>
    <dgm:pt modelId="{61E999A4-6877-4278-BA2B-508CC0EA1B54}" type="sibTrans" cxnId="{56CDED62-43BA-4890-9C49-01752CDFEB97}">
      <dgm:prSet/>
      <dgm:spPr/>
      <dgm:t>
        <a:bodyPr/>
        <a:lstStyle/>
        <a:p>
          <a:endParaRPr lang="en-US"/>
        </a:p>
      </dgm:t>
    </dgm:pt>
    <dgm:pt modelId="{170E15CF-D497-43C2-B121-66B43C1F9719}">
      <dgm:prSet custT="1"/>
      <dgm:spPr/>
      <dgm:t>
        <a:bodyPr/>
        <a:lstStyle/>
        <a:p>
          <a:r>
            <a:rPr lang="en-US" sz="2800" dirty="0"/>
            <a:t>Rates are half</a:t>
          </a:r>
        </a:p>
      </dgm:t>
    </dgm:pt>
    <dgm:pt modelId="{2EF6DC89-138F-49D3-AFA0-0A31D192E465}" type="parTrans" cxnId="{347D30B4-4536-4DC6-85AF-073F8896EAF6}">
      <dgm:prSet/>
      <dgm:spPr/>
      <dgm:t>
        <a:bodyPr/>
        <a:lstStyle/>
        <a:p>
          <a:endParaRPr lang="en-US"/>
        </a:p>
      </dgm:t>
    </dgm:pt>
    <dgm:pt modelId="{FC5E69A5-30BD-419D-A492-09046246E31B}" type="sibTrans" cxnId="{347D30B4-4536-4DC6-85AF-073F8896EAF6}">
      <dgm:prSet/>
      <dgm:spPr/>
      <dgm:t>
        <a:bodyPr/>
        <a:lstStyle/>
        <a:p>
          <a:endParaRPr lang="en-US"/>
        </a:p>
      </dgm:t>
    </dgm:pt>
    <dgm:pt modelId="{0674AEE5-FC9D-49A4-8308-4E6B40882BC1}" type="pres">
      <dgm:prSet presAssocID="{6F659AD6-4735-4F57-8617-59B10BB3C6F6}" presName="root" presStyleCnt="0">
        <dgm:presLayoutVars>
          <dgm:chMax/>
          <dgm:chPref/>
          <dgm:animLvl val="lvl"/>
        </dgm:presLayoutVars>
      </dgm:prSet>
      <dgm:spPr/>
    </dgm:pt>
    <dgm:pt modelId="{13148207-01EF-4DE1-869F-EA23BF38AECF}" type="pres">
      <dgm:prSet presAssocID="{6F659AD6-4735-4F57-8617-59B10BB3C6F6}" presName="divider" presStyleLbl="fgAccFollowNode1" presStyleIdx="0" presStyleCnt="1"/>
      <dgm:spPr>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tailEnd type="triangle" w="lg" len="lg"/>
        </a:ln>
        <a:effectLst/>
      </dgm:spPr>
    </dgm:pt>
    <dgm:pt modelId="{FE69DE88-B7F1-473F-9A9E-08A3FAAF4632}" type="pres">
      <dgm:prSet presAssocID="{6F659AD6-4735-4F57-8617-59B10BB3C6F6}" presName="nodes" presStyleCnt="0">
        <dgm:presLayoutVars>
          <dgm:chMax/>
          <dgm:chPref/>
          <dgm:animLvl val="lvl"/>
        </dgm:presLayoutVars>
      </dgm:prSet>
      <dgm:spPr/>
    </dgm:pt>
    <dgm:pt modelId="{886DA28E-0AEE-448D-A3D5-C26DF4ED70A9}" type="pres">
      <dgm:prSet presAssocID="{FA2DD242-89E4-44D1-A3BC-EC9E6CD6E01C}" presName="composite" presStyleCnt="0"/>
      <dgm:spPr/>
    </dgm:pt>
    <dgm:pt modelId="{4502AA15-7585-47E2-BC10-5BD253941CF2}" type="pres">
      <dgm:prSet presAssocID="{FA2DD242-89E4-44D1-A3BC-EC9E6CD6E01C}" presName="L1TextContainer" presStyleLbl="revTx" presStyleIdx="0" presStyleCnt="3">
        <dgm:presLayoutVars>
          <dgm:chMax val="1"/>
          <dgm:chPref val="1"/>
          <dgm:bulletEnabled val="1"/>
        </dgm:presLayoutVars>
      </dgm:prSet>
      <dgm:spPr/>
    </dgm:pt>
    <dgm:pt modelId="{F2BA0211-A17C-4E4C-9767-2C1936638EC1}" type="pres">
      <dgm:prSet presAssocID="{FA2DD242-89E4-44D1-A3BC-EC9E6CD6E01C}" presName="L2TextContainerWrapper" presStyleCnt="0">
        <dgm:presLayoutVars>
          <dgm:chMax val="0"/>
          <dgm:chPref val="0"/>
          <dgm:bulletEnabled val="1"/>
        </dgm:presLayoutVars>
      </dgm:prSet>
      <dgm:spPr/>
    </dgm:pt>
    <dgm:pt modelId="{9D608BAC-955D-4711-92E9-D9A52F308B22}" type="pres">
      <dgm:prSet presAssocID="{FA2DD242-89E4-44D1-A3BC-EC9E6CD6E01C}" presName="L2TextContainer" presStyleLbl="bgAcc1" presStyleIdx="0" presStyleCnt="3" custScaleX="119681"/>
      <dgm:spPr/>
    </dgm:pt>
    <dgm:pt modelId="{6B4F5F9B-2E19-41B0-B0EE-4A354B0D9D69}" type="pres">
      <dgm:prSet presAssocID="{FA2DD242-89E4-44D1-A3BC-EC9E6CD6E01C}" presName="FlexibleEmptyPlaceHolder" presStyleCnt="0"/>
      <dgm:spPr/>
    </dgm:pt>
    <dgm:pt modelId="{B6AEFC06-242B-4BE6-9F26-9B8CDC32C204}" type="pres">
      <dgm:prSet presAssocID="{FA2DD242-89E4-44D1-A3BC-EC9E6CD6E01C}" presName="ConnectLine" presStyleLbl="sibTrans1D1" presStyleIdx="0" presStyleCnt="3"/>
      <dgm:spPr>
        <a:noFill/>
        <a:ln w="6350" cap="flat" cmpd="sng" algn="ctr">
          <a:solidFill>
            <a:schemeClr val="accent2">
              <a:hueOff val="0"/>
              <a:satOff val="0"/>
              <a:lumOff val="0"/>
              <a:alphaOff val="0"/>
            </a:schemeClr>
          </a:solidFill>
          <a:prstDash val="dash"/>
          <a:miter lim="800000"/>
        </a:ln>
        <a:effectLst/>
      </dgm:spPr>
    </dgm:pt>
    <dgm:pt modelId="{32BF73F6-80E0-47AB-A1A0-514CBB0B0315}" type="pres">
      <dgm:prSet presAssocID="{FA2DD242-89E4-44D1-A3BC-EC9E6CD6E01C}" presName="ConnectorPoint" presStyleLbl="alignNode1" presStyleIdx="0" presStyleCnt="3"/>
      <dgm:spPr/>
    </dgm:pt>
    <dgm:pt modelId="{7C0020A2-15D1-41F0-9EAD-118C13C97543}" type="pres">
      <dgm:prSet presAssocID="{FA2DD242-89E4-44D1-A3BC-EC9E6CD6E01C}" presName="EmptyPlaceHolder" presStyleCnt="0"/>
      <dgm:spPr/>
    </dgm:pt>
    <dgm:pt modelId="{09A697B5-C1F7-4264-8B4D-C5156CB61F07}" type="pres">
      <dgm:prSet presAssocID="{55665618-7F2F-479D-8DFB-3995BD485D57}" presName="spaceBetweenRectangles" presStyleCnt="0"/>
      <dgm:spPr/>
    </dgm:pt>
    <dgm:pt modelId="{C3E27C96-BC7D-431B-B775-48014888127B}" type="pres">
      <dgm:prSet presAssocID="{CACAF899-51B1-4B0E-941E-1BE5244B2844}" presName="composite" presStyleCnt="0"/>
      <dgm:spPr/>
    </dgm:pt>
    <dgm:pt modelId="{79EC5973-E404-4A2A-B13C-23005391CD38}" type="pres">
      <dgm:prSet presAssocID="{CACAF899-51B1-4B0E-941E-1BE5244B2844}" presName="L1TextContainer" presStyleLbl="revTx" presStyleIdx="1" presStyleCnt="3">
        <dgm:presLayoutVars>
          <dgm:chMax val="1"/>
          <dgm:chPref val="1"/>
          <dgm:bulletEnabled val="1"/>
        </dgm:presLayoutVars>
      </dgm:prSet>
      <dgm:spPr/>
    </dgm:pt>
    <dgm:pt modelId="{61E043BE-9B72-4609-9AB2-2BA08C398B15}" type="pres">
      <dgm:prSet presAssocID="{CACAF899-51B1-4B0E-941E-1BE5244B2844}" presName="L2TextContainerWrapper" presStyleCnt="0">
        <dgm:presLayoutVars>
          <dgm:chMax val="0"/>
          <dgm:chPref val="0"/>
          <dgm:bulletEnabled val="1"/>
        </dgm:presLayoutVars>
      </dgm:prSet>
      <dgm:spPr/>
    </dgm:pt>
    <dgm:pt modelId="{28C44EDC-DD3A-4EA5-A4E7-47AB894F2833}" type="pres">
      <dgm:prSet presAssocID="{CACAF899-51B1-4B0E-941E-1BE5244B2844}" presName="L2TextContainer" presStyleLbl="bgAcc1" presStyleIdx="1" presStyleCnt="3" custScaleX="114698" custLinFactNeighborX="188"/>
      <dgm:spPr/>
    </dgm:pt>
    <dgm:pt modelId="{C225020A-B93F-4C56-AB52-2FE8028C5B11}" type="pres">
      <dgm:prSet presAssocID="{CACAF899-51B1-4B0E-941E-1BE5244B2844}" presName="FlexibleEmptyPlaceHolder" presStyleCnt="0"/>
      <dgm:spPr/>
    </dgm:pt>
    <dgm:pt modelId="{075DA8AD-329D-46DC-A4C1-8F7BF5CCC422}" type="pres">
      <dgm:prSet presAssocID="{CACAF899-51B1-4B0E-941E-1BE5244B2844}" presName="ConnectLine" presStyleLbl="sibTrans1D1" presStyleIdx="1" presStyleCnt="3"/>
      <dgm:spPr>
        <a:noFill/>
        <a:ln w="6350" cap="flat" cmpd="sng" algn="ctr">
          <a:solidFill>
            <a:schemeClr val="accent2">
              <a:hueOff val="-10071413"/>
              <a:satOff val="-229"/>
              <a:lumOff val="3431"/>
              <a:alphaOff val="0"/>
            </a:schemeClr>
          </a:solidFill>
          <a:prstDash val="dash"/>
          <a:miter lim="800000"/>
        </a:ln>
        <a:effectLst/>
      </dgm:spPr>
    </dgm:pt>
    <dgm:pt modelId="{94B54FC3-D652-441F-B9EF-2799934122A3}" type="pres">
      <dgm:prSet presAssocID="{CACAF899-51B1-4B0E-941E-1BE5244B2844}" presName="ConnectorPoint" presStyleLbl="alignNode1" presStyleIdx="1" presStyleCnt="3"/>
      <dgm:spPr/>
    </dgm:pt>
    <dgm:pt modelId="{5A5B5014-0374-442C-91E7-11B98CF1DA6A}" type="pres">
      <dgm:prSet presAssocID="{CACAF899-51B1-4B0E-941E-1BE5244B2844}" presName="EmptyPlaceHolder" presStyleCnt="0"/>
      <dgm:spPr/>
    </dgm:pt>
    <dgm:pt modelId="{606E3DAC-EBE5-4708-A97B-006901B2CFFB}" type="pres">
      <dgm:prSet presAssocID="{F75955AF-320E-4336-8515-36946DB2EF84}" presName="spaceBetweenRectangles" presStyleCnt="0"/>
      <dgm:spPr/>
    </dgm:pt>
    <dgm:pt modelId="{FEB6C21C-CB14-45E5-AB0C-7D4A5BE56C38}" type="pres">
      <dgm:prSet presAssocID="{682E1BB7-DF81-466C-A4D0-A856E7232C93}" presName="composite" presStyleCnt="0"/>
      <dgm:spPr/>
    </dgm:pt>
    <dgm:pt modelId="{3BFA4ADC-7A0B-46D9-A0D8-9945CDB78CEB}" type="pres">
      <dgm:prSet presAssocID="{682E1BB7-DF81-466C-A4D0-A856E7232C93}" presName="L1TextContainer" presStyleLbl="revTx" presStyleIdx="2" presStyleCnt="3">
        <dgm:presLayoutVars>
          <dgm:chMax val="1"/>
          <dgm:chPref val="1"/>
          <dgm:bulletEnabled val="1"/>
        </dgm:presLayoutVars>
      </dgm:prSet>
      <dgm:spPr/>
    </dgm:pt>
    <dgm:pt modelId="{06A8257D-C76F-44F7-8836-FF258D10BCCA}" type="pres">
      <dgm:prSet presAssocID="{682E1BB7-DF81-466C-A4D0-A856E7232C93}" presName="L2TextContainerWrapper" presStyleCnt="0">
        <dgm:presLayoutVars>
          <dgm:chMax val="0"/>
          <dgm:chPref val="0"/>
          <dgm:bulletEnabled val="1"/>
        </dgm:presLayoutVars>
      </dgm:prSet>
      <dgm:spPr/>
    </dgm:pt>
    <dgm:pt modelId="{706BA2D8-635A-4008-B734-22699496A392}" type="pres">
      <dgm:prSet presAssocID="{682E1BB7-DF81-466C-A4D0-A856E7232C93}" presName="L2TextContainer" presStyleLbl="bgAcc1" presStyleIdx="2" presStyleCnt="3" custScaleX="95496"/>
      <dgm:spPr/>
    </dgm:pt>
    <dgm:pt modelId="{65BB37A1-29B6-4598-9793-7196D9A812C7}" type="pres">
      <dgm:prSet presAssocID="{682E1BB7-DF81-466C-A4D0-A856E7232C93}" presName="FlexibleEmptyPlaceHolder" presStyleCnt="0"/>
      <dgm:spPr/>
    </dgm:pt>
    <dgm:pt modelId="{29A0A1B2-9DC2-4D50-A95E-3214816CD27B}" type="pres">
      <dgm:prSet presAssocID="{682E1BB7-DF81-466C-A4D0-A856E7232C93}" presName="ConnectLine" presStyleLbl="sibTrans1D1" presStyleIdx="2" presStyleCnt="3"/>
      <dgm:spPr>
        <a:noFill/>
        <a:ln w="6350" cap="flat" cmpd="sng" algn="ctr">
          <a:solidFill>
            <a:schemeClr val="accent2">
              <a:hueOff val="-20142827"/>
              <a:satOff val="-458"/>
              <a:lumOff val="6862"/>
              <a:alphaOff val="0"/>
            </a:schemeClr>
          </a:solidFill>
          <a:prstDash val="dash"/>
          <a:miter lim="800000"/>
        </a:ln>
        <a:effectLst/>
      </dgm:spPr>
    </dgm:pt>
    <dgm:pt modelId="{96A95144-1B2A-42BB-AED2-B7FB187A3496}" type="pres">
      <dgm:prSet presAssocID="{682E1BB7-DF81-466C-A4D0-A856E7232C93}" presName="ConnectorPoint" presStyleLbl="alignNode1" presStyleIdx="2" presStyleCnt="3"/>
      <dgm:spPr/>
    </dgm:pt>
    <dgm:pt modelId="{F08B0953-A27C-485C-8E6B-E00E4946FDFD}" type="pres">
      <dgm:prSet presAssocID="{682E1BB7-DF81-466C-A4D0-A856E7232C93}" presName="EmptyPlaceHolder" presStyleCnt="0"/>
      <dgm:spPr/>
    </dgm:pt>
  </dgm:ptLst>
  <dgm:cxnLst>
    <dgm:cxn modelId="{7AD6381B-AC0D-4BAE-87AA-F8B233F4FE49}" srcId="{FA2DD242-89E4-44D1-A3BC-EC9E6CD6E01C}" destId="{18A088C6-ED93-45BC-9FC0-73A474C9D9B1}" srcOrd="0" destOrd="0" parTransId="{C7AC73C8-E059-4148-A571-FD75775514F8}" sibTransId="{54AE2F32-6A25-4E78-A6B9-1FBF6FBEA6D1}"/>
    <dgm:cxn modelId="{5BBE9D29-3442-468F-8F10-E6B037D2EE6F}" type="presOf" srcId="{D1F570F7-04B1-455A-B2D8-90F2F615B799}" destId="{9D608BAC-955D-4711-92E9-D9A52F308B22}" srcOrd="0" destOrd="1" presId="urn:microsoft.com/office/officeart/2016/7/layout/BasicTimeline"/>
    <dgm:cxn modelId="{C6A30731-8C44-4F0F-9D77-F22EF067CB15}" type="presOf" srcId="{FE57EDA0-A5CB-4D8D-9F81-DA123BD68527}" destId="{28C44EDC-DD3A-4EA5-A4E7-47AB894F2833}" srcOrd="0" destOrd="1" presId="urn:microsoft.com/office/officeart/2016/7/layout/BasicTimeline"/>
    <dgm:cxn modelId="{036DC834-30E0-43D8-A219-CED3B0DEBFB6}" type="presOf" srcId="{FA2DD242-89E4-44D1-A3BC-EC9E6CD6E01C}" destId="{4502AA15-7585-47E2-BC10-5BD253941CF2}" srcOrd="0" destOrd="0" presId="urn:microsoft.com/office/officeart/2016/7/layout/BasicTimeline"/>
    <dgm:cxn modelId="{F1181738-CD0D-4454-90FE-0530EAE4A248}" srcId="{6F659AD6-4735-4F57-8617-59B10BB3C6F6}" destId="{CACAF899-51B1-4B0E-941E-1BE5244B2844}" srcOrd="1" destOrd="0" parTransId="{356A441F-2B4F-4377-8B08-7FF1BDC78994}" sibTransId="{F75955AF-320E-4336-8515-36946DB2EF84}"/>
    <dgm:cxn modelId="{A1953541-BEC8-4C44-B694-9455FFD0F342}" type="presOf" srcId="{6F659AD6-4735-4F57-8617-59B10BB3C6F6}" destId="{0674AEE5-FC9D-49A4-8308-4E6B40882BC1}" srcOrd="0" destOrd="0" presId="urn:microsoft.com/office/officeart/2016/7/layout/BasicTimeline"/>
    <dgm:cxn modelId="{8E950D42-8425-4001-91B6-4076EA4A96D4}" srcId="{6F659AD6-4735-4F57-8617-59B10BB3C6F6}" destId="{FA2DD242-89E4-44D1-A3BC-EC9E6CD6E01C}" srcOrd="0" destOrd="0" parTransId="{FDBA8650-BF28-43C7-9C4B-DFFF908C64E0}" sibTransId="{55665618-7F2F-479D-8DFB-3995BD485D57}"/>
    <dgm:cxn modelId="{56CDED62-43BA-4890-9C49-01752CDFEB97}" srcId="{682E1BB7-DF81-466C-A4D0-A856E7232C93}" destId="{060EDA48-6BDB-4E9E-998D-C2ECA0F73394}" srcOrd="0" destOrd="0" parTransId="{CE05C01F-11EF-4A7A-ABB2-09788EED465C}" sibTransId="{61E999A4-6877-4278-BA2B-508CC0EA1B54}"/>
    <dgm:cxn modelId="{05028245-F658-44FD-BC23-D264614B30A9}" srcId="{CACAF899-51B1-4B0E-941E-1BE5244B2844}" destId="{397C7D92-DB18-466A-A909-EB1103FC7352}" srcOrd="0" destOrd="0" parTransId="{E0E4D85E-78E7-4AB2-83B4-58FBE978FCB7}" sibTransId="{89F25575-0FF3-4D1E-84A0-E929D54CBBD9}"/>
    <dgm:cxn modelId="{7B54DF66-3F40-40D5-B4DE-1F1E7979EB62}" type="presOf" srcId="{18A088C6-ED93-45BC-9FC0-73A474C9D9B1}" destId="{9D608BAC-955D-4711-92E9-D9A52F308B22}" srcOrd="0" destOrd="0" presId="urn:microsoft.com/office/officeart/2016/7/layout/BasicTimeline"/>
    <dgm:cxn modelId="{23B53176-A330-4E43-BEA1-62BE1DDAB4CE}" type="presOf" srcId="{060EDA48-6BDB-4E9E-998D-C2ECA0F73394}" destId="{706BA2D8-635A-4008-B734-22699496A392}" srcOrd="0" destOrd="0" presId="urn:microsoft.com/office/officeart/2016/7/layout/BasicTimeline"/>
    <dgm:cxn modelId="{524E428E-F1E2-4364-BD57-81951A8B1BDB}" type="presOf" srcId="{397C7D92-DB18-466A-A909-EB1103FC7352}" destId="{28C44EDC-DD3A-4EA5-A4E7-47AB894F2833}" srcOrd="0" destOrd="0" presId="urn:microsoft.com/office/officeart/2016/7/layout/BasicTimeline"/>
    <dgm:cxn modelId="{FA210E98-4F4D-4E7E-8C54-8A1CF0A4824C}" type="presOf" srcId="{170E15CF-D497-43C2-B121-66B43C1F9719}" destId="{706BA2D8-635A-4008-B734-22699496A392}" srcOrd="0" destOrd="1" presId="urn:microsoft.com/office/officeart/2016/7/layout/BasicTimeline"/>
    <dgm:cxn modelId="{2A69EF99-A4DF-4824-80D6-202BF6AE201A}" type="presOf" srcId="{CACAF899-51B1-4B0E-941E-1BE5244B2844}" destId="{79EC5973-E404-4A2A-B13C-23005391CD38}" srcOrd="0" destOrd="0" presId="urn:microsoft.com/office/officeart/2016/7/layout/BasicTimeline"/>
    <dgm:cxn modelId="{BEB94FA5-CC60-421E-8948-BFF21E37521B}" srcId="{CACAF899-51B1-4B0E-941E-1BE5244B2844}" destId="{FE57EDA0-A5CB-4D8D-9F81-DA123BD68527}" srcOrd="1" destOrd="0" parTransId="{57C68D82-173F-49A5-AF58-95B905121A73}" sibTransId="{05553E28-5B0F-41D1-AB88-87740282B97A}"/>
    <dgm:cxn modelId="{347D30B4-4536-4DC6-85AF-073F8896EAF6}" srcId="{682E1BB7-DF81-466C-A4D0-A856E7232C93}" destId="{170E15CF-D497-43C2-B121-66B43C1F9719}" srcOrd="1" destOrd="0" parTransId="{2EF6DC89-138F-49D3-AFA0-0A31D192E465}" sibTransId="{FC5E69A5-30BD-419D-A492-09046246E31B}"/>
    <dgm:cxn modelId="{EE77CAC9-0F49-4ED7-9788-A4E1E317F430}" srcId="{FA2DD242-89E4-44D1-A3BC-EC9E6CD6E01C}" destId="{D1F570F7-04B1-455A-B2D8-90F2F615B799}" srcOrd="1" destOrd="0" parTransId="{53CE90D9-B6AB-4709-926C-573D2459EF12}" sibTransId="{ED053218-26B2-4EF5-A76B-0AE4E5C84DCF}"/>
    <dgm:cxn modelId="{AAA1CDF8-FFCA-4469-A651-8CBD8BBF69C2}" srcId="{6F659AD6-4735-4F57-8617-59B10BB3C6F6}" destId="{682E1BB7-DF81-466C-A4D0-A856E7232C93}" srcOrd="2" destOrd="0" parTransId="{36FC1BB0-D66B-40A5-A564-96DC43C396B4}" sibTransId="{2D8A4E0A-0A26-426C-BC72-C1D2461D880D}"/>
    <dgm:cxn modelId="{8EBEB2FE-253F-46D5-B665-5BB7D6314366}" type="presOf" srcId="{682E1BB7-DF81-466C-A4D0-A856E7232C93}" destId="{3BFA4ADC-7A0B-46D9-A0D8-9945CDB78CEB}" srcOrd="0" destOrd="0" presId="urn:microsoft.com/office/officeart/2016/7/layout/BasicTimeline"/>
    <dgm:cxn modelId="{1559C9DE-6656-4B5B-9D3E-DA375D0E5A49}" type="presParOf" srcId="{0674AEE5-FC9D-49A4-8308-4E6B40882BC1}" destId="{13148207-01EF-4DE1-869F-EA23BF38AECF}" srcOrd="0" destOrd="0" presId="urn:microsoft.com/office/officeart/2016/7/layout/BasicTimeline"/>
    <dgm:cxn modelId="{5D285DEE-23A1-4CCD-973C-DA81F8986390}" type="presParOf" srcId="{0674AEE5-FC9D-49A4-8308-4E6B40882BC1}" destId="{FE69DE88-B7F1-473F-9A9E-08A3FAAF4632}" srcOrd="1" destOrd="0" presId="urn:microsoft.com/office/officeart/2016/7/layout/BasicTimeline"/>
    <dgm:cxn modelId="{41669D0E-6DAF-4630-9108-19EEAEB22889}" type="presParOf" srcId="{FE69DE88-B7F1-473F-9A9E-08A3FAAF4632}" destId="{886DA28E-0AEE-448D-A3D5-C26DF4ED70A9}" srcOrd="0" destOrd="0" presId="urn:microsoft.com/office/officeart/2016/7/layout/BasicTimeline"/>
    <dgm:cxn modelId="{F6CE192F-0A62-49D7-9E48-13E98757976B}" type="presParOf" srcId="{886DA28E-0AEE-448D-A3D5-C26DF4ED70A9}" destId="{4502AA15-7585-47E2-BC10-5BD253941CF2}" srcOrd="0" destOrd="0" presId="urn:microsoft.com/office/officeart/2016/7/layout/BasicTimeline"/>
    <dgm:cxn modelId="{DBA9E4D1-D51B-498A-9879-0DD7FD421B57}" type="presParOf" srcId="{886DA28E-0AEE-448D-A3D5-C26DF4ED70A9}" destId="{F2BA0211-A17C-4E4C-9767-2C1936638EC1}" srcOrd="1" destOrd="0" presId="urn:microsoft.com/office/officeart/2016/7/layout/BasicTimeline"/>
    <dgm:cxn modelId="{2B25D38B-CDD0-429A-91E6-7264EE5B1170}" type="presParOf" srcId="{F2BA0211-A17C-4E4C-9767-2C1936638EC1}" destId="{9D608BAC-955D-4711-92E9-D9A52F308B22}" srcOrd="0" destOrd="0" presId="urn:microsoft.com/office/officeart/2016/7/layout/BasicTimeline"/>
    <dgm:cxn modelId="{BF078005-1B5F-4881-BB42-1036968674D7}" type="presParOf" srcId="{F2BA0211-A17C-4E4C-9767-2C1936638EC1}" destId="{6B4F5F9B-2E19-41B0-B0EE-4A354B0D9D69}" srcOrd="1" destOrd="0" presId="urn:microsoft.com/office/officeart/2016/7/layout/BasicTimeline"/>
    <dgm:cxn modelId="{5480F87A-B81D-4A59-9489-8BB54E131BFA}" type="presParOf" srcId="{886DA28E-0AEE-448D-A3D5-C26DF4ED70A9}" destId="{B6AEFC06-242B-4BE6-9F26-9B8CDC32C204}" srcOrd="2" destOrd="0" presId="urn:microsoft.com/office/officeart/2016/7/layout/BasicTimeline"/>
    <dgm:cxn modelId="{46842CD6-2371-4EBB-B039-B4B71E0BB179}" type="presParOf" srcId="{886DA28E-0AEE-448D-A3D5-C26DF4ED70A9}" destId="{32BF73F6-80E0-47AB-A1A0-514CBB0B0315}" srcOrd="3" destOrd="0" presId="urn:microsoft.com/office/officeart/2016/7/layout/BasicTimeline"/>
    <dgm:cxn modelId="{63D90191-2752-4284-8EF3-79CD0B4CC874}" type="presParOf" srcId="{886DA28E-0AEE-448D-A3D5-C26DF4ED70A9}" destId="{7C0020A2-15D1-41F0-9EAD-118C13C97543}" srcOrd="4" destOrd="0" presId="urn:microsoft.com/office/officeart/2016/7/layout/BasicTimeline"/>
    <dgm:cxn modelId="{7AFF13BC-8EBB-4D11-BADF-40FF004B434B}" type="presParOf" srcId="{FE69DE88-B7F1-473F-9A9E-08A3FAAF4632}" destId="{09A697B5-C1F7-4264-8B4D-C5156CB61F07}" srcOrd="1" destOrd="0" presId="urn:microsoft.com/office/officeart/2016/7/layout/BasicTimeline"/>
    <dgm:cxn modelId="{39FB22C9-D134-466B-9C6F-22F864D95DB9}" type="presParOf" srcId="{FE69DE88-B7F1-473F-9A9E-08A3FAAF4632}" destId="{C3E27C96-BC7D-431B-B775-48014888127B}" srcOrd="2" destOrd="0" presId="urn:microsoft.com/office/officeart/2016/7/layout/BasicTimeline"/>
    <dgm:cxn modelId="{222D034C-0A8D-4D2B-BB23-49C6F5C056F6}" type="presParOf" srcId="{C3E27C96-BC7D-431B-B775-48014888127B}" destId="{79EC5973-E404-4A2A-B13C-23005391CD38}" srcOrd="0" destOrd="0" presId="urn:microsoft.com/office/officeart/2016/7/layout/BasicTimeline"/>
    <dgm:cxn modelId="{A83DCEF2-0661-4B9D-A50C-553F33847AC8}" type="presParOf" srcId="{C3E27C96-BC7D-431B-B775-48014888127B}" destId="{61E043BE-9B72-4609-9AB2-2BA08C398B15}" srcOrd="1" destOrd="0" presId="urn:microsoft.com/office/officeart/2016/7/layout/BasicTimeline"/>
    <dgm:cxn modelId="{0A8E62E1-FD41-45F4-A1FA-7E123A52ABED}" type="presParOf" srcId="{61E043BE-9B72-4609-9AB2-2BA08C398B15}" destId="{28C44EDC-DD3A-4EA5-A4E7-47AB894F2833}" srcOrd="0" destOrd="0" presId="urn:microsoft.com/office/officeart/2016/7/layout/BasicTimeline"/>
    <dgm:cxn modelId="{46A015EF-9DC2-4669-9CBC-D2E0F4A30D43}" type="presParOf" srcId="{61E043BE-9B72-4609-9AB2-2BA08C398B15}" destId="{C225020A-B93F-4C56-AB52-2FE8028C5B11}" srcOrd="1" destOrd="0" presId="urn:microsoft.com/office/officeart/2016/7/layout/BasicTimeline"/>
    <dgm:cxn modelId="{269EB28A-5FF8-4DC7-A3B3-1737CAEE56AB}" type="presParOf" srcId="{C3E27C96-BC7D-431B-B775-48014888127B}" destId="{075DA8AD-329D-46DC-A4C1-8F7BF5CCC422}" srcOrd="2" destOrd="0" presId="urn:microsoft.com/office/officeart/2016/7/layout/BasicTimeline"/>
    <dgm:cxn modelId="{7AD5B34F-FAB0-413A-AB51-8F51524C9777}" type="presParOf" srcId="{C3E27C96-BC7D-431B-B775-48014888127B}" destId="{94B54FC3-D652-441F-B9EF-2799934122A3}" srcOrd="3" destOrd="0" presId="urn:microsoft.com/office/officeart/2016/7/layout/BasicTimeline"/>
    <dgm:cxn modelId="{3D935FFC-64D9-429A-8666-89FA0B94C8E8}" type="presParOf" srcId="{C3E27C96-BC7D-431B-B775-48014888127B}" destId="{5A5B5014-0374-442C-91E7-11B98CF1DA6A}" srcOrd="4" destOrd="0" presId="urn:microsoft.com/office/officeart/2016/7/layout/BasicTimeline"/>
    <dgm:cxn modelId="{FFA1A499-A845-4C74-9048-8AA4A85EF7DE}" type="presParOf" srcId="{FE69DE88-B7F1-473F-9A9E-08A3FAAF4632}" destId="{606E3DAC-EBE5-4708-A97B-006901B2CFFB}" srcOrd="3" destOrd="0" presId="urn:microsoft.com/office/officeart/2016/7/layout/BasicTimeline"/>
    <dgm:cxn modelId="{ACA49696-53C1-4AC9-912C-579363D90210}" type="presParOf" srcId="{FE69DE88-B7F1-473F-9A9E-08A3FAAF4632}" destId="{FEB6C21C-CB14-45E5-AB0C-7D4A5BE56C38}" srcOrd="4" destOrd="0" presId="urn:microsoft.com/office/officeart/2016/7/layout/BasicTimeline"/>
    <dgm:cxn modelId="{ACD3375E-0BD9-4880-A82B-E6625E1C0AAE}" type="presParOf" srcId="{FEB6C21C-CB14-45E5-AB0C-7D4A5BE56C38}" destId="{3BFA4ADC-7A0B-46D9-A0D8-9945CDB78CEB}" srcOrd="0" destOrd="0" presId="urn:microsoft.com/office/officeart/2016/7/layout/BasicTimeline"/>
    <dgm:cxn modelId="{709D0BEF-74F9-4B14-A853-C6B372F7B5CD}" type="presParOf" srcId="{FEB6C21C-CB14-45E5-AB0C-7D4A5BE56C38}" destId="{06A8257D-C76F-44F7-8836-FF258D10BCCA}" srcOrd="1" destOrd="0" presId="urn:microsoft.com/office/officeart/2016/7/layout/BasicTimeline"/>
    <dgm:cxn modelId="{52F303EE-F95F-478E-8984-11B19D3364B2}" type="presParOf" srcId="{06A8257D-C76F-44F7-8836-FF258D10BCCA}" destId="{706BA2D8-635A-4008-B734-22699496A392}" srcOrd="0" destOrd="0" presId="urn:microsoft.com/office/officeart/2016/7/layout/BasicTimeline"/>
    <dgm:cxn modelId="{A10C4E23-58B3-4D78-95B9-CB9D42293F9E}" type="presParOf" srcId="{06A8257D-C76F-44F7-8836-FF258D10BCCA}" destId="{65BB37A1-29B6-4598-9793-7196D9A812C7}" srcOrd="1" destOrd="0" presId="urn:microsoft.com/office/officeart/2016/7/layout/BasicTimeline"/>
    <dgm:cxn modelId="{3A62AEF8-1715-45C9-9585-CDAA6F5C34FD}" type="presParOf" srcId="{FEB6C21C-CB14-45E5-AB0C-7D4A5BE56C38}" destId="{29A0A1B2-9DC2-4D50-A95E-3214816CD27B}" srcOrd="2" destOrd="0" presId="urn:microsoft.com/office/officeart/2016/7/layout/BasicTimeline"/>
    <dgm:cxn modelId="{6BEFEFC4-DE16-4788-B550-899E671D809D}" type="presParOf" srcId="{FEB6C21C-CB14-45E5-AB0C-7D4A5BE56C38}" destId="{96A95144-1B2A-42BB-AED2-B7FB187A3496}" srcOrd="3" destOrd="0" presId="urn:microsoft.com/office/officeart/2016/7/layout/BasicTimeline"/>
    <dgm:cxn modelId="{0D172483-0877-45DD-8BA1-EA5CA0992575}" type="presParOf" srcId="{FEB6C21C-CB14-45E5-AB0C-7D4A5BE56C38}" destId="{F08B0953-A27C-485C-8E6B-E00E4946FDFD}" srcOrd="4" destOrd="0" presId="urn:microsoft.com/office/officeart/2016/7/layout/Basic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68013D-E0F6-410A-ACA9-3436A5634C66}"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C8CFC4FF-8497-43BF-B6B4-EF861F2D0810}">
      <dgm:prSet/>
      <dgm:spPr/>
      <dgm:t>
        <a:bodyPr/>
        <a:lstStyle/>
        <a:p>
          <a:r>
            <a:rPr lang="en-US"/>
            <a:t>Furlough</a:t>
          </a:r>
        </a:p>
      </dgm:t>
    </dgm:pt>
    <dgm:pt modelId="{DCF9221A-5B58-4787-BF99-7713E352B2F3}" type="parTrans" cxnId="{909E00A8-292E-40F4-AD2E-3F999B087FA9}">
      <dgm:prSet/>
      <dgm:spPr/>
      <dgm:t>
        <a:bodyPr/>
        <a:lstStyle/>
        <a:p>
          <a:endParaRPr lang="en-US"/>
        </a:p>
      </dgm:t>
    </dgm:pt>
    <dgm:pt modelId="{E1AC248B-C406-43E3-8C1B-4E7D7E0519DE}" type="sibTrans" cxnId="{909E00A8-292E-40F4-AD2E-3F999B087FA9}">
      <dgm:prSet/>
      <dgm:spPr/>
      <dgm:t>
        <a:bodyPr/>
        <a:lstStyle/>
        <a:p>
          <a:endParaRPr lang="en-US"/>
        </a:p>
      </dgm:t>
    </dgm:pt>
    <dgm:pt modelId="{D42DDB57-3F16-4EBC-8155-58EEF637E0AE}">
      <dgm:prSet/>
      <dgm:spPr/>
      <dgm:t>
        <a:bodyPr/>
        <a:lstStyle/>
        <a:p>
          <a:r>
            <a:rPr lang="en-US"/>
            <a:t>Forced Vacation</a:t>
          </a:r>
        </a:p>
      </dgm:t>
    </dgm:pt>
    <dgm:pt modelId="{83A95751-D74F-4284-9D4D-37F97ABE6CE6}" type="parTrans" cxnId="{E8090680-0A1B-4653-B076-CA48248F1E40}">
      <dgm:prSet/>
      <dgm:spPr/>
      <dgm:t>
        <a:bodyPr/>
        <a:lstStyle/>
        <a:p>
          <a:endParaRPr lang="en-US"/>
        </a:p>
      </dgm:t>
    </dgm:pt>
    <dgm:pt modelId="{01F01703-C51A-49F8-9827-3A4ACA2DADA9}" type="sibTrans" cxnId="{E8090680-0A1B-4653-B076-CA48248F1E40}">
      <dgm:prSet/>
      <dgm:spPr/>
      <dgm:t>
        <a:bodyPr/>
        <a:lstStyle/>
        <a:p>
          <a:endParaRPr lang="en-US"/>
        </a:p>
      </dgm:t>
    </dgm:pt>
    <dgm:pt modelId="{D13C441B-7174-44F4-B0EC-599D334917D3}">
      <dgm:prSet/>
      <dgm:spPr/>
      <dgm:t>
        <a:bodyPr/>
        <a:lstStyle/>
        <a:p>
          <a:r>
            <a:rPr lang="en-US"/>
            <a:t>New Processes</a:t>
          </a:r>
        </a:p>
      </dgm:t>
    </dgm:pt>
    <dgm:pt modelId="{743B2280-E2FA-41F9-8DE1-9739DAE040CC}" type="parTrans" cxnId="{30505F43-4465-40CD-8D2A-CAA45DBB7438}">
      <dgm:prSet/>
      <dgm:spPr/>
      <dgm:t>
        <a:bodyPr/>
        <a:lstStyle/>
        <a:p>
          <a:endParaRPr lang="en-US"/>
        </a:p>
      </dgm:t>
    </dgm:pt>
    <dgm:pt modelId="{33A4EB4D-9482-441A-BB82-71614D8BCA42}" type="sibTrans" cxnId="{30505F43-4465-40CD-8D2A-CAA45DBB7438}">
      <dgm:prSet/>
      <dgm:spPr/>
      <dgm:t>
        <a:bodyPr/>
        <a:lstStyle/>
        <a:p>
          <a:endParaRPr lang="en-US"/>
        </a:p>
      </dgm:t>
    </dgm:pt>
    <dgm:pt modelId="{B300E46A-6EE3-4947-AEB5-D6A8056CCDD0}" type="pres">
      <dgm:prSet presAssocID="{6068013D-E0F6-410A-ACA9-3436A5634C66}" presName="vert0" presStyleCnt="0">
        <dgm:presLayoutVars>
          <dgm:dir/>
          <dgm:animOne val="branch"/>
          <dgm:animLvl val="lvl"/>
        </dgm:presLayoutVars>
      </dgm:prSet>
      <dgm:spPr/>
    </dgm:pt>
    <dgm:pt modelId="{9D9FA061-1118-44C4-8879-DD758E4FA294}" type="pres">
      <dgm:prSet presAssocID="{C8CFC4FF-8497-43BF-B6B4-EF861F2D0810}" presName="thickLine" presStyleLbl="alignNode1" presStyleIdx="0" presStyleCnt="3"/>
      <dgm:spPr/>
    </dgm:pt>
    <dgm:pt modelId="{D78CAFF8-E7AC-4100-BB19-B148012ED076}" type="pres">
      <dgm:prSet presAssocID="{C8CFC4FF-8497-43BF-B6B4-EF861F2D0810}" presName="horz1" presStyleCnt="0"/>
      <dgm:spPr/>
    </dgm:pt>
    <dgm:pt modelId="{32D3420C-BF76-4829-92A0-6C7D30956B33}" type="pres">
      <dgm:prSet presAssocID="{C8CFC4FF-8497-43BF-B6B4-EF861F2D0810}" presName="tx1" presStyleLbl="revTx" presStyleIdx="0" presStyleCnt="3"/>
      <dgm:spPr/>
    </dgm:pt>
    <dgm:pt modelId="{4F64DE4A-8600-430B-B5E1-DFF4A442A4B5}" type="pres">
      <dgm:prSet presAssocID="{C8CFC4FF-8497-43BF-B6B4-EF861F2D0810}" presName="vert1" presStyleCnt="0"/>
      <dgm:spPr/>
    </dgm:pt>
    <dgm:pt modelId="{5512639E-56C0-47D6-B294-16AAEF8A394B}" type="pres">
      <dgm:prSet presAssocID="{D42DDB57-3F16-4EBC-8155-58EEF637E0AE}" presName="thickLine" presStyleLbl="alignNode1" presStyleIdx="1" presStyleCnt="3"/>
      <dgm:spPr/>
    </dgm:pt>
    <dgm:pt modelId="{5F3174B2-F60E-449E-A8D5-16387F4E433E}" type="pres">
      <dgm:prSet presAssocID="{D42DDB57-3F16-4EBC-8155-58EEF637E0AE}" presName="horz1" presStyleCnt="0"/>
      <dgm:spPr/>
    </dgm:pt>
    <dgm:pt modelId="{79FB60FD-8D4C-4D33-9D72-6694373CFD5B}" type="pres">
      <dgm:prSet presAssocID="{D42DDB57-3F16-4EBC-8155-58EEF637E0AE}" presName="tx1" presStyleLbl="revTx" presStyleIdx="1" presStyleCnt="3"/>
      <dgm:spPr/>
    </dgm:pt>
    <dgm:pt modelId="{78AE0AD1-5999-4968-936D-3BBF7282FF67}" type="pres">
      <dgm:prSet presAssocID="{D42DDB57-3F16-4EBC-8155-58EEF637E0AE}" presName="vert1" presStyleCnt="0"/>
      <dgm:spPr/>
    </dgm:pt>
    <dgm:pt modelId="{CF934B34-3FDA-47D2-B2EF-2B42407310AE}" type="pres">
      <dgm:prSet presAssocID="{D13C441B-7174-44F4-B0EC-599D334917D3}" presName="thickLine" presStyleLbl="alignNode1" presStyleIdx="2" presStyleCnt="3"/>
      <dgm:spPr/>
    </dgm:pt>
    <dgm:pt modelId="{408AEC1A-E899-4955-9E3A-B5DB1618ABBC}" type="pres">
      <dgm:prSet presAssocID="{D13C441B-7174-44F4-B0EC-599D334917D3}" presName="horz1" presStyleCnt="0"/>
      <dgm:spPr/>
    </dgm:pt>
    <dgm:pt modelId="{DB35260D-60A0-4880-A3D9-9EBDDFEDF9C1}" type="pres">
      <dgm:prSet presAssocID="{D13C441B-7174-44F4-B0EC-599D334917D3}" presName="tx1" presStyleLbl="revTx" presStyleIdx="2" presStyleCnt="3"/>
      <dgm:spPr/>
    </dgm:pt>
    <dgm:pt modelId="{D342483D-A512-43DF-AB6B-6CB08DCA2C26}" type="pres">
      <dgm:prSet presAssocID="{D13C441B-7174-44F4-B0EC-599D334917D3}" presName="vert1" presStyleCnt="0"/>
      <dgm:spPr/>
    </dgm:pt>
  </dgm:ptLst>
  <dgm:cxnLst>
    <dgm:cxn modelId="{D60F310C-6CA6-4ED9-9F9B-AA4838D3F520}" type="presOf" srcId="{6068013D-E0F6-410A-ACA9-3436A5634C66}" destId="{B300E46A-6EE3-4947-AEB5-D6A8056CCDD0}" srcOrd="0" destOrd="0" presId="urn:microsoft.com/office/officeart/2008/layout/LinedList"/>
    <dgm:cxn modelId="{96576361-9D10-4132-8838-641EE8429CA4}" type="presOf" srcId="{D42DDB57-3F16-4EBC-8155-58EEF637E0AE}" destId="{79FB60FD-8D4C-4D33-9D72-6694373CFD5B}" srcOrd="0" destOrd="0" presId="urn:microsoft.com/office/officeart/2008/layout/LinedList"/>
    <dgm:cxn modelId="{30505F43-4465-40CD-8D2A-CAA45DBB7438}" srcId="{6068013D-E0F6-410A-ACA9-3436A5634C66}" destId="{D13C441B-7174-44F4-B0EC-599D334917D3}" srcOrd="2" destOrd="0" parTransId="{743B2280-E2FA-41F9-8DE1-9739DAE040CC}" sibTransId="{33A4EB4D-9482-441A-BB82-71614D8BCA42}"/>
    <dgm:cxn modelId="{C77DFD4D-0545-4D30-9739-095F3A538130}" type="presOf" srcId="{D13C441B-7174-44F4-B0EC-599D334917D3}" destId="{DB35260D-60A0-4880-A3D9-9EBDDFEDF9C1}" srcOrd="0" destOrd="0" presId="urn:microsoft.com/office/officeart/2008/layout/LinedList"/>
    <dgm:cxn modelId="{E8090680-0A1B-4653-B076-CA48248F1E40}" srcId="{6068013D-E0F6-410A-ACA9-3436A5634C66}" destId="{D42DDB57-3F16-4EBC-8155-58EEF637E0AE}" srcOrd="1" destOrd="0" parTransId="{83A95751-D74F-4284-9D4D-37F97ABE6CE6}" sibTransId="{01F01703-C51A-49F8-9827-3A4ACA2DADA9}"/>
    <dgm:cxn modelId="{8E768085-C204-43DD-913C-23B5D95A8A6F}" type="presOf" srcId="{C8CFC4FF-8497-43BF-B6B4-EF861F2D0810}" destId="{32D3420C-BF76-4829-92A0-6C7D30956B33}" srcOrd="0" destOrd="0" presId="urn:microsoft.com/office/officeart/2008/layout/LinedList"/>
    <dgm:cxn modelId="{909E00A8-292E-40F4-AD2E-3F999B087FA9}" srcId="{6068013D-E0F6-410A-ACA9-3436A5634C66}" destId="{C8CFC4FF-8497-43BF-B6B4-EF861F2D0810}" srcOrd="0" destOrd="0" parTransId="{DCF9221A-5B58-4787-BF99-7713E352B2F3}" sibTransId="{E1AC248B-C406-43E3-8C1B-4E7D7E0519DE}"/>
    <dgm:cxn modelId="{7CB5E53D-DC53-4AA3-AA7B-CEBB36BAC052}" type="presParOf" srcId="{B300E46A-6EE3-4947-AEB5-D6A8056CCDD0}" destId="{9D9FA061-1118-44C4-8879-DD758E4FA294}" srcOrd="0" destOrd="0" presId="urn:microsoft.com/office/officeart/2008/layout/LinedList"/>
    <dgm:cxn modelId="{58D78018-973D-4946-A8A7-96697FA2DD8B}" type="presParOf" srcId="{B300E46A-6EE3-4947-AEB5-D6A8056CCDD0}" destId="{D78CAFF8-E7AC-4100-BB19-B148012ED076}" srcOrd="1" destOrd="0" presId="urn:microsoft.com/office/officeart/2008/layout/LinedList"/>
    <dgm:cxn modelId="{D0929D1F-063E-43AA-8D04-75DAC47C74C5}" type="presParOf" srcId="{D78CAFF8-E7AC-4100-BB19-B148012ED076}" destId="{32D3420C-BF76-4829-92A0-6C7D30956B33}" srcOrd="0" destOrd="0" presId="urn:microsoft.com/office/officeart/2008/layout/LinedList"/>
    <dgm:cxn modelId="{7F025DBC-F7A6-4312-A5FC-DFFE1D43AA71}" type="presParOf" srcId="{D78CAFF8-E7AC-4100-BB19-B148012ED076}" destId="{4F64DE4A-8600-430B-B5E1-DFF4A442A4B5}" srcOrd="1" destOrd="0" presId="urn:microsoft.com/office/officeart/2008/layout/LinedList"/>
    <dgm:cxn modelId="{B61B3257-84FE-4F2B-9154-24BF7F021045}" type="presParOf" srcId="{B300E46A-6EE3-4947-AEB5-D6A8056CCDD0}" destId="{5512639E-56C0-47D6-B294-16AAEF8A394B}" srcOrd="2" destOrd="0" presId="urn:microsoft.com/office/officeart/2008/layout/LinedList"/>
    <dgm:cxn modelId="{0F6406AC-EF64-4F53-9DB9-AFEE5D8E6A05}" type="presParOf" srcId="{B300E46A-6EE3-4947-AEB5-D6A8056CCDD0}" destId="{5F3174B2-F60E-449E-A8D5-16387F4E433E}" srcOrd="3" destOrd="0" presId="urn:microsoft.com/office/officeart/2008/layout/LinedList"/>
    <dgm:cxn modelId="{63B7C3BB-12B7-4841-9E4B-264D33EC4DE8}" type="presParOf" srcId="{5F3174B2-F60E-449E-A8D5-16387F4E433E}" destId="{79FB60FD-8D4C-4D33-9D72-6694373CFD5B}" srcOrd="0" destOrd="0" presId="urn:microsoft.com/office/officeart/2008/layout/LinedList"/>
    <dgm:cxn modelId="{6CE2E9F9-461C-485E-9694-7C28AA7D46D4}" type="presParOf" srcId="{5F3174B2-F60E-449E-A8D5-16387F4E433E}" destId="{78AE0AD1-5999-4968-936D-3BBF7282FF67}" srcOrd="1" destOrd="0" presId="urn:microsoft.com/office/officeart/2008/layout/LinedList"/>
    <dgm:cxn modelId="{8861BAAD-9E16-4E83-B523-34CBABFD31B0}" type="presParOf" srcId="{B300E46A-6EE3-4947-AEB5-D6A8056CCDD0}" destId="{CF934B34-3FDA-47D2-B2EF-2B42407310AE}" srcOrd="4" destOrd="0" presId="urn:microsoft.com/office/officeart/2008/layout/LinedList"/>
    <dgm:cxn modelId="{8BDFFF31-7E1F-4A07-9F04-9DBF6BBCEF0C}" type="presParOf" srcId="{B300E46A-6EE3-4947-AEB5-D6A8056CCDD0}" destId="{408AEC1A-E899-4955-9E3A-B5DB1618ABBC}" srcOrd="5" destOrd="0" presId="urn:microsoft.com/office/officeart/2008/layout/LinedList"/>
    <dgm:cxn modelId="{44308969-13B6-4152-9132-96B8820BD38B}" type="presParOf" srcId="{408AEC1A-E899-4955-9E3A-B5DB1618ABBC}" destId="{DB35260D-60A0-4880-A3D9-9EBDDFEDF9C1}" srcOrd="0" destOrd="0" presId="urn:microsoft.com/office/officeart/2008/layout/LinedList"/>
    <dgm:cxn modelId="{6F382CE3-AC24-47D4-96D5-92CBC8E4B3BE}" type="presParOf" srcId="{408AEC1A-E899-4955-9E3A-B5DB1618ABBC}" destId="{D342483D-A512-43DF-AB6B-6CB08DCA2C2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C1DAE9-01A1-4AF3-8679-43E290E2A3E2}"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E743E5BF-0C15-4A8F-B934-07F9ADD40A25}">
      <dgm:prSet/>
      <dgm:spPr/>
      <dgm:t>
        <a:bodyPr/>
        <a:lstStyle/>
        <a:p>
          <a:r>
            <a:rPr lang="en-US"/>
            <a:t>These stayed the same</a:t>
          </a:r>
        </a:p>
      </dgm:t>
    </dgm:pt>
    <dgm:pt modelId="{2B71417E-6BA0-409F-96B6-A5DD34D34B89}" type="parTrans" cxnId="{2A5F9EA0-471A-46B7-A570-BC0FD470BE7F}">
      <dgm:prSet/>
      <dgm:spPr/>
      <dgm:t>
        <a:bodyPr/>
        <a:lstStyle/>
        <a:p>
          <a:endParaRPr lang="en-US"/>
        </a:p>
      </dgm:t>
    </dgm:pt>
    <dgm:pt modelId="{AA0AC3CA-F1BE-4552-8116-D00F86314B5B}" type="sibTrans" cxnId="{2A5F9EA0-471A-46B7-A570-BC0FD470BE7F}">
      <dgm:prSet/>
      <dgm:spPr/>
      <dgm:t>
        <a:bodyPr/>
        <a:lstStyle/>
        <a:p>
          <a:endParaRPr lang="en-US"/>
        </a:p>
      </dgm:t>
    </dgm:pt>
    <dgm:pt modelId="{87DC2F91-63B0-4C17-8534-D1CBD688C9A6}">
      <dgm:prSet/>
      <dgm:spPr/>
      <dgm:t>
        <a:bodyPr/>
        <a:lstStyle/>
        <a:p>
          <a:r>
            <a:rPr lang="en-US"/>
            <a:t>You did not stay the same</a:t>
          </a:r>
        </a:p>
      </dgm:t>
    </dgm:pt>
    <dgm:pt modelId="{0B553C3B-A7C2-4A34-AC00-D968E7E46EFE}" type="parTrans" cxnId="{E68DAC77-B750-435D-9BDB-AE89DD5F318D}">
      <dgm:prSet/>
      <dgm:spPr/>
      <dgm:t>
        <a:bodyPr/>
        <a:lstStyle/>
        <a:p>
          <a:endParaRPr lang="en-US"/>
        </a:p>
      </dgm:t>
    </dgm:pt>
    <dgm:pt modelId="{C00E0CCD-F4FD-4890-A103-8A0C660C6DD3}" type="sibTrans" cxnId="{E68DAC77-B750-435D-9BDB-AE89DD5F318D}">
      <dgm:prSet/>
      <dgm:spPr/>
      <dgm:t>
        <a:bodyPr/>
        <a:lstStyle/>
        <a:p>
          <a:endParaRPr lang="en-US"/>
        </a:p>
      </dgm:t>
    </dgm:pt>
    <dgm:pt modelId="{0F47AA55-B21A-46F7-B8CF-9CA8521BC971}">
      <dgm:prSet/>
      <dgm:spPr/>
      <dgm:t>
        <a:bodyPr/>
        <a:lstStyle/>
        <a:p>
          <a:r>
            <a:rPr lang="en-US"/>
            <a:t>Your interviewer did not stay the same</a:t>
          </a:r>
        </a:p>
      </dgm:t>
    </dgm:pt>
    <dgm:pt modelId="{5173A7DD-48ED-42D0-B7A8-3BFF7B862BF5}" type="parTrans" cxnId="{B770E58B-7693-4F4A-902C-B4E728AC52BE}">
      <dgm:prSet/>
      <dgm:spPr/>
      <dgm:t>
        <a:bodyPr/>
        <a:lstStyle/>
        <a:p>
          <a:endParaRPr lang="en-US"/>
        </a:p>
      </dgm:t>
    </dgm:pt>
    <dgm:pt modelId="{89439230-29C2-4AA7-A36C-577ACD53D21F}" type="sibTrans" cxnId="{B770E58B-7693-4F4A-902C-B4E728AC52BE}">
      <dgm:prSet/>
      <dgm:spPr/>
      <dgm:t>
        <a:bodyPr/>
        <a:lstStyle/>
        <a:p>
          <a:endParaRPr lang="en-US"/>
        </a:p>
      </dgm:t>
    </dgm:pt>
    <dgm:pt modelId="{60D9068F-0098-48E3-85B8-2D8C5F7F65E5}" type="pres">
      <dgm:prSet presAssocID="{4DC1DAE9-01A1-4AF3-8679-43E290E2A3E2}" presName="vert0" presStyleCnt="0">
        <dgm:presLayoutVars>
          <dgm:dir/>
          <dgm:animOne val="branch"/>
          <dgm:animLvl val="lvl"/>
        </dgm:presLayoutVars>
      </dgm:prSet>
      <dgm:spPr/>
    </dgm:pt>
    <dgm:pt modelId="{6D3DFEFC-0F5B-4CCE-BE3C-A4D34B2B893A}" type="pres">
      <dgm:prSet presAssocID="{E743E5BF-0C15-4A8F-B934-07F9ADD40A25}" presName="thickLine" presStyleLbl="alignNode1" presStyleIdx="0" presStyleCnt="3"/>
      <dgm:spPr/>
    </dgm:pt>
    <dgm:pt modelId="{0A470129-A486-4228-90E7-8DF1CBA41FF5}" type="pres">
      <dgm:prSet presAssocID="{E743E5BF-0C15-4A8F-B934-07F9ADD40A25}" presName="horz1" presStyleCnt="0"/>
      <dgm:spPr/>
    </dgm:pt>
    <dgm:pt modelId="{6FB07D7F-DDA6-424C-A41D-EF58F1E5C025}" type="pres">
      <dgm:prSet presAssocID="{E743E5BF-0C15-4A8F-B934-07F9ADD40A25}" presName="tx1" presStyleLbl="revTx" presStyleIdx="0" presStyleCnt="3"/>
      <dgm:spPr/>
    </dgm:pt>
    <dgm:pt modelId="{2105EC15-CE1C-4F67-A0D1-6C4302152F49}" type="pres">
      <dgm:prSet presAssocID="{E743E5BF-0C15-4A8F-B934-07F9ADD40A25}" presName="vert1" presStyleCnt="0"/>
      <dgm:spPr/>
    </dgm:pt>
    <dgm:pt modelId="{8A24013E-5690-476A-9D8A-8D9238E8D250}" type="pres">
      <dgm:prSet presAssocID="{87DC2F91-63B0-4C17-8534-D1CBD688C9A6}" presName="thickLine" presStyleLbl="alignNode1" presStyleIdx="1" presStyleCnt="3"/>
      <dgm:spPr/>
    </dgm:pt>
    <dgm:pt modelId="{4AA2DDA6-3285-41CC-9F12-5E384A5D7012}" type="pres">
      <dgm:prSet presAssocID="{87DC2F91-63B0-4C17-8534-D1CBD688C9A6}" presName="horz1" presStyleCnt="0"/>
      <dgm:spPr/>
    </dgm:pt>
    <dgm:pt modelId="{FABBBE84-00F7-4E5B-8E69-04A7AB6F6BF2}" type="pres">
      <dgm:prSet presAssocID="{87DC2F91-63B0-4C17-8534-D1CBD688C9A6}" presName="tx1" presStyleLbl="revTx" presStyleIdx="1" presStyleCnt="3"/>
      <dgm:spPr/>
    </dgm:pt>
    <dgm:pt modelId="{26B63403-E27C-461E-B952-A3E7E57F2931}" type="pres">
      <dgm:prSet presAssocID="{87DC2F91-63B0-4C17-8534-D1CBD688C9A6}" presName="vert1" presStyleCnt="0"/>
      <dgm:spPr/>
    </dgm:pt>
    <dgm:pt modelId="{4A6C5A0D-C19A-4851-A893-9FB0ADE007DD}" type="pres">
      <dgm:prSet presAssocID="{0F47AA55-B21A-46F7-B8CF-9CA8521BC971}" presName="thickLine" presStyleLbl="alignNode1" presStyleIdx="2" presStyleCnt="3"/>
      <dgm:spPr/>
    </dgm:pt>
    <dgm:pt modelId="{8A60C65B-3A99-4B68-915D-6259D0FBFB32}" type="pres">
      <dgm:prSet presAssocID="{0F47AA55-B21A-46F7-B8CF-9CA8521BC971}" presName="horz1" presStyleCnt="0"/>
      <dgm:spPr/>
    </dgm:pt>
    <dgm:pt modelId="{36DF952E-F930-4CF8-8856-770851F090BB}" type="pres">
      <dgm:prSet presAssocID="{0F47AA55-B21A-46F7-B8CF-9CA8521BC971}" presName="tx1" presStyleLbl="revTx" presStyleIdx="2" presStyleCnt="3"/>
      <dgm:spPr/>
    </dgm:pt>
    <dgm:pt modelId="{8AEEDA5F-C6DA-41AA-B82E-04238C8EF180}" type="pres">
      <dgm:prSet presAssocID="{0F47AA55-B21A-46F7-B8CF-9CA8521BC971}" presName="vert1" presStyleCnt="0"/>
      <dgm:spPr/>
    </dgm:pt>
  </dgm:ptLst>
  <dgm:cxnLst>
    <dgm:cxn modelId="{F7B1DA08-835D-4109-BF06-C44ACB995060}" type="presOf" srcId="{0F47AA55-B21A-46F7-B8CF-9CA8521BC971}" destId="{36DF952E-F930-4CF8-8856-770851F090BB}" srcOrd="0" destOrd="0" presId="urn:microsoft.com/office/officeart/2008/layout/LinedList"/>
    <dgm:cxn modelId="{57761C27-77F0-4F85-AE4B-E723CE2E7DB3}" type="presOf" srcId="{87DC2F91-63B0-4C17-8534-D1CBD688C9A6}" destId="{FABBBE84-00F7-4E5B-8E69-04A7AB6F6BF2}" srcOrd="0" destOrd="0" presId="urn:microsoft.com/office/officeart/2008/layout/LinedList"/>
    <dgm:cxn modelId="{3B810247-7E08-4697-B19B-80F9D2DF3066}" type="presOf" srcId="{4DC1DAE9-01A1-4AF3-8679-43E290E2A3E2}" destId="{60D9068F-0098-48E3-85B8-2D8C5F7F65E5}" srcOrd="0" destOrd="0" presId="urn:microsoft.com/office/officeart/2008/layout/LinedList"/>
    <dgm:cxn modelId="{E68DAC77-B750-435D-9BDB-AE89DD5F318D}" srcId="{4DC1DAE9-01A1-4AF3-8679-43E290E2A3E2}" destId="{87DC2F91-63B0-4C17-8534-D1CBD688C9A6}" srcOrd="1" destOrd="0" parTransId="{0B553C3B-A7C2-4A34-AC00-D968E7E46EFE}" sibTransId="{C00E0CCD-F4FD-4890-A103-8A0C660C6DD3}"/>
    <dgm:cxn modelId="{B770E58B-7693-4F4A-902C-B4E728AC52BE}" srcId="{4DC1DAE9-01A1-4AF3-8679-43E290E2A3E2}" destId="{0F47AA55-B21A-46F7-B8CF-9CA8521BC971}" srcOrd="2" destOrd="0" parTransId="{5173A7DD-48ED-42D0-B7A8-3BFF7B862BF5}" sibTransId="{89439230-29C2-4AA7-A36C-577ACD53D21F}"/>
    <dgm:cxn modelId="{2A5F9EA0-471A-46B7-A570-BC0FD470BE7F}" srcId="{4DC1DAE9-01A1-4AF3-8679-43E290E2A3E2}" destId="{E743E5BF-0C15-4A8F-B934-07F9ADD40A25}" srcOrd="0" destOrd="0" parTransId="{2B71417E-6BA0-409F-96B6-A5DD34D34B89}" sibTransId="{AA0AC3CA-F1BE-4552-8116-D00F86314B5B}"/>
    <dgm:cxn modelId="{02222FC7-01FB-49D4-8E37-6A1F71E21C7C}" type="presOf" srcId="{E743E5BF-0C15-4A8F-B934-07F9ADD40A25}" destId="{6FB07D7F-DDA6-424C-A41D-EF58F1E5C025}" srcOrd="0" destOrd="0" presId="urn:microsoft.com/office/officeart/2008/layout/LinedList"/>
    <dgm:cxn modelId="{B4CF3196-77B8-4349-89ED-B87E542BD6F4}" type="presParOf" srcId="{60D9068F-0098-48E3-85B8-2D8C5F7F65E5}" destId="{6D3DFEFC-0F5B-4CCE-BE3C-A4D34B2B893A}" srcOrd="0" destOrd="0" presId="urn:microsoft.com/office/officeart/2008/layout/LinedList"/>
    <dgm:cxn modelId="{2370606E-DC17-44F9-B844-DF3212D5EA29}" type="presParOf" srcId="{60D9068F-0098-48E3-85B8-2D8C5F7F65E5}" destId="{0A470129-A486-4228-90E7-8DF1CBA41FF5}" srcOrd="1" destOrd="0" presId="urn:microsoft.com/office/officeart/2008/layout/LinedList"/>
    <dgm:cxn modelId="{E62695F1-AB1F-433B-9B95-101D3CAEE99B}" type="presParOf" srcId="{0A470129-A486-4228-90E7-8DF1CBA41FF5}" destId="{6FB07D7F-DDA6-424C-A41D-EF58F1E5C025}" srcOrd="0" destOrd="0" presId="urn:microsoft.com/office/officeart/2008/layout/LinedList"/>
    <dgm:cxn modelId="{7CD08AF4-B0AE-46FA-AFF3-330A8ABA8012}" type="presParOf" srcId="{0A470129-A486-4228-90E7-8DF1CBA41FF5}" destId="{2105EC15-CE1C-4F67-A0D1-6C4302152F49}" srcOrd="1" destOrd="0" presId="urn:microsoft.com/office/officeart/2008/layout/LinedList"/>
    <dgm:cxn modelId="{0FBE558E-EDA0-4CFF-816E-1773BDE1EA3E}" type="presParOf" srcId="{60D9068F-0098-48E3-85B8-2D8C5F7F65E5}" destId="{8A24013E-5690-476A-9D8A-8D9238E8D250}" srcOrd="2" destOrd="0" presId="urn:microsoft.com/office/officeart/2008/layout/LinedList"/>
    <dgm:cxn modelId="{8A5986A5-CCD3-4ECB-9F3B-6C8909E0C6E2}" type="presParOf" srcId="{60D9068F-0098-48E3-85B8-2D8C5F7F65E5}" destId="{4AA2DDA6-3285-41CC-9F12-5E384A5D7012}" srcOrd="3" destOrd="0" presId="urn:microsoft.com/office/officeart/2008/layout/LinedList"/>
    <dgm:cxn modelId="{11A91688-A08A-4C35-A08B-5DB27DF16A62}" type="presParOf" srcId="{4AA2DDA6-3285-41CC-9F12-5E384A5D7012}" destId="{FABBBE84-00F7-4E5B-8E69-04A7AB6F6BF2}" srcOrd="0" destOrd="0" presId="urn:microsoft.com/office/officeart/2008/layout/LinedList"/>
    <dgm:cxn modelId="{34A20310-2ABA-4DBF-980C-024AF602AEBA}" type="presParOf" srcId="{4AA2DDA6-3285-41CC-9F12-5E384A5D7012}" destId="{26B63403-E27C-461E-B952-A3E7E57F2931}" srcOrd="1" destOrd="0" presId="urn:microsoft.com/office/officeart/2008/layout/LinedList"/>
    <dgm:cxn modelId="{368E29A7-F26E-4153-9671-477E3356233D}" type="presParOf" srcId="{60D9068F-0098-48E3-85B8-2D8C5F7F65E5}" destId="{4A6C5A0D-C19A-4851-A893-9FB0ADE007DD}" srcOrd="4" destOrd="0" presId="urn:microsoft.com/office/officeart/2008/layout/LinedList"/>
    <dgm:cxn modelId="{F7509EE8-C30F-47C0-9BFB-58F44DA94B47}" type="presParOf" srcId="{60D9068F-0098-48E3-85B8-2D8C5F7F65E5}" destId="{8A60C65B-3A99-4B68-915D-6259D0FBFB32}" srcOrd="5" destOrd="0" presId="urn:microsoft.com/office/officeart/2008/layout/LinedList"/>
    <dgm:cxn modelId="{872F90B4-53B5-4090-B84D-520B47D32820}" type="presParOf" srcId="{8A60C65B-3A99-4B68-915D-6259D0FBFB32}" destId="{36DF952E-F930-4CF8-8856-770851F090BB}" srcOrd="0" destOrd="0" presId="urn:microsoft.com/office/officeart/2008/layout/LinedList"/>
    <dgm:cxn modelId="{9A0DF211-B83A-4A4C-BD57-63F24D93C098}" type="presParOf" srcId="{8A60C65B-3A99-4B68-915D-6259D0FBFB32}" destId="{8AEEDA5F-C6DA-41AA-B82E-04238C8EF18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A1E4FE4-7EF7-4583-B664-D9631D772375}"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n-US"/>
        </a:p>
      </dgm:t>
    </dgm:pt>
    <dgm:pt modelId="{F0E447FF-8EC2-4C54-B69A-1C86687CFE0D}">
      <dgm:prSet/>
      <dgm:spPr/>
      <dgm:t>
        <a:bodyPr/>
        <a:lstStyle/>
        <a:p>
          <a:r>
            <a:rPr lang="en-US"/>
            <a:t>May have unlearned to interact business casually with strangers</a:t>
          </a:r>
        </a:p>
      </dgm:t>
    </dgm:pt>
    <dgm:pt modelId="{C39B6A2E-0D7A-4D51-92CF-43AA5C0A422C}" type="parTrans" cxnId="{89BC1850-37D7-4BFA-8560-F175E5B0305F}">
      <dgm:prSet/>
      <dgm:spPr/>
      <dgm:t>
        <a:bodyPr/>
        <a:lstStyle/>
        <a:p>
          <a:endParaRPr lang="en-US"/>
        </a:p>
      </dgm:t>
    </dgm:pt>
    <dgm:pt modelId="{E8F1D1C8-350D-45CB-89E1-ABFD16D67315}" type="sibTrans" cxnId="{89BC1850-37D7-4BFA-8560-F175E5B0305F}">
      <dgm:prSet/>
      <dgm:spPr/>
      <dgm:t>
        <a:bodyPr/>
        <a:lstStyle/>
        <a:p>
          <a:endParaRPr lang="en-US"/>
        </a:p>
      </dgm:t>
    </dgm:pt>
    <dgm:pt modelId="{7729B291-7031-4D65-812A-8BBB9A91A1BE}">
      <dgm:prSet/>
      <dgm:spPr/>
      <dgm:t>
        <a:bodyPr/>
        <a:lstStyle/>
        <a:p>
          <a:r>
            <a:rPr lang="en-US" dirty="0"/>
            <a:t>Listen to some podcasts / comedy to warm up</a:t>
          </a:r>
        </a:p>
      </dgm:t>
    </dgm:pt>
    <dgm:pt modelId="{E8F24C4C-905A-4FA6-B2D8-2ADF017B2551}" type="parTrans" cxnId="{65EBD060-0C8E-4955-960F-2FB84F48AF34}">
      <dgm:prSet/>
      <dgm:spPr/>
      <dgm:t>
        <a:bodyPr/>
        <a:lstStyle/>
        <a:p>
          <a:endParaRPr lang="en-US"/>
        </a:p>
      </dgm:t>
    </dgm:pt>
    <dgm:pt modelId="{E96F00FF-A8B0-4748-9DBC-5E2F4CD404BD}" type="sibTrans" cxnId="{65EBD060-0C8E-4955-960F-2FB84F48AF34}">
      <dgm:prSet/>
      <dgm:spPr/>
      <dgm:t>
        <a:bodyPr/>
        <a:lstStyle/>
        <a:p>
          <a:endParaRPr lang="en-US"/>
        </a:p>
      </dgm:t>
    </dgm:pt>
    <dgm:pt modelId="{A9D3E45E-9E53-4BDE-8E19-687FEA9DCAF8}">
      <dgm:prSet/>
      <dgm:spPr/>
      <dgm:t>
        <a:bodyPr/>
        <a:lstStyle/>
        <a:p>
          <a:r>
            <a:rPr lang="en-US"/>
            <a:t>Lean into the strange</a:t>
          </a:r>
        </a:p>
      </dgm:t>
    </dgm:pt>
    <dgm:pt modelId="{7691171D-AAB7-4462-923E-A904CA2CCB0E}" type="parTrans" cxnId="{6F1AC6C0-43E6-4AC3-B133-826C2E13B3DC}">
      <dgm:prSet/>
      <dgm:spPr/>
      <dgm:t>
        <a:bodyPr/>
        <a:lstStyle/>
        <a:p>
          <a:endParaRPr lang="en-US"/>
        </a:p>
      </dgm:t>
    </dgm:pt>
    <dgm:pt modelId="{178E6249-597B-46FC-B11C-41C371B9338F}" type="sibTrans" cxnId="{6F1AC6C0-43E6-4AC3-B133-826C2E13B3DC}">
      <dgm:prSet/>
      <dgm:spPr/>
      <dgm:t>
        <a:bodyPr/>
        <a:lstStyle/>
        <a:p>
          <a:endParaRPr lang="en-US"/>
        </a:p>
      </dgm:t>
    </dgm:pt>
    <dgm:pt modelId="{CA2FCB94-2DA4-44DF-AEA5-9CF9D9F43688}">
      <dgm:prSet/>
      <dgm:spPr/>
      <dgm:t>
        <a:bodyPr/>
        <a:lstStyle/>
        <a:p>
          <a:r>
            <a:rPr lang="en-US"/>
            <a:t>What if all we remember from 2020 in 2030 is the murder hornets?</a:t>
          </a:r>
        </a:p>
      </dgm:t>
    </dgm:pt>
    <dgm:pt modelId="{43E86F68-49AB-437A-ABF5-193EE572FF83}" type="parTrans" cxnId="{A84900F9-1E24-430C-9AA6-2B7FC59D3E68}">
      <dgm:prSet/>
      <dgm:spPr/>
      <dgm:t>
        <a:bodyPr/>
        <a:lstStyle/>
        <a:p>
          <a:endParaRPr lang="en-US"/>
        </a:p>
      </dgm:t>
    </dgm:pt>
    <dgm:pt modelId="{40F0A3FB-C592-4615-8F70-EC32BF47AED8}" type="sibTrans" cxnId="{A84900F9-1E24-430C-9AA6-2B7FC59D3E68}">
      <dgm:prSet/>
      <dgm:spPr/>
      <dgm:t>
        <a:bodyPr/>
        <a:lstStyle/>
        <a:p>
          <a:endParaRPr lang="en-US"/>
        </a:p>
      </dgm:t>
    </dgm:pt>
    <dgm:pt modelId="{5A282189-93A0-4A39-B2A4-415AC685E0AE}" type="pres">
      <dgm:prSet presAssocID="{CA1E4FE4-7EF7-4583-B664-D9631D772375}" presName="Name0" presStyleCnt="0">
        <dgm:presLayoutVars>
          <dgm:dir/>
          <dgm:animLvl val="lvl"/>
          <dgm:resizeHandles val="exact"/>
        </dgm:presLayoutVars>
      </dgm:prSet>
      <dgm:spPr/>
    </dgm:pt>
    <dgm:pt modelId="{62C79DC0-5F77-4E6A-A574-6E73A24D2932}" type="pres">
      <dgm:prSet presAssocID="{F0E447FF-8EC2-4C54-B69A-1C86687CFE0D}" presName="composite" presStyleCnt="0"/>
      <dgm:spPr/>
    </dgm:pt>
    <dgm:pt modelId="{450620DC-AF13-4A58-8159-949C55CBF568}" type="pres">
      <dgm:prSet presAssocID="{F0E447FF-8EC2-4C54-B69A-1C86687CFE0D}" presName="parTx" presStyleLbl="alignNode1" presStyleIdx="0" presStyleCnt="2">
        <dgm:presLayoutVars>
          <dgm:chMax val="0"/>
          <dgm:chPref val="0"/>
          <dgm:bulletEnabled val="1"/>
        </dgm:presLayoutVars>
      </dgm:prSet>
      <dgm:spPr/>
    </dgm:pt>
    <dgm:pt modelId="{40FA4D4D-9A15-415B-A6F5-40FBE0E1A546}" type="pres">
      <dgm:prSet presAssocID="{F0E447FF-8EC2-4C54-B69A-1C86687CFE0D}" presName="desTx" presStyleLbl="alignAccFollowNode1" presStyleIdx="0" presStyleCnt="2">
        <dgm:presLayoutVars>
          <dgm:bulletEnabled val="1"/>
        </dgm:presLayoutVars>
      </dgm:prSet>
      <dgm:spPr/>
    </dgm:pt>
    <dgm:pt modelId="{9A957E91-3CE1-4166-ABE8-8A7C7465C5F0}" type="pres">
      <dgm:prSet presAssocID="{E8F1D1C8-350D-45CB-89E1-ABFD16D67315}" presName="space" presStyleCnt="0"/>
      <dgm:spPr/>
    </dgm:pt>
    <dgm:pt modelId="{7D9DD0F9-BD25-42D5-BC1E-DEBC7095777D}" type="pres">
      <dgm:prSet presAssocID="{A9D3E45E-9E53-4BDE-8E19-687FEA9DCAF8}" presName="composite" presStyleCnt="0"/>
      <dgm:spPr/>
    </dgm:pt>
    <dgm:pt modelId="{E2497A56-8DB6-4217-9418-80C15666DE35}" type="pres">
      <dgm:prSet presAssocID="{A9D3E45E-9E53-4BDE-8E19-687FEA9DCAF8}" presName="parTx" presStyleLbl="alignNode1" presStyleIdx="1" presStyleCnt="2">
        <dgm:presLayoutVars>
          <dgm:chMax val="0"/>
          <dgm:chPref val="0"/>
          <dgm:bulletEnabled val="1"/>
        </dgm:presLayoutVars>
      </dgm:prSet>
      <dgm:spPr/>
    </dgm:pt>
    <dgm:pt modelId="{F30B6A96-27EA-4718-9D72-2EC46D4F7BA3}" type="pres">
      <dgm:prSet presAssocID="{A9D3E45E-9E53-4BDE-8E19-687FEA9DCAF8}" presName="desTx" presStyleLbl="alignAccFollowNode1" presStyleIdx="1" presStyleCnt="2">
        <dgm:presLayoutVars>
          <dgm:bulletEnabled val="1"/>
        </dgm:presLayoutVars>
      </dgm:prSet>
      <dgm:spPr/>
    </dgm:pt>
  </dgm:ptLst>
  <dgm:cxnLst>
    <dgm:cxn modelId="{C000E337-7E7E-4606-9EAE-8E067827D971}" type="presOf" srcId="{7729B291-7031-4D65-812A-8BBB9A91A1BE}" destId="{40FA4D4D-9A15-415B-A6F5-40FBE0E1A546}" srcOrd="0" destOrd="0" presId="urn:microsoft.com/office/officeart/2005/8/layout/hList1"/>
    <dgm:cxn modelId="{65EBD060-0C8E-4955-960F-2FB84F48AF34}" srcId="{F0E447FF-8EC2-4C54-B69A-1C86687CFE0D}" destId="{7729B291-7031-4D65-812A-8BBB9A91A1BE}" srcOrd="0" destOrd="0" parTransId="{E8F24C4C-905A-4FA6-B2D8-2ADF017B2551}" sibTransId="{E96F00FF-A8B0-4748-9DBC-5E2F4CD404BD}"/>
    <dgm:cxn modelId="{89BC1850-37D7-4BFA-8560-F175E5B0305F}" srcId="{CA1E4FE4-7EF7-4583-B664-D9631D772375}" destId="{F0E447FF-8EC2-4C54-B69A-1C86687CFE0D}" srcOrd="0" destOrd="0" parTransId="{C39B6A2E-0D7A-4D51-92CF-43AA5C0A422C}" sibTransId="{E8F1D1C8-350D-45CB-89E1-ABFD16D67315}"/>
    <dgm:cxn modelId="{6D2481A0-8709-4E31-9DF0-FA4E6424B0B9}" type="presOf" srcId="{CA1E4FE4-7EF7-4583-B664-D9631D772375}" destId="{5A282189-93A0-4A39-B2A4-415AC685E0AE}" srcOrd="0" destOrd="0" presId="urn:microsoft.com/office/officeart/2005/8/layout/hList1"/>
    <dgm:cxn modelId="{B674F5B2-C85B-45B5-98F5-2F385EE5E31E}" type="presOf" srcId="{CA2FCB94-2DA4-44DF-AEA5-9CF9D9F43688}" destId="{F30B6A96-27EA-4718-9D72-2EC46D4F7BA3}" srcOrd="0" destOrd="0" presId="urn:microsoft.com/office/officeart/2005/8/layout/hList1"/>
    <dgm:cxn modelId="{6F1AC6C0-43E6-4AC3-B133-826C2E13B3DC}" srcId="{CA1E4FE4-7EF7-4583-B664-D9631D772375}" destId="{A9D3E45E-9E53-4BDE-8E19-687FEA9DCAF8}" srcOrd="1" destOrd="0" parTransId="{7691171D-AAB7-4462-923E-A904CA2CCB0E}" sibTransId="{178E6249-597B-46FC-B11C-41C371B9338F}"/>
    <dgm:cxn modelId="{509BAECB-C913-467A-B834-78B344A8D14D}" type="presOf" srcId="{F0E447FF-8EC2-4C54-B69A-1C86687CFE0D}" destId="{450620DC-AF13-4A58-8159-949C55CBF568}" srcOrd="0" destOrd="0" presId="urn:microsoft.com/office/officeart/2005/8/layout/hList1"/>
    <dgm:cxn modelId="{905CF4F5-C6F2-44C8-A07D-C3552023C7E5}" type="presOf" srcId="{A9D3E45E-9E53-4BDE-8E19-687FEA9DCAF8}" destId="{E2497A56-8DB6-4217-9418-80C15666DE35}" srcOrd="0" destOrd="0" presId="urn:microsoft.com/office/officeart/2005/8/layout/hList1"/>
    <dgm:cxn modelId="{A84900F9-1E24-430C-9AA6-2B7FC59D3E68}" srcId="{A9D3E45E-9E53-4BDE-8E19-687FEA9DCAF8}" destId="{CA2FCB94-2DA4-44DF-AEA5-9CF9D9F43688}" srcOrd="0" destOrd="0" parTransId="{43E86F68-49AB-437A-ABF5-193EE572FF83}" sibTransId="{40F0A3FB-C592-4615-8F70-EC32BF47AED8}"/>
    <dgm:cxn modelId="{12F85E01-8F56-44C2-8FB4-A3937BA73A5F}" type="presParOf" srcId="{5A282189-93A0-4A39-B2A4-415AC685E0AE}" destId="{62C79DC0-5F77-4E6A-A574-6E73A24D2932}" srcOrd="0" destOrd="0" presId="urn:microsoft.com/office/officeart/2005/8/layout/hList1"/>
    <dgm:cxn modelId="{325FFCFE-E07C-4F3C-8D1D-2085449B0AA6}" type="presParOf" srcId="{62C79DC0-5F77-4E6A-A574-6E73A24D2932}" destId="{450620DC-AF13-4A58-8159-949C55CBF568}" srcOrd="0" destOrd="0" presId="urn:microsoft.com/office/officeart/2005/8/layout/hList1"/>
    <dgm:cxn modelId="{E400EA63-7DC5-4DFA-B458-569DD52C42A3}" type="presParOf" srcId="{62C79DC0-5F77-4E6A-A574-6E73A24D2932}" destId="{40FA4D4D-9A15-415B-A6F5-40FBE0E1A546}" srcOrd="1" destOrd="0" presId="urn:microsoft.com/office/officeart/2005/8/layout/hList1"/>
    <dgm:cxn modelId="{8E921F37-6C75-40CC-B5F4-6C6BCFC52DA3}" type="presParOf" srcId="{5A282189-93A0-4A39-B2A4-415AC685E0AE}" destId="{9A957E91-3CE1-4166-ABE8-8A7C7465C5F0}" srcOrd="1" destOrd="0" presId="urn:microsoft.com/office/officeart/2005/8/layout/hList1"/>
    <dgm:cxn modelId="{B2E4D41F-D3E7-4289-96E3-B28C175E39F5}" type="presParOf" srcId="{5A282189-93A0-4A39-B2A4-415AC685E0AE}" destId="{7D9DD0F9-BD25-42D5-BC1E-DEBC7095777D}" srcOrd="2" destOrd="0" presId="urn:microsoft.com/office/officeart/2005/8/layout/hList1"/>
    <dgm:cxn modelId="{D8ED2D88-A254-4308-B92C-D407F5BE6B2F}" type="presParOf" srcId="{7D9DD0F9-BD25-42D5-BC1E-DEBC7095777D}" destId="{E2497A56-8DB6-4217-9418-80C15666DE35}" srcOrd="0" destOrd="0" presId="urn:microsoft.com/office/officeart/2005/8/layout/hList1"/>
    <dgm:cxn modelId="{27632DBB-68E8-4F18-A737-95F60B2AC74A}" type="presParOf" srcId="{7D9DD0F9-BD25-42D5-BC1E-DEBC7095777D}" destId="{F30B6A96-27EA-4718-9D72-2EC46D4F7BA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5D33C29-ACB6-411C-ACCA-FABB8516D6D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2758FC4-168A-4996-AED9-7F6F55B0215C}">
      <dgm:prSet/>
      <dgm:spPr/>
      <dgm:t>
        <a:bodyPr/>
        <a:lstStyle/>
        <a:p>
          <a:r>
            <a:rPr lang="en-US"/>
            <a:t>Alpha</a:t>
          </a:r>
        </a:p>
      </dgm:t>
    </dgm:pt>
    <dgm:pt modelId="{2DA8DA17-BC4E-45A7-B823-256B12BF645E}" type="parTrans" cxnId="{F4DA09A7-D142-477E-928D-951FE1424861}">
      <dgm:prSet/>
      <dgm:spPr/>
      <dgm:t>
        <a:bodyPr/>
        <a:lstStyle/>
        <a:p>
          <a:endParaRPr lang="en-US"/>
        </a:p>
      </dgm:t>
    </dgm:pt>
    <dgm:pt modelId="{E446A0D5-009D-46DC-8C42-4610DB1875D6}" type="sibTrans" cxnId="{F4DA09A7-D142-477E-928D-951FE1424861}">
      <dgm:prSet/>
      <dgm:spPr/>
      <dgm:t>
        <a:bodyPr/>
        <a:lstStyle/>
        <a:p>
          <a:endParaRPr lang="en-US"/>
        </a:p>
      </dgm:t>
    </dgm:pt>
    <dgm:pt modelId="{CAE5F71F-FFB7-4D90-8761-8F0F45532B7E}">
      <dgm:prSet/>
      <dgm:spPr/>
      <dgm:t>
        <a:bodyPr/>
        <a:lstStyle/>
        <a:p>
          <a:r>
            <a:rPr lang="en-US"/>
            <a:t>Etiquette</a:t>
          </a:r>
        </a:p>
      </dgm:t>
    </dgm:pt>
    <dgm:pt modelId="{A4B0A1D0-1B3B-43DE-BE22-5621C78CAE03}" type="parTrans" cxnId="{4B1A16FD-354A-4F84-908D-3DFD71E23D9C}">
      <dgm:prSet/>
      <dgm:spPr/>
      <dgm:t>
        <a:bodyPr/>
        <a:lstStyle/>
        <a:p>
          <a:endParaRPr lang="en-US"/>
        </a:p>
      </dgm:t>
    </dgm:pt>
    <dgm:pt modelId="{4DED0AFC-DAC4-4696-974C-3FD86CDFDA6C}" type="sibTrans" cxnId="{4B1A16FD-354A-4F84-908D-3DFD71E23D9C}">
      <dgm:prSet/>
      <dgm:spPr/>
      <dgm:t>
        <a:bodyPr/>
        <a:lstStyle/>
        <a:p>
          <a:endParaRPr lang="en-US"/>
        </a:p>
      </dgm:t>
    </dgm:pt>
    <dgm:pt modelId="{65B8857F-6BFE-4E3B-AE3F-F5AE2F2BD248}">
      <dgm:prSet/>
      <dgm:spPr/>
      <dgm:t>
        <a:bodyPr/>
        <a:lstStyle/>
        <a:p>
          <a:r>
            <a:rPr lang="en-US"/>
            <a:t>Tools</a:t>
          </a:r>
        </a:p>
      </dgm:t>
    </dgm:pt>
    <dgm:pt modelId="{C8477AE2-EB2D-437F-BB50-7EEBFCC40CB8}" type="parTrans" cxnId="{434AF21A-8E0B-4448-8F0D-5B4607B7A80F}">
      <dgm:prSet/>
      <dgm:spPr/>
      <dgm:t>
        <a:bodyPr/>
        <a:lstStyle/>
        <a:p>
          <a:endParaRPr lang="en-US"/>
        </a:p>
      </dgm:t>
    </dgm:pt>
    <dgm:pt modelId="{6AA81AC0-ED32-45A2-9822-1949791D588A}" type="sibTrans" cxnId="{434AF21A-8E0B-4448-8F0D-5B4607B7A80F}">
      <dgm:prSet/>
      <dgm:spPr/>
      <dgm:t>
        <a:bodyPr/>
        <a:lstStyle/>
        <a:p>
          <a:endParaRPr lang="en-US"/>
        </a:p>
      </dgm:t>
    </dgm:pt>
    <dgm:pt modelId="{94AAA5A2-C416-47BE-85DB-F394D53CC87A}" type="pres">
      <dgm:prSet presAssocID="{C5D33C29-ACB6-411C-ACCA-FABB8516D6DA}" presName="root" presStyleCnt="0">
        <dgm:presLayoutVars>
          <dgm:dir/>
          <dgm:resizeHandles val="exact"/>
        </dgm:presLayoutVars>
      </dgm:prSet>
      <dgm:spPr/>
    </dgm:pt>
    <dgm:pt modelId="{5D53C6EA-75DC-44EE-BCEE-A4194F86BE03}" type="pres">
      <dgm:prSet presAssocID="{62758FC4-168A-4996-AED9-7F6F55B0215C}" presName="compNode" presStyleCnt="0"/>
      <dgm:spPr/>
    </dgm:pt>
    <dgm:pt modelId="{85C10209-15A8-4761-BDB9-248BD61C456C}" type="pres">
      <dgm:prSet presAssocID="{62758FC4-168A-4996-AED9-7F6F55B0215C}" presName="bgRect" presStyleLbl="bgShp" presStyleIdx="0" presStyleCnt="3"/>
      <dgm:spPr/>
    </dgm:pt>
    <dgm:pt modelId="{E1838462-2269-4D9B-BF8A-3FD6BB600757}" type="pres">
      <dgm:prSet presAssocID="{62758FC4-168A-4996-AED9-7F6F55B0215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Close"/>
        </a:ext>
      </dgm:extLst>
    </dgm:pt>
    <dgm:pt modelId="{0B5EE9CD-9BD6-4272-8C95-BC9E6FEE3BD9}" type="pres">
      <dgm:prSet presAssocID="{62758FC4-168A-4996-AED9-7F6F55B0215C}" presName="spaceRect" presStyleCnt="0"/>
      <dgm:spPr/>
    </dgm:pt>
    <dgm:pt modelId="{492147ED-DB39-4C50-BF80-C60145F949AB}" type="pres">
      <dgm:prSet presAssocID="{62758FC4-168A-4996-AED9-7F6F55B0215C}" presName="parTx" presStyleLbl="revTx" presStyleIdx="0" presStyleCnt="3">
        <dgm:presLayoutVars>
          <dgm:chMax val="0"/>
          <dgm:chPref val="0"/>
        </dgm:presLayoutVars>
      </dgm:prSet>
      <dgm:spPr/>
    </dgm:pt>
    <dgm:pt modelId="{43DC58B8-BAFD-43CC-8812-3884DF6E2FDB}" type="pres">
      <dgm:prSet presAssocID="{E446A0D5-009D-46DC-8C42-4610DB1875D6}" presName="sibTrans" presStyleCnt="0"/>
      <dgm:spPr/>
    </dgm:pt>
    <dgm:pt modelId="{638B4889-1F0B-4B89-B985-A2F5FB75E294}" type="pres">
      <dgm:prSet presAssocID="{CAE5F71F-FFB7-4D90-8761-8F0F45532B7E}" presName="compNode" presStyleCnt="0"/>
      <dgm:spPr/>
    </dgm:pt>
    <dgm:pt modelId="{6B97BD89-F46D-4790-AA11-4417901FC157}" type="pres">
      <dgm:prSet presAssocID="{CAE5F71F-FFB7-4D90-8761-8F0F45532B7E}" presName="bgRect" presStyleLbl="bgShp" presStyleIdx="1" presStyleCnt="3"/>
      <dgm:spPr/>
    </dgm:pt>
    <dgm:pt modelId="{F9CEDFBE-942F-41F5-B5A6-B3E1C19AD4A5}" type="pres">
      <dgm:prSet presAssocID="{CAE5F71F-FFB7-4D90-8761-8F0F45532B7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52F6392C-2615-448B-A24A-0F5D7F62982D}" type="pres">
      <dgm:prSet presAssocID="{CAE5F71F-FFB7-4D90-8761-8F0F45532B7E}" presName="spaceRect" presStyleCnt="0"/>
      <dgm:spPr/>
    </dgm:pt>
    <dgm:pt modelId="{1D57646D-43D1-4574-A2AE-89F8AFED417F}" type="pres">
      <dgm:prSet presAssocID="{CAE5F71F-FFB7-4D90-8761-8F0F45532B7E}" presName="parTx" presStyleLbl="revTx" presStyleIdx="1" presStyleCnt="3">
        <dgm:presLayoutVars>
          <dgm:chMax val="0"/>
          <dgm:chPref val="0"/>
        </dgm:presLayoutVars>
      </dgm:prSet>
      <dgm:spPr/>
    </dgm:pt>
    <dgm:pt modelId="{87BBE18C-5982-40A9-A5F8-93A0D3BA6FC9}" type="pres">
      <dgm:prSet presAssocID="{4DED0AFC-DAC4-4696-974C-3FD86CDFDA6C}" presName="sibTrans" presStyleCnt="0"/>
      <dgm:spPr/>
    </dgm:pt>
    <dgm:pt modelId="{BBFAD26B-F20D-425B-A6B4-3205D46E700B}" type="pres">
      <dgm:prSet presAssocID="{65B8857F-6BFE-4E3B-AE3F-F5AE2F2BD248}" presName="compNode" presStyleCnt="0"/>
      <dgm:spPr/>
    </dgm:pt>
    <dgm:pt modelId="{26F67FC4-10CA-47A9-B1C9-32B98FC0A223}" type="pres">
      <dgm:prSet presAssocID="{65B8857F-6BFE-4E3B-AE3F-F5AE2F2BD248}" presName="bgRect" presStyleLbl="bgShp" presStyleIdx="2" presStyleCnt="3"/>
      <dgm:spPr/>
    </dgm:pt>
    <dgm:pt modelId="{2A82FD5B-E6FC-4F24-A7E8-09BE9DAE820C}" type="pres">
      <dgm:prSet presAssocID="{65B8857F-6BFE-4E3B-AE3F-F5AE2F2BD24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ools"/>
        </a:ext>
      </dgm:extLst>
    </dgm:pt>
    <dgm:pt modelId="{414E4006-7D9A-4625-8463-2FD71D0639DB}" type="pres">
      <dgm:prSet presAssocID="{65B8857F-6BFE-4E3B-AE3F-F5AE2F2BD248}" presName="spaceRect" presStyleCnt="0"/>
      <dgm:spPr/>
    </dgm:pt>
    <dgm:pt modelId="{771EF900-9320-41D6-A5AA-665BB92FBAFC}" type="pres">
      <dgm:prSet presAssocID="{65B8857F-6BFE-4E3B-AE3F-F5AE2F2BD248}" presName="parTx" presStyleLbl="revTx" presStyleIdx="2" presStyleCnt="3">
        <dgm:presLayoutVars>
          <dgm:chMax val="0"/>
          <dgm:chPref val="0"/>
        </dgm:presLayoutVars>
      </dgm:prSet>
      <dgm:spPr/>
    </dgm:pt>
  </dgm:ptLst>
  <dgm:cxnLst>
    <dgm:cxn modelId="{1D200B16-1CE7-4A56-8FC7-4CC4B7F8C285}" type="presOf" srcId="{65B8857F-6BFE-4E3B-AE3F-F5AE2F2BD248}" destId="{771EF900-9320-41D6-A5AA-665BB92FBAFC}" srcOrd="0" destOrd="0" presId="urn:microsoft.com/office/officeart/2018/2/layout/IconVerticalSolidList"/>
    <dgm:cxn modelId="{434AF21A-8E0B-4448-8F0D-5B4607B7A80F}" srcId="{C5D33C29-ACB6-411C-ACCA-FABB8516D6DA}" destId="{65B8857F-6BFE-4E3B-AE3F-F5AE2F2BD248}" srcOrd="2" destOrd="0" parTransId="{C8477AE2-EB2D-437F-BB50-7EEBFCC40CB8}" sibTransId="{6AA81AC0-ED32-45A2-9822-1949791D588A}"/>
    <dgm:cxn modelId="{10AF1575-607B-4354-8E8F-D8C0C2365EDE}" type="presOf" srcId="{CAE5F71F-FFB7-4D90-8761-8F0F45532B7E}" destId="{1D57646D-43D1-4574-A2AE-89F8AFED417F}" srcOrd="0" destOrd="0" presId="urn:microsoft.com/office/officeart/2018/2/layout/IconVerticalSolidList"/>
    <dgm:cxn modelId="{79F2D5A1-89F7-4B5D-AF07-C960A7D1A11C}" type="presOf" srcId="{62758FC4-168A-4996-AED9-7F6F55B0215C}" destId="{492147ED-DB39-4C50-BF80-C60145F949AB}" srcOrd="0" destOrd="0" presId="urn:microsoft.com/office/officeart/2018/2/layout/IconVerticalSolidList"/>
    <dgm:cxn modelId="{F4DA09A7-D142-477E-928D-951FE1424861}" srcId="{C5D33C29-ACB6-411C-ACCA-FABB8516D6DA}" destId="{62758FC4-168A-4996-AED9-7F6F55B0215C}" srcOrd="0" destOrd="0" parTransId="{2DA8DA17-BC4E-45A7-B823-256B12BF645E}" sibTransId="{E446A0D5-009D-46DC-8C42-4610DB1875D6}"/>
    <dgm:cxn modelId="{6189C1E6-E7C9-4DBD-B9D3-F214187B1697}" type="presOf" srcId="{C5D33C29-ACB6-411C-ACCA-FABB8516D6DA}" destId="{94AAA5A2-C416-47BE-85DB-F394D53CC87A}" srcOrd="0" destOrd="0" presId="urn:microsoft.com/office/officeart/2018/2/layout/IconVerticalSolidList"/>
    <dgm:cxn modelId="{4B1A16FD-354A-4F84-908D-3DFD71E23D9C}" srcId="{C5D33C29-ACB6-411C-ACCA-FABB8516D6DA}" destId="{CAE5F71F-FFB7-4D90-8761-8F0F45532B7E}" srcOrd="1" destOrd="0" parTransId="{A4B0A1D0-1B3B-43DE-BE22-5621C78CAE03}" sibTransId="{4DED0AFC-DAC4-4696-974C-3FD86CDFDA6C}"/>
    <dgm:cxn modelId="{992DB7B1-698F-4412-8527-0A73F2083704}" type="presParOf" srcId="{94AAA5A2-C416-47BE-85DB-F394D53CC87A}" destId="{5D53C6EA-75DC-44EE-BCEE-A4194F86BE03}" srcOrd="0" destOrd="0" presId="urn:microsoft.com/office/officeart/2018/2/layout/IconVerticalSolidList"/>
    <dgm:cxn modelId="{6FA6C11D-A265-4F01-AF53-0FB1FBB037CD}" type="presParOf" srcId="{5D53C6EA-75DC-44EE-BCEE-A4194F86BE03}" destId="{85C10209-15A8-4761-BDB9-248BD61C456C}" srcOrd="0" destOrd="0" presId="urn:microsoft.com/office/officeart/2018/2/layout/IconVerticalSolidList"/>
    <dgm:cxn modelId="{BA760A8B-A4D9-42FC-BB95-4F7AF442437A}" type="presParOf" srcId="{5D53C6EA-75DC-44EE-BCEE-A4194F86BE03}" destId="{E1838462-2269-4D9B-BF8A-3FD6BB600757}" srcOrd="1" destOrd="0" presId="urn:microsoft.com/office/officeart/2018/2/layout/IconVerticalSolidList"/>
    <dgm:cxn modelId="{D03BB4AE-6EA2-40AF-9EB1-EC180FCFB54F}" type="presParOf" srcId="{5D53C6EA-75DC-44EE-BCEE-A4194F86BE03}" destId="{0B5EE9CD-9BD6-4272-8C95-BC9E6FEE3BD9}" srcOrd="2" destOrd="0" presId="urn:microsoft.com/office/officeart/2018/2/layout/IconVerticalSolidList"/>
    <dgm:cxn modelId="{1DC59470-F59F-4520-B927-D51007087515}" type="presParOf" srcId="{5D53C6EA-75DC-44EE-BCEE-A4194F86BE03}" destId="{492147ED-DB39-4C50-BF80-C60145F949AB}" srcOrd="3" destOrd="0" presId="urn:microsoft.com/office/officeart/2018/2/layout/IconVerticalSolidList"/>
    <dgm:cxn modelId="{3B9FBC39-4A2C-4337-8486-BC162246571E}" type="presParOf" srcId="{94AAA5A2-C416-47BE-85DB-F394D53CC87A}" destId="{43DC58B8-BAFD-43CC-8812-3884DF6E2FDB}" srcOrd="1" destOrd="0" presId="urn:microsoft.com/office/officeart/2018/2/layout/IconVerticalSolidList"/>
    <dgm:cxn modelId="{1B12DEE8-165B-4B4A-859F-785C12F605DE}" type="presParOf" srcId="{94AAA5A2-C416-47BE-85DB-F394D53CC87A}" destId="{638B4889-1F0B-4B89-B985-A2F5FB75E294}" srcOrd="2" destOrd="0" presId="urn:microsoft.com/office/officeart/2018/2/layout/IconVerticalSolidList"/>
    <dgm:cxn modelId="{A2A80A02-D71D-4518-A151-6C3181986537}" type="presParOf" srcId="{638B4889-1F0B-4B89-B985-A2F5FB75E294}" destId="{6B97BD89-F46D-4790-AA11-4417901FC157}" srcOrd="0" destOrd="0" presId="urn:microsoft.com/office/officeart/2018/2/layout/IconVerticalSolidList"/>
    <dgm:cxn modelId="{0716D494-8295-48AA-8DE1-7D46BC1486AC}" type="presParOf" srcId="{638B4889-1F0B-4B89-B985-A2F5FB75E294}" destId="{F9CEDFBE-942F-41F5-B5A6-B3E1C19AD4A5}" srcOrd="1" destOrd="0" presId="urn:microsoft.com/office/officeart/2018/2/layout/IconVerticalSolidList"/>
    <dgm:cxn modelId="{ED021516-DC6C-491C-9FF7-97AC40F74C0F}" type="presParOf" srcId="{638B4889-1F0B-4B89-B985-A2F5FB75E294}" destId="{52F6392C-2615-448B-A24A-0F5D7F62982D}" srcOrd="2" destOrd="0" presId="urn:microsoft.com/office/officeart/2018/2/layout/IconVerticalSolidList"/>
    <dgm:cxn modelId="{95321E60-B02A-4E27-A68D-CC7DE7B6184F}" type="presParOf" srcId="{638B4889-1F0B-4B89-B985-A2F5FB75E294}" destId="{1D57646D-43D1-4574-A2AE-89F8AFED417F}" srcOrd="3" destOrd="0" presId="urn:microsoft.com/office/officeart/2018/2/layout/IconVerticalSolidList"/>
    <dgm:cxn modelId="{ACACBDA8-1FC9-4771-9008-92B0CA047297}" type="presParOf" srcId="{94AAA5A2-C416-47BE-85DB-F394D53CC87A}" destId="{87BBE18C-5982-40A9-A5F8-93A0D3BA6FC9}" srcOrd="3" destOrd="0" presId="urn:microsoft.com/office/officeart/2018/2/layout/IconVerticalSolidList"/>
    <dgm:cxn modelId="{56200010-47CC-4317-BDF6-CC7C36E406F8}" type="presParOf" srcId="{94AAA5A2-C416-47BE-85DB-F394D53CC87A}" destId="{BBFAD26B-F20D-425B-A6B4-3205D46E700B}" srcOrd="4" destOrd="0" presId="urn:microsoft.com/office/officeart/2018/2/layout/IconVerticalSolidList"/>
    <dgm:cxn modelId="{B8F65F12-A279-41AC-B80A-66FD772AA029}" type="presParOf" srcId="{BBFAD26B-F20D-425B-A6B4-3205D46E700B}" destId="{26F67FC4-10CA-47A9-B1C9-32B98FC0A223}" srcOrd="0" destOrd="0" presId="urn:microsoft.com/office/officeart/2018/2/layout/IconVerticalSolidList"/>
    <dgm:cxn modelId="{9944FC93-315F-410E-8EC2-81D84A5918B1}" type="presParOf" srcId="{BBFAD26B-F20D-425B-A6B4-3205D46E700B}" destId="{2A82FD5B-E6FC-4F24-A7E8-09BE9DAE820C}" srcOrd="1" destOrd="0" presId="urn:microsoft.com/office/officeart/2018/2/layout/IconVerticalSolidList"/>
    <dgm:cxn modelId="{6BD7D9BF-C436-41B6-A1D5-4553B23F64AC}" type="presParOf" srcId="{BBFAD26B-F20D-425B-A6B4-3205D46E700B}" destId="{414E4006-7D9A-4625-8463-2FD71D0639DB}" srcOrd="2" destOrd="0" presId="urn:microsoft.com/office/officeart/2018/2/layout/IconVerticalSolidList"/>
    <dgm:cxn modelId="{E3150308-EEDD-4A29-B3E0-CFCF2A14F612}" type="presParOf" srcId="{BBFAD26B-F20D-425B-A6B4-3205D46E700B}" destId="{771EF900-9320-41D6-A5AA-665BB92FBAF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9C9E618-D187-4313-8923-73B03B30714F}"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57313170-5BA2-4CE1-8DDE-FA12A0D23F34}">
      <dgm:prSet/>
      <dgm:spPr/>
      <dgm:t>
        <a:bodyPr/>
        <a:lstStyle/>
        <a:p>
          <a:r>
            <a:rPr lang="en-US"/>
            <a:t>camera / no camera </a:t>
          </a:r>
        </a:p>
      </dgm:t>
    </dgm:pt>
    <dgm:pt modelId="{14B15835-BA16-480D-96DA-F475B305E5AE}" type="parTrans" cxnId="{8DC447C2-9117-4F3D-8794-5A8656E4A7DF}">
      <dgm:prSet/>
      <dgm:spPr/>
      <dgm:t>
        <a:bodyPr/>
        <a:lstStyle/>
        <a:p>
          <a:endParaRPr lang="en-US"/>
        </a:p>
      </dgm:t>
    </dgm:pt>
    <dgm:pt modelId="{F7D444C3-0289-4FAD-8F97-59DB43D24F75}" type="sibTrans" cxnId="{8DC447C2-9117-4F3D-8794-5A8656E4A7DF}">
      <dgm:prSet/>
      <dgm:spPr/>
      <dgm:t>
        <a:bodyPr/>
        <a:lstStyle/>
        <a:p>
          <a:endParaRPr lang="en-US"/>
        </a:p>
      </dgm:t>
    </dgm:pt>
    <dgm:pt modelId="{6E3BD5D0-7F50-45BB-9E4A-2CA8EE655501}">
      <dgm:prSet/>
      <dgm:spPr/>
      <dgm:t>
        <a:bodyPr/>
        <a:lstStyle/>
        <a:p>
          <a:r>
            <a:rPr lang="en-US"/>
            <a:t>dress</a:t>
          </a:r>
        </a:p>
      </dgm:t>
    </dgm:pt>
    <dgm:pt modelId="{DFC9CB5B-AFBA-40E0-84BE-DC72B5318C99}" type="parTrans" cxnId="{4DB2C767-13EE-4855-B170-8ABF3E0C5903}">
      <dgm:prSet/>
      <dgm:spPr/>
      <dgm:t>
        <a:bodyPr/>
        <a:lstStyle/>
        <a:p>
          <a:endParaRPr lang="en-US"/>
        </a:p>
      </dgm:t>
    </dgm:pt>
    <dgm:pt modelId="{9BDA406D-A8E6-4190-A995-B72266AEFE98}" type="sibTrans" cxnId="{4DB2C767-13EE-4855-B170-8ABF3E0C5903}">
      <dgm:prSet/>
      <dgm:spPr/>
      <dgm:t>
        <a:bodyPr/>
        <a:lstStyle/>
        <a:p>
          <a:endParaRPr lang="en-US"/>
        </a:p>
      </dgm:t>
    </dgm:pt>
    <dgm:pt modelId="{555D25FA-0CB4-4F15-B331-28DFC80E9CB8}">
      <dgm:prSet/>
      <dgm:spPr/>
      <dgm:t>
        <a:bodyPr/>
        <a:lstStyle/>
        <a:p>
          <a:r>
            <a:rPr lang="en-US"/>
            <a:t>eye contact</a:t>
          </a:r>
        </a:p>
      </dgm:t>
    </dgm:pt>
    <dgm:pt modelId="{C9023D20-BBEF-4B4E-B7AC-78B9081FC8BC}" type="parTrans" cxnId="{8BCE3DCC-C2C8-4702-BE1E-1A9820148EAC}">
      <dgm:prSet/>
      <dgm:spPr/>
      <dgm:t>
        <a:bodyPr/>
        <a:lstStyle/>
        <a:p>
          <a:endParaRPr lang="en-US"/>
        </a:p>
      </dgm:t>
    </dgm:pt>
    <dgm:pt modelId="{4CC5078C-A086-4E6C-8CAE-DDBFD1506A4A}" type="sibTrans" cxnId="{8BCE3DCC-C2C8-4702-BE1E-1A9820148EAC}">
      <dgm:prSet/>
      <dgm:spPr/>
      <dgm:t>
        <a:bodyPr/>
        <a:lstStyle/>
        <a:p>
          <a:endParaRPr lang="en-US"/>
        </a:p>
      </dgm:t>
    </dgm:pt>
    <dgm:pt modelId="{1DAEE5FF-97E6-4DD6-B790-E68A085C4D26}">
      <dgm:prSet/>
      <dgm:spPr/>
      <dgm:t>
        <a:bodyPr/>
        <a:lstStyle/>
        <a:p>
          <a:r>
            <a:rPr lang="en-US"/>
            <a:t>distracted participants</a:t>
          </a:r>
        </a:p>
      </dgm:t>
    </dgm:pt>
    <dgm:pt modelId="{B9EBCF3E-D2E1-4C89-8913-0988703DF02C}" type="parTrans" cxnId="{C115CE99-6117-4652-A9E9-1937A07538D2}">
      <dgm:prSet/>
      <dgm:spPr/>
      <dgm:t>
        <a:bodyPr/>
        <a:lstStyle/>
        <a:p>
          <a:endParaRPr lang="en-US"/>
        </a:p>
      </dgm:t>
    </dgm:pt>
    <dgm:pt modelId="{571BC6D5-AA63-4BD7-99F3-524598355A63}" type="sibTrans" cxnId="{C115CE99-6117-4652-A9E9-1937A07538D2}">
      <dgm:prSet/>
      <dgm:spPr/>
      <dgm:t>
        <a:bodyPr/>
        <a:lstStyle/>
        <a:p>
          <a:endParaRPr lang="en-US"/>
        </a:p>
      </dgm:t>
    </dgm:pt>
    <dgm:pt modelId="{AC148B64-0D62-4954-B81F-E4CCE2A7FE86}">
      <dgm:prSet/>
      <dgm:spPr/>
      <dgm:t>
        <a:bodyPr/>
        <a:lstStyle/>
        <a:p>
          <a:r>
            <a:rPr lang="en-US"/>
            <a:t>chat vs voice</a:t>
          </a:r>
        </a:p>
      </dgm:t>
    </dgm:pt>
    <dgm:pt modelId="{C3D9E01F-0803-4C26-B524-3E05E8A3DE99}" type="parTrans" cxnId="{B8E0DEA2-AEB3-4720-9C64-3F75CF21FF52}">
      <dgm:prSet/>
      <dgm:spPr/>
      <dgm:t>
        <a:bodyPr/>
        <a:lstStyle/>
        <a:p>
          <a:endParaRPr lang="en-US"/>
        </a:p>
      </dgm:t>
    </dgm:pt>
    <dgm:pt modelId="{46A7AE00-C2C4-46D7-B65A-1C67CCC230FE}" type="sibTrans" cxnId="{B8E0DEA2-AEB3-4720-9C64-3F75CF21FF52}">
      <dgm:prSet/>
      <dgm:spPr/>
      <dgm:t>
        <a:bodyPr/>
        <a:lstStyle/>
        <a:p>
          <a:endParaRPr lang="en-US"/>
        </a:p>
      </dgm:t>
    </dgm:pt>
    <dgm:pt modelId="{71F730AE-BB7A-46B1-AAFC-37A47712AA12}">
      <dgm:prSet/>
      <dgm:spPr/>
      <dgm:t>
        <a:bodyPr/>
        <a:lstStyle/>
        <a:p>
          <a:r>
            <a:rPr lang="en-US"/>
            <a:t>environment</a:t>
          </a:r>
        </a:p>
      </dgm:t>
    </dgm:pt>
    <dgm:pt modelId="{3B696C0B-16B7-41A2-A86B-80F4BF97CFE4}" type="parTrans" cxnId="{E8B6C4F9-AE22-46CD-A7D9-AB32321F9654}">
      <dgm:prSet/>
      <dgm:spPr/>
      <dgm:t>
        <a:bodyPr/>
        <a:lstStyle/>
        <a:p>
          <a:endParaRPr lang="en-US"/>
        </a:p>
      </dgm:t>
    </dgm:pt>
    <dgm:pt modelId="{BFC6F18B-EE6E-4370-ACDB-053159528E9C}" type="sibTrans" cxnId="{E8B6C4F9-AE22-46CD-A7D9-AB32321F9654}">
      <dgm:prSet/>
      <dgm:spPr/>
      <dgm:t>
        <a:bodyPr/>
        <a:lstStyle/>
        <a:p>
          <a:endParaRPr lang="en-US"/>
        </a:p>
      </dgm:t>
    </dgm:pt>
    <dgm:pt modelId="{0FB1DEF3-DC98-4775-A0D4-59AD3C2FC3C3}">
      <dgm:prSet/>
      <dgm:spPr/>
      <dgm:t>
        <a:bodyPr/>
        <a:lstStyle/>
        <a:p>
          <a:r>
            <a:rPr lang="en-US"/>
            <a:t>late</a:t>
          </a:r>
        </a:p>
      </dgm:t>
    </dgm:pt>
    <dgm:pt modelId="{171B4137-6B1C-42B3-BEFB-38F4C9159490}" type="parTrans" cxnId="{8140EF91-8D2E-4300-BCDF-B586A41C75A0}">
      <dgm:prSet/>
      <dgm:spPr/>
      <dgm:t>
        <a:bodyPr/>
        <a:lstStyle/>
        <a:p>
          <a:endParaRPr lang="en-US"/>
        </a:p>
      </dgm:t>
    </dgm:pt>
    <dgm:pt modelId="{032AF2A9-35AC-49AC-B12C-3F41F6BF1319}" type="sibTrans" cxnId="{8140EF91-8D2E-4300-BCDF-B586A41C75A0}">
      <dgm:prSet/>
      <dgm:spPr/>
      <dgm:t>
        <a:bodyPr/>
        <a:lstStyle/>
        <a:p>
          <a:endParaRPr lang="en-US"/>
        </a:p>
      </dgm:t>
    </dgm:pt>
    <dgm:pt modelId="{7532A8A0-3851-460E-BDEB-03973C2F4C57}" type="pres">
      <dgm:prSet presAssocID="{59C9E618-D187-4313-8923-73B03B30714F}" presName="vert0" presStyleCnt="0">
        <dgm:presLayoutVars>
          <dgm:dir/>
          <dgm:animOne val="branch"/>
          <dgm:animLvl val="lvl"/>
        </dgm:presLayoutVars>
      </dgm:prSet>
      <dgm:spPr/>
    </dgm:pt>
    <dgm:pt modelId="{966E7827-2837-48E9-AF5C-FE9C6E3AA544}" type="pres">
      <dgm:prSet presAssocID="{57313170-5BA2-4CE1-8DDE-FA12A0D23F34}" presName="thickLine" presStyleLbl="alignNode1" presStyleIdx="0" presStyleCnt="7"/>
      <dgm:spPr/>
    </dgm:pt>
    <dgm:pt modelId="{CD1B29B7-85FD-4F07-9BC5-54B556A7114A}" type="pres">
      <dgm:prSet presAssocID="{57313170-5BA2-4CE1-8DDE-FA12A0D23F34}" presName="horz1" presStyleCnt="0"/>
      <dgm:spPr/>
    </dgm:pt>
    <dgm:pt modelId="{92C01522-3360-474A-81AC-85E61F3490F8}" type="pres">
      <dgm:prSet presAssocID="{57313170-5BA2-4CE1-8DDE-FA12A0D23F34}" presName="tx1" presStyleLbl="revTx" presStyleIdx="0" presStyleCnt="7"/>
      <dgm:spPr/>
    </dgm:pt>
    <dgm:pt modelId="{5AB1C5C0-E0BE-4504-A4EC-3F27EAE049A7}" type="pres">
      <dgm:prSet presAssocID="{57313170-5BA2-4CE1-8DDE-FA12A0D23F34}" presName="vert1" presStyleCnt="0"/>
      <dgm:spPr/>
    </dgm:pt>
    <dgm:pt modelId="{0B5E1A04-61CE-46ED-A865-37E6E57117E9}" type="pres">
      <dgm:prSet presAssocID="{6E3BD5D0-7F50-45BB-9E4A-2CA8EE655501}" presName="thickLine" presStyleLbl="alignNode1" presStyleIdx="1" presStyleCnt="7"/>
      <dgm:spPr/>
    </dgm:pt>
    <dgm:pt modelId="{62FCF14E-DE8E-4A75-B552-3D29FF9D072C}" type="pres">
      <dgm:prSet presAssocID="{6E3BD5D0-7F50-45BB-9E4A-2CA8EE655501}" presName="horz1" presStyleCnt="0"/>
      <dgm:spPr/>
    </dgm:pt>
    <dgm:pt modelId="{4EDD81F0-3C95-441C-A44D-FC5EEA405E31}" type="pres">
      <dgm:prSet presAssocID="{6E3BD5D0-7F50-45BB-9E4A-2CA8EE655501}" presName="tx1" presStyleLbl="revTx" presStyleIdx="1" presStyleCnt="7"/>
      <dgm:spPr/>
    </dgm:pt>
    <dgm:pt modelId="{9FB1D890-92E9-40BB-A25A-16C15FDAE907}" type="pres">
      <dgm:prSet presAssocID="{6E3BD5D0-7F50-45BB-9E4A-2CA8EE655501}" presName="vert1" presStyleCnt="0"/>
      <dgm:spPr/>
    </dgm:pt>
    <dgm:pt modelId="{CBBCB415-C6C4-4613-9324-4AB88AE3B7E6}" type="pres">
      <dgm:prSet presAssocID="{555D25FA-0CB4-4F15-B331-28DFC80E9CB8}" presName="thickLine" presStyleLbl="alignNode1" presStyleIdx="2" presStyleCnt="7"/>
      <dgm:spPr/>
    </dgm:pt>
    <dgm:pt modelId="{A6F79A8C-20C4-49C4-9052-DCE889C162F3}" type="pres">
      <dgm:prSet presAssocID="{555D25FA-0CB4-4F15-B331-28DFC80E9CB8}" presName="horz1" presStyleCnt="0"/>
      <dgm:spPr/>
    </dgm:pt>
    <dgm:pt modelId="{6B05C4D3-C985-4834-A502-62923F7C10B2}" type="pres">
      <dgm:prSet presAssocID="{555D25FA-0CB4-4F15-B331-28DFC80E9CB8}" presName="tx1" presStyleLbl="revTx" presStyleIdx="2" presStyleCnt="7"/>
      <dgm:spPr/>
    </dgm:pt>
    <dgm:pt modelId="{BDAC14A0-6217-411E-8230-E0A506F86FCD}" type="pres">
      <dgm:prSet presAssocID="{555D25FA-0CB4-4F15-B331-28DFC80E9CB8}" presName="vert1" presStyleCnt="0"/>
      <dgm:spPr/>
    </dgm:pt>
    <dgm:pt modelId="{77B2827D-0DF2-4358-BCFA-D0F9B54FD7FA}" type="pres">
      <dgm:prSet presAssocID="{1DAEE5FF-97E6-4DD6-B790-E68A085C4D26}" presName="thickLine" presStyleLbl="alignNode1" presStyleIdx="3" presStyleCnt="7"/>
      <dgm:spPr/>
    </dgm:pt>
    <dgm:pt modelId="{AA958E43-2168-4CEB-BCDD-4AC8A1317E7A}" type="pres">
      <dgm:prSet presAssocID="{1DAEE5FF-97E6-4DD6-B790-E68A085C4D26}" presName="horz1" presStyleCnt="0"/>
      <dgm:spPr/>
    </dgm:pt>
    <dgm:pt modelId="{32A8E75D-BC2C-46B5-A7E1-4FB541E73E79}" type="pres">
      <dgm:prSet presAssocID="{1DAEE5FF-97E6-4DD6-B790-E68A085C4D26}" presName="tx1" presStyleLbl="revTx" presStyleIdx="3" presStyleCnt="7"/>
      <dgm:spPr/>
    </dgm:pt>
    <dgm:pt modelId="{E84B244E-2FB7-4151-B758-A9DF6DB5B30A}" type="pres">
      <dgm:prSet presAssocID="{1DAEE5FF-97E6-4DD6-B790-E68A085C4D26}" presName="vert1" presStyleCnt="0"/>
      <dgm:spPr/>
    </dgm:pt>
    <dgm:pt modelId="{0FC97676-5D89-4D62-A05C-418C298877ED}" type="pres">
      <dgm:prSet presAssocID="{AC148B64-0D62-4954-B81F-E4CCE2A7FE86}" presName="thickLine" presStyleLbl="alignNode1" presStyleIdx="4" presStyleCnt="7"/>
      <dgm:spPr/>
    </dgm:pt>
    <dgm:pt modelId="{5A978377-0433-4360-889A-6A1D725B0C31}" type="pres">
      <dgm:prSet presAssocID="{AC148B64-0D62-4954-B81F-E4CCE2A7FE86}" presName="horz1" presStyleCnt="0"/>
      <dgm:spPr/>
    </dgm:pt>
    <dgm:pt modelId="{B7791C4A-DAE1-4714-8F70-CA0C083FDE4E}" type="pres">
      <dgm:prSet presAssocID="{AC148B64-0D62-4954-B81F-E4CCE2A7FE86}" presName="tx1" presStyleLbl="revTx" presStyleIdx="4" presStyleCnt="7"/>
      <dgm:spPr/>
    </dgm:pt>
    <dgm:pt modelId="{59B867B7-001E-4069-89F6-E0F8FA1F9587}" type="pres">
      <dgm:prSet presAssocID="{AC148B64-0D62-4954-B81F-E4CCE2A7FE86}" presName="vert1" presStyleCnt="0"/>
      <dgm:spPr/>
    </dgm:pt>
    <dgm:pt modelId="{4F08D7CC-EE4B-4C5E-B78F-681ED62DF06A}" type="pres">
      <dgm:prSet presAssocID="{71F730AE-BB7A-46B1-AAFC-37A47712AA12}" presName="thickLine" presStyleLbl="alignNode1" presStyleIdx="5" presStyleCnt="7"/>
      <dgm:spPr/>
    </dgm:pt>
    <dgm:pt modelId="{B7F0ED7B-B20E-4EBC-AAB1-C2B322954A54}" type="pres">
      <dgm:prSet presAssocID="{71F730AE-BB7A-46B1-AAFC-37A47712AA12}" presName="horz1" presStyleCnt="0"/>
      <dgm:spPr/>
    </dgm:pt>
    <dgm:pt modelId="{3D15F262-E12A-40EC-BACE-31A7C03DF4BF}" type="pres">
      <dgm:prSet presAssocID="{71F730AE-BB7A-46B1-AAFC-37A47712AA12}" presName="tx1" presStyleLbl="revTx" presStyleIdx="5" presStyleCnt="7"/>
      <dgm:spPr/>
    </dgm:pt>
    <dgm:pt modelId="{22D155E7-69C5-449D-9615-5D7F03F66603}" type="pres">
      <dgm:prSet presAssocID="{71F730AE-BB7A-46B1-AAFC-37A47712AA12}" presName="vert1" presStyleCnt="0"/>
      <dgm:spPr/>
    </dgm:pt>
    <dgm:pt modelId="{316CC526-A1CA-4D72-9056-F7B2E790595B}" type="pres">
      <dgm:prSet presAssocID="{0FB1DEF3-DC98-4775-A0D4-59AD3C2FC3C3}" presName="thickLine" presStyleLbl="alignNode1" presStyleIdx="6" presStyleCnt="7"/>
      <dgm:spPr/>
    </dgm:pt>
    <dgm:pt modelId="{419A3C56-08CA-4750-A4A8-CA613B34205D}" type="pres">
      <dgm:prSet presAssocID="{0FB1DEF3-DC98-4775-A0D4-59AD3C2FC3C3}" presName="horz1" presStyleCnt="0"/>
      <dgm:spPr/>
    </dgm:pt>
    <dgm:pt modelId="{5E172BD0-4FEA-437A-A3CB-4742DB1760D4}" type="pres">
      <dgm:prSet presAssocID="{0FB1DEF3-DC98-4775-A0D4-59AD3C2FC3C3}" presName="tx1" presStyleLbl="revTx" presStyleIdx="6" presStyleCnt="7"/>
      <dgm:spPr/>
    </dgm:pt>
    <dgm:pt modelId="{19541E7F-454D-4C42-A680-A243B4F40CAE}" type="pres">
      <dgm:prSet presAssocID="{0FB1DEF3-DC98-4775-A0D4-59AD3C2FC3C3}" presName="vert1" presStyleCnt="0"/>
      <dgm:spPr/>
    </dgm:pt>
  </dgm:ptLst>
  <dgm:cxnLst>
    <dgm:cxn modelId="{AB9C9707-0EA9-49BA-8EFF-A7BB605FE355}" type="presOf" srcId="{1DAEE5FF-97E6-4DD6-B790-E68A085C4D26}" destId="{32A8E75D-BC2C-46B5-A7E1-4FB541E73E79}" srcOrd="0" destOrd="0" presId="urn:microsoft.com/office/officeart/2008/layout/LinedList"/>
    <dgm:cxn modelId="{E5C8EB41-772D-4193-8EBF-D62FEA229877}" type="presOf" srcId="{6E3BD5D0-7F50-45BB-9E4A-2CA8EE655501}" destId="{4EDD81F0-3C95-441C-A44D-FC5EEA405E31}" srcOrd="0" destOrd="0" presId="urn:microsoft.com/office/officeart/2008/layout/LinedList"/>
    <dgm:cxn modelId="{4DB2C767-13EE-4855-B170-8ABF3E0C5903}" srcId="{59C9E618-D187-4313-8923-73B03B30714F}" destId="{6E3BD5D0-7F50-45BB-9E4A-2CA8EE655501}" srcOrd="1" destOrd="0" parTransId="{DFC9CB5B-AFBA-40E0-84BE-DC72B5318C99}" sibTransId="{9BDA406D-A8E6-4190-A995-B72266AEFE98}"/>
    <dgm:cxn modelId="{7D855B6C-A4D5-475A-A1A5-4813B584B377}" type="presOf" srcId="{59C9E618-D187-4313-8923-73B03B30714F}" destId="{7532A8A0-3851-460E-BDEB-03973C2F4C57}" srcOrd="0" destOrd="0" presId="urn:microsoft.com/office/officeart/2008/layout/LinedList"/>
    <dgm:cxn modelId="{8140EF91-8D2E-4300-BCDF-B586A41C75A0}" srcId="{59C9E618-D187-4313-8923-73B03B30714F}" destId="{0FB1DEF3-DC98-4775-A0D4-59AD3C2FC3C3}" srcOrd="6" destOrd="0" parTransId="{171B4137-6B1C-42B3-BEFB-38F4C9159490}" sibTransId="{032AF2A9-35AC-49AC-B12C-3F41F6BF1319}"/>
    <dgm:cxn modelId="{C115CE99-6117-4652-A9E9-1937A07538D2}" srcId="{59C9E618-D187-4313-8923-73B03B30714F}" destId="{1DAEE5FF-97E6-4DD6-B790-E68A085C4D26}" srcOrd="3" destOrd="0" parTransId="{B9EBCF3E-D2E1-4C89-8913-0988703DF02C}" sibTransId="{571BC6D5-AA63-4BD7-99F3-524598355A63}"/>
    <dgm:cxn modelId="{77D25B9E-BA29-4366-A185-C10A3059A36E}" type="presOf" srcId="{AC148B64-0D62-4954-B81F-E4CCE2A7FE86}" destId="{B7791C4A-DAE1-4714-8F70-CA0C083FDE4E}" srcOrd="0" destOrd="0" presId="urn:microsoft.com/office/officeart/2008/layout/LinedList"/>
    <dgm:cxn modelId="{B8E0DEA2-AEB3-4720-9C64-3F75CF21FF52}" srcId="{59C9E618-D187-4313-8923-73B03B30714F}" destId="{AC148B64-0D62-4954-B81F-E4CCE2A7FE86}" srcOrd="4" destOrd="0" parTransId="{C3D9E01F-0803-4C26-B524-3E05E8A3DE99}" sibTransId="{46A7AE00-C2C4-46D7-B65A-1C67CCC230FE}"/>
    <dgm:cxn modelId="{F63DA0B0-7416-40F1-88A5-7FC8933DC451}" type="presOf" srcId="{57313170-5BA2-4CE1-8DDE-FA12A0D23F34}" destId="{92C01522-3360-474A-81AC-85E61F3490F8}" srcOrd="0" destOrd="0" presId="urn:microsoft.com/office/officeart/2008/layout/LinedList"/>
    <dgm:cxn modelId="{AB62E1B7-4496-4BB3-AE67-EB8AC1CF604F}" type="presOf" srcId="{71F730AE-BB7A-46B1-AAFC-37A47712AA12}" destId="{3D15F262-E12A-40EC-BACE-31A7C03DF4BF}" srcOrd="0" destOrd="0" presId="urn:microsoft.com/office/officeart/2008/layout/LinedList"/>
    <dgm:cxn modelId="{67E931BB-E033-444A-9457-9EAC216C7E5F}" type="presOf" srcId="{555D25FA-0CB4-4F15-B331-28DFC80E9CB8}" destId="{6B05C4D3-C985-4834-A502-62923F7C10B2}" srcOrd="0" destOrd="0" presId="urn:microsoft.com/office/officeart/2008/layout/LinedList"/>
    <dgm:cxn modelId="{8DC447C2-9117-4F3D-8794-5A8656E4A7DF}" srcId="{59C9E618-D187-4313-8923-73B03B30714F}" destId="{57313170-5BA2-4CE1-8DDE-FA12A0D23F34}" srcOrd="0" destOrd="0" parTransId="{14B15835-BA16-480D-96DA-F475B305E5AE}" sibTransId="{F7D444C3-0289-4FAD-8F97-59DB43D24F75}"/>
    <dgm:cxn modelId="{8BCE3DCC-C2C8-4702-BE1E-1A9820148EAC}" srcId="{59C9E618-D187-4313-8923-73B03B30714F}" destId="{555D25FA-0CB4-4F15-B331-28DFC80E9CB8}" srcOrd="2" destOrd="0" parTransId="{C9023D20-BBEF-4B4E-B7AC-78B9081FC8BC}" sibTransId="{4CC5078C-A086-4E6C-8CAE-DDBFD1506A4A}"/>
    <dgm:cxn modelId="{9EF9A7EF-6144-4FFC-B52C-771DF483D1AB}" type="presOf" srcId="{0FB1DEF3-DC98-4775-A0D4-59AD3C2FC3C3}" destId="{5E172BD0-4FEA-437A-A3CB-4742DB1760D4}" srcOrd="0" destOrd="0" presId="urn:microsoft.com/office/officeart/2008/layout/LinedList"/>
    <dgm:cxn modelId="{E8B6C4F9-AE22-46CD-A7D9-AB32321F9654}" srcId="{59C9E618-D187-4313-8923-73B03B30714F}" destId="{71F730AE-BB7A-46B1-AAFC-37A47712AA12}" srcOrd="5" destOrd="0" parTransId="{3B696C0B-16B7-41A2-A86B-80F4BF97CFE4}" sibTransId="{BFC6F18B-EE6E-4370-ACDB-053159528E9C}"/>
    <dgm:cxn modelId="{9F493DD4-A6C5-4596-9C83-ED210F6AAB79}" type="presParOf" srcId="{7532A8A0-3851-460E-BDEB-03973C2F4C57}" destId="{966E7827-2837-48E9-AF5C-FE9C6E3AA544}" srcOrd="0" destOrd="0" presId="urn:microsoft.com/office/officeart/2008/layout/LinedList"/>
    <dgm:cxn modelId="{C2EB02B6-86D5-4A76-A7B9-C06A2F8BB8EC}" type="presParOf" srcId="{7532A8A0-3851-460E-BDEB-03973C2F4C57}" destId="{CD1B29B7-85FD-4F07-9BC5-54B556A7114A}" srcOrd="1" destOrd="0" presId="urn:microsoft.com/office/officeart/2008/layout/LinedList"/>
    <dgm:cxn modelId="{CF18ECF2-88BC-44A0-9E61-3EA43C088C95}" type="presParOf" srcId="{CD1B29B7-85FD-4F07-9BC5-54B556A7114A}" destId="{92C01522-3360-474A-81AC-85E61F3490F8}" srcOrd="0" destOrd="0" presId="urn:microsoft.com/office/officeart/2008/layout/LinedList"/>
    <dgm:cxn modelId="{40A616ED-CA5D-4A2B-B9D0-A1D9331B36B5}" type="presParOf" srcId="{CD1B29B7-85FD-4F07-9BC5-54B556A7114A}" destId="{5AB1C5C0-E0BE-4504-A4EC-3F27EAE049A7}" srcOrd="1" destOrd="0" presId="urn:microsoft.com/office/officeart/2008/layout/LinedList"/>
    <dgm:cxn modelId="{33AC04B9-6F5F-4D17-A177-0C27588855E0}" type="presParOf" srcId="{7532A8A0-3851-460E-BDEB-03973C2F4C57}" destId="{0B5E1A04-61CE-46ED-A865-37E6E57117E9}" srcOrd="2" destOrd="0" presId="urn:microsoft.com/office/officeart/2008/layout/LinedList"/>
    <dgm:cxn modelId="{F367B505-EAF7-4468-B4BC-0BE78A6B180A}" type="presParOf" srcId="{7532A8A0-3851-460E-BDEB-03973C2F4C57}" destId="{62FCF14E-DE8E-4A75-B552-3D29FF9D072C}" srcOrd="3" destOrd="0" presId="urn:microsoft.com/office/officeart/2008/layout/LinedList"/>
    <dgm:cxn modelId="{1E23AA03-9306-4687-9D80-0DE002783BCA}" type="presParOf" srcId="{62FCF14E-DE8E-4A75-B552-3D29FF9D072C}" destId="{4EDD81F0-3C95-441C-A44D-FC5EEA405E31}" srcOrd="0" destOrd="0" presId="urn:microsoft.com/office/officeart/2008/layout/LinedList"/>
    <dgm:cxn modelId="{751B5B5D-8F03-4A14-AA92-D2E6B5136861}" type="presParOf" srcId="{62FCF14E-DE8E-4A75-B552-3D29FF9D072C}" destId="{9FB1D890-92E9-40BB-A25A-16C15FDAE907}" srcOrd="1" destOrd="0" presId="urn:microsoft.com/office/officeart/2008/layout/LinedList"/>
    <dgm:cxn modelId="{88816727-DA24-4B1C-9A67-1D926B27981F}" type="presParOf" srcId="{7532A8A0-3851-460E-BDEB-03973C2F4C57}" destId="{CBBCB415-C6C4-4613-9324-4AB88AE3B7E6}" srcOrd="4" destOrd="0" presId="urn:microsoft.com/office/officeart/2008/layout/LinedList"/>
    <dgm:cxn modelId="{65C4BD0E-E952-42F6-B577-F34A30523DE1}" type="presParOf" srcId="{7532A8A0-3851-460E-BDEB-03973C2F4C57}" destId="{A6F79A8C-20C4-49C4-9052-DCE889C162F3}" srcOrd="5" destOrd="0" presId="urn:microsoft.com/office/officeart/2008/layout/LinedList"/>
    <dgm:cxn modelId="{E8532B61-C509-46FF-A0C4-4D07BADA04FC}" type="presParOf" srcId="{A6F79A8C-20C4-49C4-9052-DCE889C162F3}" destId="{6B05C4D3-C985-4834-A502-62923F7C10B2}" srcOrd="0" destOrd="0" presId="urn:microsoft.com/office/officeart/2008/layout/LinedList"/>
    <dgm:cxn modelId="{31177051-30A3-4347-8F76-246FB130E8CA}" type="presParOf" srcId="{A6F79A8C-20C4-49C4-9052-DCE889C162F3}" destId="{BDAC14A0-6217-411E-8230-E0A506F86FCD}" srcOrd="1" destOrd="0" presId="urn:microsoft.com/office/officeart/2008/layout/LinedList"/>
    <dgm:cxn modelId="{9781D90F-030E-4212-8C43-4FC1EA8D6B42}" type="presParOf" srcId="{7532A8A0-3851-460E-BDEB-03973C2F4C57}" destId="{77B2827D-0DF2-4358-BCFA-D0F9B54FD7FA}" srcOrd="6" destOrd="0" presId="urn:microsoft.com/office/officeart/2008/layout/LinedList"/>
    <dgm:cxn modelId="{82931C61-F9BD-4366-80E8-DD56E50D907A}" type="presParOf" srcId="{7532A8A0-3851-460E-BDEB-03973C2F4C57}" destId="{AA958E43-2168-4CEB-BCDD-4AC8A1317E7A}" srcOrd="7" destOrd="0" presId="urn:microsoft.com/office/officeart/2008/layout/LinedList"/>
    <dgm:cxn modelId="{4DAED885-C5DA-44FA-8E96-3D92CD729967}" type="presParOf" srcId="{AA958E43-2168-4CEB-BCDD-4AC8A1317E7A}" destId="{32A8E75D-BC2C-46B5-A7E1-4FB541E73E79}" srcOrd="0" destOrd="0" presId="urn:microsoft.com/office/officeart/2008/layout/LinedList"/>
    <dgm:cxn modelId="{62A89193-B2AB-46E5-A22D-C8876C03F4DC}" type="presParOf" srcId="{AA958E43-2168-4CEB-BCDD-4AC8A1317E7A}" destId="{E84B244E-2FB7-4151-B758-A9DF6DB5B30A}" srcOrd="1" destOrd="0" presId="urn:microsoft.com/office/officeart/2008/layout/LinedList"/>
    <dgm:cxn modelId="{C7F3D0A8-E5BB-4265-B0F9-726442F24887}" type="presParOf" srcId="{7532A8A0-3851-460E-BDEB-03973C2F4C57}" destId="{0FC97676-5D89-4D62-A05C-418C298877ED}" srcOrd="8" destOrd="0" presId="urn:microsoft.com/office/officeart/2008/layout/LinedList"/>
    <dgm:cxn modelId="{5A131EF6-E69F-4C5D-A285-0263234ED983}" type="presParOf" srcId="{7532A8A0-3851-460E-BDEB-03973C2F4C57}" destId="{5A978377-0433-4360-889A-6A1D725B0C31}" srcOrd="9" destOrd="0" presId="urn:microsoft.com/office/officeart/2008/layout/LinedList"/>
    <dgm:cxn modelId="{74901224-38B7-4A15-8426-E65EC024AAF0}" type="presParOf" srcId="{5A978377-0433-4360-889A-6A1D725B0C31}" destId="{B7791C4A-DAE1-4714-8F70-CA0C083FDE4E}" srcOrd="0" destOrd="0" presId="urn:microsoft.com/office/officeart/2008/layout/LinedList"/>
    <dgm:cxn modelId="{50F3449F-2509-4AA2-8EFA-4C7B41FF7D8F}" type="presParOf" srcId="{5A978377-0433-4360-889A-6A1D725B0C31}" destId="{59B867B7-001E-4069-89F6-E0F8FA1F9587}" srcOrd="1" destOrd="0" presId="urn:microsoft.com/office/officeart/2008/layout/LinedList"/>
    <dgm:cxn modelId="{6ED43368-97A4-467E-ADFB-2B869D144E30}" type="presParOf" srcId="{7532A8A0-3851-460E-BDEB-03973C2F4C57}" destId="{4F08D7CC-EE4B-4C5E-B78F-681ED62DF06A}" srcOrd="10" destOrd="0" presId="urn:microsoft.com/office/officeart/2008/layout/LinedList"/>
    <dgm:cxn modelId="{E5F88F49-F8BF-4878-98C9-0BF5D1128C43}" type="presParOf" srcId="{7532A8A0-3851-460E-BDEB-03973C2F4C57}" destId="{B7F0ED7B-B20E-4EBC-AAB1-C2B322954A54}" srcOrd="11" destOrd="0" presId="urn:microsoft.com/office/officeart/2008/layout/LinedList"/>
    <dgm:cxn modelId="{C5D97F5F-A1B3-46B3-8D20-431DB5B59F94}" type="presParOf" srcId="{B7F0ED7B-B20E-4EBC-AAB1-C2B322954A54}" destId="{3D15F262-E12A-40EC-BACE-31A7C03DF4BF}" srcOrd="0" destOrd="0" presId="urn:microsoft.com/office/officeart/2008/layout/LinedList"/>
    <dgm:cxn modelId="{A559DC9E-0A10-4D4A-998F-503CDB9CC5F4}" type="presParOf" srcId="{B7F0ED7B-B20E-4EBC-AAB1-C2B322954A54}" destId="{22D155E7-69C5-449D-9615-5D7F03F66603}" srcOrd="1" destOrd="0" presId="urn:microsoft.com/office/officeart/2008/layout/LinedList"/>
    <dgm:cxn modelId="{BC4B5C83-8F51-4B1E-92B1-560099884AB3}" type="presParOf" srcId="{7532A8A0-3851-460E-BDEB-03973C2F4C57}" destId="{316CC526-A1CA-4D72-9056-F7B2E790595B}" srcOrd="12" destOrd="0" presId="urn:microsoft.com/office/officeart/2008/layout/LinedList"/>
    <dgm:cxn modelId="{16843054-4D78-42B0-BC35-F610EF79001A}" type="presParOf" srcId="{7532A8A0-3851-460E-BDEB-03973C2F4C57}" destId="{419A3C56-08CA-4750-A4A8-CA613B34205D}" srcOrd="13" destOrd="0" presId="urn:microsoft.com/office/officeart/2008/layout/LinedList"/>
    <dgm:cxn modelId="{DBC5A6D5-167B-4A12-9FD1-79323896B0A6}" type="presParOf" srcId="{419A3C56-08CA-4750-A4A8-CA613B34205D}" destId="{5E172BD0-4FEA-437A-A3CB-4742DB1760D4}" srcOrd="0" destOrd="0" presId="urn:microsoft.com/office/officeart/2008/layout/LinedList"/>
    <dgm:cxn modelId="{3B8C317A-7B7A-4AA4-A004-C20DEF026FFA}" type="presParOf" srcId="{419A3C56-08CA-4750-A4A8-CA613B34205D}" destId="{19541E7F-454D-4C42-A680-A243B4F40CAE}"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9545D9B-B421-4D2C-9464-4182556EB9CD}"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9921AA95-6222-4063-AA0B-D523C3397DEE}">
      <dgm:prSet/>
      <dgm:spPr/>
      <dgm:t>
        <a:bodyPr/>
        <a:lstStyle/>
        <a:p>
          <a:r>
            <a:rPr lang="en-US"/>
            <a:t>Test Audio &amp; video</a:t>
          </a:r>
        </a:p>
      </dgm:t>
    </dgm:pt>
    <dgm:pt modelId="{811D6AA6-66BD-436C-84A1-641EE7EF9FF9}" type="parTrans" cxnId="{6FADB5B9-6E22-46FC-B3E9-E2396C21B5F5}">
      <dgm:prSet/>
      <dgm:spPr/>
      <dgm:t>
        <a:bodyPr/>
        <a:lstStyle/>
        <a:p>
          <a:endParaRPr lang="en-US"/>
        </a:p>
      </dgm:t>
    </dgm:pt>
    <dgm:pt modelId="{FE337FF6-AF1C-4366-B5E2-03AD5B43EA05}" type="sibTrans" cxnId="{6FADB5B9-6E22-46FC-B3E9-E2396C21B5F5}">
      <dgm:prSet/>
      <dgm:spPr/>
      <dgm:t>
        <a:bodyPr/>
        <a:lstStyle/>
        <a:p>
          <a:endParaRPr lang="en-US"/>
        </a:p>
      </dgm:t>
    </dgm:pt>
    <dgm:pt modelId="{680220C8-48E3-4102-AC0E-A140BBA28157}">
      <dgm:prSet/>
      <dgm:spPr/>
      <dgm:t>
        <a:bodyPr/>
        <a:lstStyle/>
        <a:p>
          <a:r>
            <a:rPr lang="en-US"/>
            <a:t>Test changing Audio &amp; Video</a:t>
          </a:r>
        </a:p>
      </dgm:t>
    </dgm:pt>
    <dgm:pt modelId="{36193F3D-5802-4B83-A379-CD2B924AC007}" type="parTrans" cxnId="{9481EDCA-935A-4360-B4F6-CC04077AA293}">
      <dgm:prSet/>
      <dgm:spPr/>
      <dgm:t>
        <a:bodyPr/>
        <a:lstStyle/>
        <a:p>
          <a:endParaRPr lang="en-US"/>
        </a:p>
      </dgm:t>
    </dgm:pt>
    <dgm:pt modelId="{15E41CBB-E7E5-427E-B700-D5C029D0F1D5}" type="sibTrans" cxnId="{9481EDCA-935A-4360-B4F6-CC04077AA293}">
      <dgm:prSet/>
      <dgm:spPr/>
      <dgm:t>
        <a:bodyPr/>
        <a:lstStyle/>
        <a:p>
          <a:endParaRPr lang="en-US"/>
        </a:p>
      </dgm:t>
    </dgm:pt>
    <dgm:pt modelId="{AF874ECF-6ACD-406D-B85D-644CDED7E5C8}">
      <dgm:prSet/>
      <dgm:spPr/>
      <dgm:t>
        <a:bodyPr/>
        <a:lstStyle/>
        <a:p>
          <a:r>
            <a:rPr lang="en-US"/>
            <a:t>Share Screen</a:t>
          </a:r>
        </a:p>
      </dgm:t>
    </dgm:pt>
    <dgm:pt modelId="{82CA01E3-9846-4B83-B083-A13D4E368696}" type="parTrans" cxnId="{0AE8422C-CD94-485A-8361-D1D42F5CAD56}">
      <dgm:prSet/>
      <dgm:spPr/>
      <dgm:t>
        <a:bodyPr/>
        <a:lstStyle/>
        <a:p>
          <a:endParaRPr lang="en-US"/>
        </a:p>
      </dgm:t>
    </dgm:pt>
    <dgm:pt modelId="{1675B27F-8606-4B5D-A305-576F986E0FBD}" type="sibTrans" cxnId="{0AE8422C-CD94-485A-8361-D1D42F5CAD56}">
      <dgm:prSet/>
      <dgm:spPr/>
      <dgm:t>
        <a:bodyPr/>
        <a:lstStyle/>
        <a:p>
          <a:endParaRPr lang="en-US"/>
        </a:p>
      </dgm:t>
    </dgm:pt>
    <dgm:pt modelId="{9CD81E86-62C0-4E4D-AF35-8BB6C0DAF326}">
      <dgm:prSet/>
      <dgm:spPr/>
      <dgm:t>
        <a:bodyPr/>
        <a:lstStyle/>
        <a:p>
          <a:r>
            <a:rPr lang="en-US"/>
            <a:t>Un-Share Screen</a:t>
          </a:r>
        </a:p>
      </dgm:t>
    </dgm:pt>
    <dgm:pt modelId="{FD03E7FC-D00D-469B-93C5-07A9FEDA38D3}" type="parTrans" cxnId="{6192397C-0847-49FC-92A9-766B6CBBD461}">
      <dgm:prSet/>
      <dgm:spPr/>
      <dgm:t>
        <a:bodyPr/>
        <a:lstStyle/>
        <a:p>
          <a:endParaRPr lang="en-US"/>
        </a:p>
      </dgm:t>
    </dgm:pt>
    <dgm:pt modelId="{9C871ED3-6165-4B3E-82B2-9C8DFB50A49B}" type="sibTrans" cxnId="{6192397C-0847-49FC-92A9-766B6CBBD461}">
      <dgm:prSet/>
      <dgm:spPr/>
      <dgm:t>
        <a:bodyPr/>
        <a:lstStyle/>
        <a:p>
          <a:endParaRPr lang="en-US"/>
        </a:p>
      </dgm:t>
    </dgm:pt>
    <dgm:pt modelId="{88004156-5187-464A-AC87-21B2F1C9E7E4}">
      <dgm:prSet/>
      <dgm:spPr/>
      <dgm:t>
        <a:bodyPr/>
        <a:lstStyle/>
        <a:p>
          <a:r>
            <a:rPr lang="en-US"/>
            <a:t>Share App</a:t>
          </a:r>
        </a:p>
      </dgm:t>
    </dgm:pt>
    <dgm:pt modelId="{B4287267-327F-4D43-B6D2-7DE3035B1E84}" type="parTrans" cxnId="{78F9F782-C773-47E7-8153-31E6D1074CBE}">
      <dgm:prSet/>
      <dgm:spPr/>
      <dgm:t>
        <a:bodyPr/>
        <a:lstStyle/>
        <a:p>
          <a:endParaRPr lang="en-US"/>
        </a:p>
      </dgm:t>
    </dgm:pt>
    <dgm:pt modelId="{0949197C-B673-4374-BC6F-9AB28AA6EE91}" type="sibTrans" cxnId="{78F9F782-C773-47E7-8153-31E6D1074CBE}">
      <dgm:prSet/>
      <dgm:spPr/>
      <dgm:t>
        <a:bodyPr/>
        <a:lstStyle/>
        <a:p>
          <a:endParaRPr lang="en-US"/>
        </a:p>
      </dgm:t>
    </dgm:pt>
    <dgm:pt modelId="{E558AFE0-7AED-4308-B7F1-DD447E66DF61}">
      <dgm:prSet/>
      <dgm:spPr/>
      <dgm:t>
        <a:bodyPr/>
        <a:lstStyle/>
        <a:p>
          <a:r>
            <a:rPr lang="en-US"/>
            <a:t>Un-Share App</a:t>
          </a:r>
        </a:p>
      </dgm:t>
    </dgm:pt>
    <dgm:pt modelId="{22CCC368-5276-4C28-9919-CEE8A35E02E3}" type="parTrans" cxnId="{C05BD1A6-6520-4A2E-A2DD-36C989AEAD59}">
      <dgm:prSet/>
      <dgm:spPr/>
      <dgm:t>
        <a:bodyPr/>
        <a:lstStyle/>
        <a:p>
          <a:endParaRPr lang="en-US"/>
        </a:p>
      </dgm:t>
    </dgm:pt>
    <dgm:pt modelId="{F12FD308-F652-46A3-8B5D-EC0C845EAFA8}" type="sibTrans" cxnId="{C05BD1A6-6520-4A2E-A2DD-36C989AEAD59}">
      <dgm:prSet/>
      <dgm:spPr/>
      <dgm:t>
        <a:bodyPr/>
        <a:lstStyle/>
        <a:p>
          <a:endParaRPr lang="en-US"/>
        </a:p>
      </dgm:t>
    </dgm:pt>
    <dgm:pt modelId="{DBC8C586-BB3D-463E-865C-0ED7F5A945F3}">
      <dgm:prSet/>
      <dgm:spPr/>
      <dgm:t>
        <a:bodyPr/>
        <a:lstStyle/>
        <a:p>
          <a:r>
            <a:rPr lang="en-US"/>
            <a:t>Clean your desktop / apps</a:t>
          </a:r>
        </a:p>
      </dgm:t>
    </dgm:pt>
    <dgm:pt modelId="{41B631EF-3C90-4069-BF91-D68290727293}" type="parTrans" cxnId="{9F75044C-1E22-4138-AB62-CD6B97C66045}">
      <dgm:prSet/>
      <dgm:spPr/>
      <dgm:t>
        <a:bodyPr/>
        <a:lstStyle/>
        <a:p>
          <a:endParaRPr lang="en-US"/>
        </a:p>
      </dgm:t>
    </dgm:pt>
    <dgm:pt modelId="{9E6D0476-184B-4154-B15A-71C9241CF2AB}" type="sibTrans" cxnId="{9F75044C-1E22-4138-AB62-CD6B97C66045}">
      <dgm:prSet/>
      <dgm:spPr/>
      <dgm:t>
        <a:bodyPr/>
        <a:lstStyle/>
        <a:p>
          <a:endParaRPr lang="en-US"/>
        </a:p>
      </dgm:t>
    </dgm:pt>
    <dgm:pt modelId="{5A6A5864-8EB9-41B8-A67F-608C4178E3D0}" type="pres">
      <dgm:prSet presAssocID="{E9545D9B-B421-4D2C-9464-4182556EB9CD}" presName="vert0" presStyleCnt="0">
        <dgm:presLayoutVars>
          <dgm:dir/>
          <dgm:animOne val="branch"/>
          <dgm:animLvl val="lvl"/>
        </dgm:presLayoutVars>
      </dgm:prSet>
      <dgm:spPr/>
    </dgm:pt>
    <dgm:pt modelId="{D68317F5-04CE-4329-B972-86D715A343F1}" type="pres">
      <dgm:prSet presAssocID="{9921AA95-6222-4063-AA0B-D523C3397DEE}" presName="thickLine" presStyleLbl="alignNode1" presStyleIdx="0" presStyleCnt="7"/>
      <dgm:spPr/>
    </dgm:pt>
    <dgm:pt modelId="{82247B42-FFA2-4C67-9334-137DBAD0E2DE}" type="pres">
      <dgm:prSet presAssocID="{9921AA95-6222-4063-AA0B-D523C3397DEE}" presName="horz1" presStyleCnt="0"/>
      <dgm:spPr/>
    </dgm:pt>
    <dgm:pt modelId="{7FECE216-A9A1-436B-AD9F-373CD36AF6D2}" type="pres">
      <dgm:prSet presAssocID="{9921AA95-6222-4063-AA0B-D523C3397DEE}" presName="tx1" presStyleLbl="revTx" presStyleIdx="0" presStyleCnt="7"/>
      <dgm:spPr/>
    </dgm:pt>
    <dgm:pt modelId="{B618DCF9-1C45-4E4E-9A7A-F1494BBA1615}" type="pres">
      <dgm:prSet presAssocID="{9921AA95-6222-4063-AA0B-D523C3397DEE}" presName="vert1" presStyleCnt="0"/>
      <dgm:spPr/>
    </dgm:pt>
    <dgm:pt modelId="{40FFF1A3-E3CD-4466-8505-C9B72E126B6C}" type="pres">
      <dgm:prSet presAssocID="{680220C8-48E3-4102-AC0E-A140BBA28157}" presName="thickLine" presStyleLbl="alignNode1" presStyleIdx="1" presStyleCnt="7"/>
      <dgm:spPr/>
    </dgm:pt>
    <dgm:pt modelId="{6D598693-BF6A-48CF-AE9C-749E51C3F274}" type="pres">
      <dgm:prSet presAssocID="{680220C8-48E3-4102-AC0E-A140BBA28157}" presName="horz1" presStyleCnt="0"/>
      <dgm:spPr/>
    </dgm:pt>
    <dgm:pt modelId="{7CD21FED-5BD9-471C-AD33-EE63D1EE0ECE}" type="pres">
      <dgm:prSet presAssocID="{680220C8-48E3-4102-AC0E-A140BBA28157}" presName="tx1" presStyleLbl="revTx" presStyleIdx="1" presStyleCnt="7"/>
      <dgm:spPr/>
    </dgm:pt>
    <dgm:pt modelId="{F61384FE-617A-4A73-BE3A-6399F6D8D0AC}" type="pres">
      <dgm:prSet presAssocID="{680220C8-48E3-4102-AC0E-A140BBA28157}" presName="vert1" presStyleCnt="0"/>
      <dgm:spPr/>
    </dgm:pt>
    <dgm:pt modelId="{3D34AA6B-D2F5-4ABD-BB4B-6D6C7D9D9B50}" type="pres">
      <dgm:prSet presAssocID="{AF874ECF-6ACD-406D-B85D-644CDED7E5C8}" presName="thickLine" presStyleLbl="alignNode1" presStyleIdx="2" presStyleCnt="7"/>
      <dgm:spPr/>
    </dgm:pt>
    <dgm:pt modelId="{211FDE0B-1FC3-4DD9-A4F4-96A5D1AD2ED4}" type="pres">
      <dgm:prSet presAssocID="{AF874ECF-6ACD-406D-B85D-644CDED7E5C8}" presName="horz1" presStyleCnt="0"/>
      <dgm:spPr/>
    </dgm:pt>
    <dgm:pt modelId="{59BFAA41-DAF7-46C7-BD69-73C3579704D0}" type="pres">
      <dgm:prSet presAssocID="{AF874ECF-6ACD-406D-B85D-644CDED7E5C8}" presName="tx1" presStyleLbl="revTx" presStyleIdx="2" presStyleCnt="7"/>
      <dgm:spPr/>
    </dgm:pt>
    <dgm:pt modelId="{9451D098-8B6A-47BC-8B76-09E027DFC497}" type="pres">
      <dgm:prSet presAssocID="{AF874ECF-6ACD-406D-B85D-644CDED7E5C8}" presName="vert1" presStyleCnt="0"/>
      <dgm:spPr/>
    </dgm:pt>
    <dgm:pt modelId="{83734F66-8BDF-422D-9FF2-3FA1F61EE946}" type="pres">
      <dgm:prSet presAssocID="{9CD81E86-62C0-4E4D-AF35-8BB6C0DAF326}" presName="thickLine" presStyleLbl="alignNode1" presStyleIdx="3" presStyleCnt="7"/>
      <dgm:spPr/>
    </dgm:pt>
    <dgm:pt modelId="{98723568-A0C5-4788-B368-D27B59109F64}" type="pres">
      <dgm:prSet presAssocID="{9CD81E86-62C0-4E4D-AF35-8BB6C0DAF326}" presName="horz1" presStyleCnt="0"/>
      <dgm:spPr/>
    </dgm:pt>
    <dgm:pt modelId="{F9A6A664-E3A3-401C-B20F-D4396B40D7A7}" type="pres">
      <dgm:prSet presAssocID="{9CD81E86-62C0-4E4D-AF35-8BB6C0DAF326}" presName="tx1" presStyleLbl="revTx" presStyleIdx="3" presStyleCnt="7"/>
      <dgm:spPr/>
    </dgm:pt>
    <dgm:pt modelId="{9CD63D2D-F99F-463B-9547-EC84C0EC980D}" type="pres">
      <dgm:prSet presAssocID="{9CD81E86-62C0-4E4D-AF35-8BB6C0DAF326}" presName="vert1" presStyleCnt="0"/>
      <dgm:spPr/>
    </dgm:pt>
    <dgm:pt modelId="{7B2388E8-15FC-40DE-9D39-51CDE4092EAE}" type="pres">
      <dgm:prSet presAssocID="{88004156-5187-464A-AC87-21B2F1C9E7E4}" presName="thickLine" presStyleLbl="alignNode1" presStyleIdx="4" presStyleCnt="7"/>
      <dgm:spPr/>
    </dgm:pt>
    <dgm:pt modelId="{F430E793-0321-4625-8DBB-80BBE073AAD2}" type="pres">
      <dgm:prSet presAssocID="{88004156-5187-464A-AC87-21B2F1C9E7E4}" presName="horz1" presStyleCnt="0"/>
      <dgm:spPr/>
    </dgm:pt>
    <dgm:pt modelId="{6FF6E513-1DD3-4FB9-87F6-35A9EBFE4231}" type="pres">
      <dgm:prSet presAssocID="{88004156-5187-464A-AC87-21B2F1C9E7E4}" presName="tx1" presStyleLbl="revTx" presStyleIdx="4" presStyleCnt="7"/>
      <dgm:spPr/>
    </dgm:pt>
    <dgm:pt modelId="{C5D70BCC-DD9A-4EF3-80DC-C1A48271931F}" type="pres">
      <dgm:prSet presAssocID="{88004156-5187-464A-AC87-21B2F1C9E7E4}" presName="vert1" presStyleCnt="0"/>
      <dgm:spPr/>
    </dgm:pt>
    <dgm:pt modelId="{23FBE442-CF36-49D3-A0C7-D1B165685449}" type="pres">
      <dgm:prSet presAssocID="{E558AFE0-7AED-4308-B7F1-DD447E66DF61}" presName="thickLine" presStyleLbl="alignNode1" presStyleIdx="5" presStyleCnt="7"/>
      <dgm:spPr/>
    </dgm:pt>
    <dgm:pt modelId="{A66CDF69-11C6-4A27-BCBE-83E24F43C812}" type="pres">
      <dgm:prSet presAssocID="{E558AFE0-7AED-4308-B7F1-DD447E66DF61}" presName="horz1" presStyleCnt="0"/>
      <dgm:spPr/>
    </dgm:pt>
    <dgm:pt modelId="{DEEAE805-81E3-49DA-9864-F9F6E64542D8}" type="pres">
      <dgm:prSet presAssocID="{E558AFE0-7AED-4308-B7F1-DD447E66DF61}" presName="tx1" presStyleLbl="revTx" presStyleIdx="5" presStyleCnt="7"/>
      <dgm:spPr/>
    </dgm:pt>
    <dgm:pt modelId="{0F151157-620C-4D4A-986A-FE1D5DD93AF4}" type="pres">
      <dgm:prSet presAssocID="{E558AFE0-7AED-4308-B7F1-DD447E66DF61}" presName="vert1" presStyleCnt="0"/>
      <dgm:spPr/>
    </dgm:pt>
    <dgm:pt modelId="{D11A2E91-87CE-4CEE-84CC-350C25A95020}" type="pres">
      <dgm:prSet presAssocID="{DBC8C586-BB3D-463E-865C-0ED7F5A945F3}" presName="thickLine" presStyleLbl="alignNode1" presStyleIdx="6" presStyleCnt="7"/>
      <dgm:spPr/>
    </dgm:pt>
    <dgm:pt modelId="{6447812A-3682-419D-8316-795D16E4BC30}" type="pres">
      <dgm:prSet presAssocID="{DBC8C586-BB3D-463E-865C-0ED7F5A945F3}" presName="horz1" presStyleCnt="0"/>
      <dgm:spPr/>
    </dgm:pt>
    <dgm:pt modelId="{42D52875-29B1-4FC6-9064-0CD863E5126A}" type="pres">
      <dgm:prSet presAssocID="{DBC8C586-BB3D-463E-865C-0ED7F5A945F3}" presName="tx1" presStyleLbl="revTx" presStyleIdx="6" presStyleCnt="7"/>
      <dgm:spPr/>
    </dgm:pt>
    <dgm:pt modelId="{1B7A4FF3-1D08-436B-8600-6A8A2AECCF26}" type="pres">
      <dgm:prSet presAssocID="{DBC8C586-BB3D-463E-865C-0ED7F5A945F3}" presName="vert1" presStyleCnt="0"/>
      <dgm:spPr/>
    </dgm:pt>
  </dgm:ptLst>
  <dgm:cxnLst>
    <dgm:cxn modelId="{11DEBF09-E2CF-48C4-BCE8-C92CDE7C7004}" type="presOf" srcId="{AF874ECF-6ACD-406D-B85D-644CDED7E5C8}" destId="{59BFAA41-DAF7-46C7-BD69-73C3579704D0}" srcOrd="0" destOrd="0" presId="urn:microsoft.com/office/officeart/2008/layout/LinedList"/>
    <dgm:cxn modelId="{4E110311-C88C-4147-AAE1-B9C204404ADF}" type="presOf" srcId="{9CD81E86-62C0-4E4D-AF35-8BB6C0DAF326}" destId="{F9A6A664-E3A3-401C-B20F-D4396B40D7A7}" srcOrd="0" destOrd="0" presId="urn:microsoft.com/office/officeart/2008/layout/LinedList"/>
    <dgm:cxn modelId="{0AE8422C-CD94-485A-8361-D1D42F5CAD56}" srcId="{E9545D9B-B421-4D2C-9464-4182556EB9CD}" destId="{AF874ECF-6ACD-406D-B85D-644CDED7E5C8}" srcOrd="2" destOrd="0" parTransId="{82CA01E3-9846-4B83-B083-A13D4E368696}" sibTransId="{1675B27F-8606-4B5D-A305-576F986E0FBD}"/>
    <dgm:cxn modelId="{EE05415C-DCE8-4819-A13F-CCBE63FC5745}" type="presOf" srcId="{E9545D9B-B421-4D2C-9464-4182556EB9CD}" destId="{5A6A5864-8EB9-41B8-A67F-608C4178E3D0}" srcOrd="0" destOrd="0" presId="urn:microsoft.com/office/officeart/2008/layout/LinedList"/>
    <dgm:cxn modelId="{9F75044C-1E22-4138-AB62-CD6B97C66045}" srcId="{E9545D9B-B421-4D2C-9464-4182556EB9CD}" destId="{DBC8C586-BB3D-463E-865C-0ED7F5A945F3}" srcOrd="6" destOrd="0" parTransId="{41B631EF-3C90-4069-BF91-D68290727293}" sibTransId="{9E6D0476-184B-4154-B15A-71C9241CF2AB}"/>
    <dgm:cxn modelId="{23074A71-BDF7-40D6-95F0-3212E9663F53}" type="presOf" srcId="{E558AFE0-7AED-4308-B7F1-DD447E66DF61}" destId="{DEEAE805-81E3-49DA-9864-F9F6E64542D8}" srcOrd="0" destOrd="0" presId="urn:microsoft.com/office/officeart/2008/layout/LinedList"/>
    <dgm:cxn modelId="{03FAE77A-DF63-40C1-BBB6-58442D1467A4}" type="presOf" srcId="{DBC8C586-BB3D-463E-865C-0ED7F5A945F3}" destId="{42D52875-29B1-4FC6-9064-0CD863E5126A}" srcOrd="0" destOrd="0" presId="urn:microsoft.com/office/officeart/2008/layout/LinedList"/>
    <dgm:cxn modelId="{6192397C-0847-49FC-92A9-766B6CBBD461}" srcId="{E9545D9B-B421-4D2C-9464-4182556EB9CD}" destId="{9CD81E86-62C0-4E4D-AF35-8BB6C0DAF326}" srcOrd="3" destOrd="0" parTransId="{FD03E7FC-D00D-469B-93C5-07A9FEDA38D3}" sibTransId="{9C871ED3-6165-4B3E-82B2-9C8DFB50A49B}"/>
    <dgm:cxn modelId="{78F9F782-C773-47E7-8153-31E6D1074CBE}" srcId="{E9545D9B-B421-4D2C-9464-4182556EB9CD}" destId="{88004156-5187-464A-AC87-21B2F1C9E7E4}" srcOrd="4" destOrd="0" parTransId="{B4287267-327F-4D43-B6D2-7DE3035B1E84}" sibTransId="{0949197C-B673-4374-BC6F-9AB28AA6EE91}"/>
    <dgm:cxn modelId="{275A7994-E369-459D-93E2-3382542C0D58}" type="presOf" srcId="{680220C8-48E3-4102-AC0E-A140BBA28157}" destId="{7CD21FED-5BD9-471C-AD33-EE63D1EE0ECE}" srcOrd="0" destOrd="0" presId="urn:microsoft.com/office/officeart/2008/layout/LinedList"/>
    <dgm:cxn modelId="{294D74A5-F599-4D23-984E-E1E336AD5819}" type="presOf" srcId="{88004156-5187-464A-AC87-21B2F1C9E7E4}" destId="{6FF6E513-1DD3-4FB9-87F6-35A9EBFE4231}" srcOrd="0" destOrd="0" presId="urn:microsoft.com/office/officeart/2008/layout/LinedList"/>
    <dgm:cxn modelId="{C05BD1A6-6520-4A2E-A2DD-36C989AEAD59}" srcId="{E9545D9B-B421-4D2C-9464-4182556EB9CD}" destId="{E558AFE0-7AED-4308-B7F1-DD447E66DF61}" srcOrd="5" destOrd="0" parTransId="{22CCC368-5276-4C28-9919-CEE8A35E02E3}" sibTransId="{F12FD308-F652-46A3-8B5D-EC0C845EAFA8}"/>
    <dgm:cxn modelId="{6FADB5B9-6E22-46FC-B3E9-E2396C21B5F5}" srcId="{E9545D9B-B421-4D2C-9464-4182556EB9CD}" destId="{9921AA95-6222-4063-AA0B-D523C3397DEE}" srcOrd="0" destOrd="0" parTransId="{811D6AA6-66BD-436C-84A1-641EE7EF9FF9}" sibTransId="{FE337FF6-AF1C-4366-B5E2-03AD5B43EA05}"/>
    <dgm:cxn modelId="{9481EDCA-935A-4360-B4F6-CC04077AA293}" srcId="{E9545D9B-B421-4D2C-9464-4182556EB9CD}" destId="{680220C8-48E3-4102-AC0E-A140BBA28157}" srcOrd="1" destOrd="0" parTransId="{36193F3D-5802-4B83-A379-CD2B924AC007}" sibTransId="{15E41CBB-E7E5-427E-B700-D5C029D0F1D5}"/>
    <dgm:cxn modelId="{D11565E8-AAE4-449E-811E-C958AD5D6129}" type="presOf" srcId="{9921AA95-6222-4063-AA0B-D523C3397DEE}" destId="{7FECE216-A9A1-436B-AD9F-373CD36AF6D2}" srcOrd="0" destOrd="0" presId="urn:microsoft.com/office/officeart/2008/layout/LinedList"/>
    <dgm:cxn modelId="{33396403-9487-4161-B9DD-1CBA51806C5D}" type="presParOf" srcId="{5A6A5864-8EB9-41B8-A67F-608C4178E3D0}" destId="{D68317F5-04CE-4329-B972-86D715A343F1}" srcOrd="0" destOrd="0" presId="urn:microsoft.com/office/officeart/2008/layout/LinedList"/>
    <dgm:cxn modelId="{704D88DD-D7E0-4979-B585-1DCF951083C1}" type="presParOf" srcId="{5A6A5864-8EB9-41B8-A67F-608C4178E3D0}" destId="{82247B42-FFA2-4C67-9334-137DBAD0E2DE}" srcOrd="1" destOrd="0" presId="urn:microsoft.com/office/officeart/2008/layout/LinedList"/>
    <dgm:cxn modelId="{7968AB76-9BA2-49CA-A17B-2A7885DBE8A5}" type="presParOf" srcId="{82247B42-FFA2-4C67-9334-137DBAD0E2DE}" destId="{7FECE216-A9A1-436B-AD9F-373CD36AF6D2}" srcOrd="0" destOrd="0" presId="urn:microsoft.com/office/officeart/2008/layout/LinedList"/>
    <dgm:cxn modelId="{2485F32F-A6A8-42F6-BE2E-9859FC3E6267}" type="presParOf" srcId="{82247B42-FFA2-4C67-9334-137DBAD0E2DE}" destId="{B618DCF9-1C45-4E4E-9A7A-F1494BBA1615}" srcOrd="1" destOrd="0" presId="urn:microsoft.com/office/officeart/2008/layout/LinedList"/>
    <dgm:cxn modelId="{9ADC8C1E-AECE-481A-87EB-79FC40DBC273}" type="presParOf" srcId="{5A6A5864-8EB9-41B8-A67F-608C4178E3D0}" destId="{40FFF1A3-E3CD-4466-8505-C9B72E126B6C}" srcOrd="2" destOrd="0" presId="urn:microsoft.com/office/officeart/2008/layout/LinedList"/>
    <dgm:cxn modelId="{1C7C9566-46D2-4299-A2C4-941E68269E27}" type="presParOf" srcId="{5A6A5864-8EB9-41B8-A67F-608C4178E3D0}" destId="{6D598693-BF6A-48CF-AE9C-749E51C3F274}" srcOrd="3" destOrd="0" presId="urn:microsoft.com/office/officeart/2008/layout/LinedList"/>
    <dgm:cxn modelId="{726DCFB6-7161-4380-B0BC-3A39E7B2BA3B}" type="presParOf" srcId="{6D598693-BF6A-48CF-AE9C-749E51C3F274}" destId="{7CD21FED-5BD9-471C-AD33-EE63D1EE0ECE}" srcOrd="0" destOrd="0" presId="urn:microsoft.com/office/officeart/2008/layout/LinedList"/>
    <dgm:cxn modelId="{7A24CF5D-A110-4C4A-BDC1-41D00A44CBFE}" type="presParOf" srcId="{6D598693-BF6A-48CF-AE9C-749E51C3F274}" destId="{F61384FE-617A-4A73-BE3A-6399F6D8D0AC}" srcOrd="1" destOrd="0" presId="urn:microsoft.com/office/officeart/2008/layout/LinedList"/>
    <dgm:cxn modelId="{FB680EF7-2C58-4072-BAD7-72096435208E}" type="presParOf" srcId="{5A6A5864-8EB9-41B8-A67F-608C4178E3D0}" destId="{3D34AA6B-D2F5-4ABD-BB4B-6D6C7D9D9B50}" srcOrd="4" destOrd="0" presId="urn:microsoft.com/office/officeart/2008/layout/LinedList"/>
    <dgm:cxn modelId="{5DC1D797-8607-490E-B1AD-61E58982458A}" type="presParOf" srcId="{5A6A5864-8EB9-41B8-A67F-608C4178E3D0}" destId="{211FDE0B-1FC3-4DD9-A4F4-96A5D1AD2ED4}" srcOrd="5" destOrd="0" presId="urn:microsoft.com/office/officeart/2008/layout/LinedList"/>
    <dgm:cxn modelId="{8A64705C-0F58-421B-9DCF-13DEF43AA538}" type="presParOf" srcId="{211FDE0B-1FC3-4DD9-A4F4-96A5D1AD2ED4}" destId="{59BFAA41-DAF7-46C7-BD69-73C3579704D0}" srcOrd="0" destOrd="0" presId="urn:microsoft.com/office/officeart/2008/layout/LinedList"/>
    <dgm:cxn modelId="{6CD92E56-9E69-41AB-88C9-54A426F4CF4E}" type="presParOf" srcId="{211FDE0B-1FC3-4DD9-A4F4-96A5D1AD2ED4}" destId="{9451D098-8B6A-47BC-8B76-09E027DFC497}" srcOrd="1" destOrd="0" presId="urn:microsoft.com/office/officeart/2008/layout/LinedList"/>
    <dgm:cxn modelId="{358BAFC1-BB6E-4F96-938E-A11A8CC0DAB7}" type="presParOf" srcId="{5A6A5864-8EB9-41B8-A67F-608C4178E3D0}" destId="{83734F66-8BDF-422D-9FF2-3FA1F61EE946}" srcOrd="6" destOrd="0" presId="urn:microsoft.com/office/officeart/2008/layout/LinedList"/>
    <dgm:cxn modelId="{C0EAA8AC-77CA-48E3-B3E1-7B32F1B3F71B}" type="presParOf" srcId="{5A6A5864-8EB9-41B8-A67F-608C4178E3D0}" destId="{98723568-A0C5-4788-B368-D27B59109F64}" srcOrd="7" destOrd="0" presId="urn:microsoft.com/office/officeart/2008/layout/LinedList"/>
    <dgm:cxn modelId="{A7813E6E-FD85-4E18-B151-BFB182470E3A}" type="presParOf" srcId="{98723568-A0C5-4788-B368-D27B59109F64}" destId="{F9A6A664-E3A3-401C-B20F-D4396B40D7A7}" srcOrd="0" destOrd="0" presId="urn:microsoft.com/office/officeart/2008/layout/LinedList"/>
    <dgm:cxn modelId="{D5110146-30D1-44F1-963F-97FA463DD402}" type="presParOf" srcId="{98723568-A0C5-4788-B368-D27B59109F64}" destId="{9CD63D2D-F99F-463B-9547-EC84C0EC980D}" srcOrd="1" destOrd="0" presId="urn:microsoft.com/office/officeart/2008/layout/LinedList"/>
    <dgm:cxn modelId="{2E52673F-D583-4881-BF81-A41567FD76B0}" type="presParOf" srcId="{5A6A5864-8EB9-41B8-A67F-608C4178E3D0}" destId="{7B2388E8-15FC-40DE-9D39-51CDE4092EAE}" srcOrd="8" destOrd="0" presId="urn:microsoft.com/office/officeart/2008/layout/LinedList"/>
    <dgm:cxn modelId="{15967554-AB9C-4E0C-BF5B-4D05D0F0CE0F}" type="presParOf" srcId="{5A6A5864-8EB9-41B8-A67F-608C4178E3D0}" destId="{F430E793-0321-4625-8DBB-80BBE073AAD2}" srcOrd="9" destOrd="0" presId="urn:microsoft.com/office/officeart/2008/layout/LinedList"/>
    <dgm:cxn modelId="{E57025BB-7C4B-4763-973D-4492F9798224}" type="presParOf" srcId="{F430E793-0321-4625-8DBB-80BBE073AAD2}" destId="{6FF6E513-1DD3-4FB9-87F6-35A9EBFE4231}" srcOrd="0" destOrd="0" presId="urn:microsoft.com/office/officeart/2008/layout/LinedList"/>
    <dgm:cxn modelId="{502130B0-3268-4EDA-977E-3EBFAAEA2574}" type="presParOf" srcId="{F430E793-0321-4625-8DBB-80BBE073AAD2}" destId="{C5D70BCC-DD9A-4EF3-80DC-C1A48271931F}" srcOrd="1" destOrd="0" presId="urn:microsoft.com/office/officeart/2008/layout/LinedList"/>
    <dgm:cxn modelId="{C8E1A7C3-F034-4CE1-B674-66ED1BD0835E}" type="presParOf" srcId="{5A6A5864-8EB9-41B8-A67F-608C4178E3D0}" destId="{23FBE442-CF36-49D3-A0C7-D1B165685449}" srcOrd="10" destOrd="0" presId="urn:microsoft.com/office/officeart/2008/layout/LinedList"/>
    <dgm:cxn modelId="{DF02CB33-FD72-4407-A2D4-91D58711CF0A}" type="presParOf" srcId="{5A6A5864-8EB9-41B8-A67F-608C4178E3D0}" destId="{A66CDF69-11C6-4A27-BCBE-83E24F43C812}" srcOrd="11" destOrd="0" presId="urn:microsoft.com/office/officeart/2008/layout/LinedList"/>
    <dgm:cxn modelId="{68F1A614-0DB9-4AE4-B6C4-8FE47C61DAA8}" type="presParOf" srcId="{A66CDF69-11C6-4A27-BCBE-83E24F43C812}" destId="{DEEAE805-81E3-49DA-9864-F9F6E64542D8}" srcOrd="0" destOrd="0" presId="urn:microsoft.com/office/officeart/2008/layout/LinedList"/>
    <dgm:cxn modelId="{A2DFB270-964B-45E7-9044-48253227BC7F}" type="presParOf" srcId="{A66CDF69-11C6-4A27-BCBE-83E24F43C812}" destId="{0F151157-620C-4D4A-986A-FE1D5DD93AF4}" srcOrd="1" destOrd="0" presId="urn:microsoft.com/office/officeart/2008/layout/LinedList"/>
    <dgm:cxn modelId="{AF44D77F-A6AC-484A-B1A7-DE40A88D448C}" type="presParOf" srcId="{5A6A5864-8EB9-41B8-A67F-608C4178E3D0}" destId="{D11A2E91-87CE-4CEE-84CC-350C25A95020}" srcOrd="12" destOrd="0" presId="urn:microsoft.com/office/officeart/2008/layout/LinedList"/>
    <dgm:cxn modelId="{C9A5A387-4458-4743-B8B0-9DCE9C3F74FA}" type="presParOf" srcId="{5A6A5864-8EB9-41B8-A67F-608C4178E3D0}" destId="{6447812A-3682-419D-8316-795D16E4BC30}" srcOrd="13" destOrd="0" presId="urn:microsoft.com/office/officeart/2008/layout/LinedList"/>
    <dgm:cxn modelId="{5B11573C-47B0-4304-9AFE-4731FB1FA8E1}" type="presParOf" srcId="{6447812A-3682-419D-8316-795D16E4BC30}" destId="{42D52875-29B1-4FC6-9064-0CD863E5126A}" srcOrd="0" destOrd="0" presId="urn:microsoft.com/office/officeart/2008/layout/LinedList"/>
    <dgm:cxn modelId="{FB1D3590-29E6-457E-B5E4-E74466FD387E}" type="presParOf" srcId="{6447812A-3682-419D-8316-795D16E4BC30}" destId="{1B7A4FF3-1D08-436B-8600-6A8A2AECCF2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148207-01EF-4DE1-869F-EA23BF38AECF}">
      <dsp:nvSpPr>
        <dsp:cNvPr id="0" name=""/>
        <dsp:cNvSpPr/>
      </dsp:nvSpPr>
      <dsp:spPr>
        <a:xfrm>
          <a:off x="0" y="2971800"/>
          <a:ext cx="7240146" cy="0"/>
        </a:xfrm>
        <a:prstGeom prst="line">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4502AA15-7585-47E2-BC10-5BD253941CF2}">
      <dsp:nvSpPr>
        <dsp:cNvPr id="0" name=""/>
        <dsp:cNvSpPr/>
      </dsp:nvSpPr>
      <dsp:spPr>
        <a:xfrm>
          <a:off x="461766" y="3191713"/>
          <a:ext cx="2541687" cy="671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April</a:t>
          </a:r>
        </a:p>
      </dsp:txBody>
      <dsp:txXfrm>
        <a:off x="461766" y="3191713"/>
        <a:ext cx="2541687" cy="671626"/>
      </dsp:txXfrm>
    </dsp:sp>
    <dsp:sp modelId="{9D608BAC-955D-4711-92E9-D9A52F308B22}">
      <dsp:nvSpPr>
        <dsp:cNvPr id="0" name=""/>
        <dsp:cNvSpPr/>
      </dsp:nvSpPr>
      <dsp:spPr>
        <a:xfrm>
          <a:off x="4248" y="259103"/>
          <a:ext cx="3456723" cy="1583412"/>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8920" tIns="248920" rIns="248920" bIns="248920" numCol="1" spcCol="1270" anchor="ctr" anchorCtr="0">
          <a:noAutofit/>
        </a:bodyPr>
        <a:lstStyle/>
        <a:p>
          <a:pPr marL="0" lvl="0" indent="0" algn="l" defTabSz="1244600">
            <a:lnSpc>
              <a:spcPct val="90000"/>
            </a:lnSpc>
            <a:spcBef>
              <a:spcPct val="0"/>
            </a:spcBef>
            <a:spcAft>
              <a:spcPct val="35000"/>
            </a:spcAft>
            <a:buNone/>
          </a:pPr>
          <a:r>
            <a:rPr lang="en-US" sz="2800" kern="1200" dirty="0"/>
            <a:t>Zombie Postings</a:t>
          </a:r>
        </a:p>
        <a:p>
          <a:pPr marL="0" lvl="0" indent="0" algn="l" defTabSz="1244600">
            <a:lnSpc>
              <a:spcPct val="90000"/>
            </a:lnSpc>
            <a:spcBef>
              <a:spcPct val="0"/>
            </a:spcBef>
            <a:spcAft>
              <a:spcPct val="35000"/>
            </a:spcAft>
            <a:buNone/>
          </a:pPr>
          <a:r>
            <a:rPr lang="en-US" sz="2800" kern="1200" dirty="0"/>
            <a:t>Canceled Offers</a:t>
          </a:r>
        </a:p>
      </dsp:txBody>
      <dsp:txXfrm>
        <a:off x="81544" y="336399"/>
        <a:ext cx="3302131" cy="1428820"/>
      </dsp:txXfrm>
    </dsp:sp>
    <dsp:sp modelId="{B6AEFC06-242B-4BE6-9F26-9B8CDC32C204}">
      <dsp:nvSpPr>
        <dsp:cNvPr id="0" name=""/>
        <dsp:cNvSpPr/>
      </dsp:nvSpPr>
      <dsp:spPr>
        <a:xfrm>
          <a:off x="1732610" y="1842515"/>
          <a:ext cx="0" cy="1129284"/>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79EC5973-E404-4A2A-B13C-23005391CD38}">
      <dsp:nvSpPr>
        <dsp:cNvPr id="0" name=""/>
        <dsp:cNvSpPr/>
      </dsp:nvSpPr>
      <dsp:spPr>
        <a:xfrm>
          <a:off x="2633450" y="2080259"/>
          <a:ext cx="2541687" cy="671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May</a:t>
          </a:r>
        </a:p>
      </dsp:txBody>
      <dsp:txXfrm>
        <a:off x="2633450" y="2080259"/>
        <a:ext cx="2541687" cy="671626"/>
      </dsp:txXfrm>
    </dsp:sp>
    <dsp:sp modelId="{32BF73F6-80E0-47AB-A1A0-514CBB0B0315}">
      <dsp:nvSpPr>
        <dsp:cNvPr id="0" name=""/>
        <dsp:cNvSpPr/>
      </dsp:nvSpPr>
      <dsp:spPr>
        <a:xfrm>
          <a:off x="1688033" y="2927222"/>
          <a:ext cx="89154" cy="89154"/>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44EDC-DD3A-4EA5-A4E7-47AB894F2833}">
      <dsp:nvSpPr>
        <dsp:cNvPr id="0" name=""/>
        <dsp:cNvSpPr/>
      </dsp:nvSpPr>
      <dsp:spPr>
        <a:xfrm>
          <a:off x="2253324" y="4101084"/>
          <a:ext cx="3312800" cy="1842516"/>
        </a:xfrm>
        <a:prstGeom prst="roundRect">
          <a:avLst/>
        </a:prstGeom>
        <a:solidFill>
          <a:schemeClr val="lt1">
            <a:alpha val="90000"/>
            <a:hueOff val="0"/>
            <a:satOff val="0"/>
            <a:lumOff val="0"/>
            <a:alphaOff val="0"/>
          </a:schemeClr>
        </a:solidFill>
        <a:ln w="12700" cap="flat" cmpd="sng" algn="ctr">
          <a:solidFill>
            <a:schemeClr val="accent2">
              <a:hueOff val="-10071413"/>
              <a:satOff val="-229"/>
              <a:lumOff val="343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8920" tIns="248920" rIns="248920" bIns="248920" numCol="1" spcCol="1270" anchor="ctr" anchorCtr="0">
          <a:noAutofit/>
        </a:bodyPr>
        <a:lstStyle/>
        <a:p>
          <a:pPr marL="0" lvl="0" indent="0" algn="l" defTabSz="1244600">
            <a:lnSpc>
              <a:spcPct val="90000"/>
            </a:lnSpc>
            <a:spcBef>
              <a:spcPct val="0"/>
            </a:spcBef>
            <a:spcAft>
              <a:spcPct val="35000"/>
            </a:spcAft>
            <a:buNone/>
          </a:pPr>
          <a:r>
            <a:rPr lang="en-US" sz="2800" kern="1200" dirty="0"/>
            <a:t>Preparatory Hiring</a:t>
          </a:r>
        </a:p>
        <a:p>
          <a:pPr marL="0" lvl="0" indent="0" algn="l" defTabSz="1244600">
            <a:lnSpc>
              <a:spcPct val="90000"/>
            </a:lnSpc>
            <a:spcBef>
              <a:spcPct val="0"/>
            </a:spcBef>
            <a:spcAft>
              <a:spcPct val="35000"/>
            </a:spcAft>
            <a:buNone/>
          </a:pPr>
          <a:r>
            <a:rPr lang="en-US" sz="2800" kern="1200" dirty="0"/>
            <a:t>Bargain shoppers</a:t>
          </a:r>
        </a:p>
      </dsp:txBody>
      <dsp:txXfrm>
        <a:off x="2343268" y="4191028"/>
        <a:ext cx="3132912" cy="1662628"/>
      </dsp:txXfrm>
    </dsp:sp>
    <dsp:sp modelId="{075DA8AD-329D-46DC-A4C1-8F7BF5CCC422}">
      <dsp:nvSpPr>
        <dsp:cNvPr id="0" name=""/>
        <dsp:cNvSpPr/>
      </dsp:nvSpPr>
      <dsp:spPr>
        <a:xfrm>
          <a:off x="3904294" y="2971799"/>
          <a:ext cx="0" cy="1129284"/>
        </a:xfrm>
        <a:prstGeom prst="line">
          <a:avLst/>
        </a:prstGeom>
        <a:noFill/>
        <a:ln w="6350" cap="flat" cmpd="sng" algn="ctr">
          <a:solidFill>
            <a:schemeClr val="accent2">
              <a:hueOff val="-10071413"/>
              <a:satOff val="-229"/>
              <a:lumOff val="3431"/>
              <a:alphaOff val="0"/>
            </a:schemeClr>
          </a:solidFill>
          <a:prstDash val="dash"/>
          <a:miter lim="800000"/>
        </a:ln>
        <a:effectLst/>
      </dsp:spPr>
      <dsp:style>
        <a:lnRef idx="1">
          <a:scrgbClr r="0" g="0" b="0"/>
        </a:lnRef>
        <a:fillRef idx="0">
          <a:scrgbClr r="0" g="0" b="0"/>
        </a:fillRef>
        <a:effectRef idx="0">
          <a:scrgbClr r="0" g="0" b="0"/>
        </a:effectRef>
        <a:fontRef idx="minor"/>
      </dsp:style>
    </dsp:sp>
    <dsp:sp modelId="{3BFA4ADC-7A0B-46D9-A0D8-9945CDB78CEB}">
      <dsp:nvSpPr>
        <dsp:cNvPr id="0" name=""/>
        <dsp:cNvSpPr/>
      </dsp:nvSpPr>
      <dsp:spPr>
        <a:xfrm>
          <a:off x="4520913" y="3191713"/>
          <a:ext cx="2541687" cy="671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June</a:t>
          </a:r>
        </a:p>
      </dsp:txBody>
      <dsp:txXfrm>
        <a:off x="4520913" y="3191713"/>
        <a:ext cx="2541687" cy="671626"/>
      </dsp:txXfrm>
    </dsp:sp>
    <dsp:sp modelId="{94B54FC3-D652-441F-B9EF-2799934122A3}">
      <dsp:nvSpPr>
        <dsp:cNvPr id="0" name=""/>
        <dsp:cNvSpPr/>
      </dsp:nvSpPr>
      <dsp:spPr>
        <a:xfrm>
          <a:off x="3859717" y="2927222"/>
          <a:ext cx="89154" cy="89154"/>
        </a:xfrm>
        <a:prstGeom prst="ellipse">
          <a:avLst/>
        </a:prstGeom>
        <a:solidFill>
          <a:schemeClr val="accent2">
            <a:hueOff val="-10071413"/>
            <a:satOff val="-229"/>
            <a:lumOff val="3431"/>
            <a:alphaOff val="0"/>
          </a:schemeClr>
        </a:solidFill>
        <a:ln w="12700" cap="flat" cmpd="sng" algn="ctr">
          <a:solidFill>
            <a:schemeClr val="accent2">
              <a:hueOff val="-10071413"/>
              <a:satOff val="-229"/>
              <a:lumOff val="343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06BA2D8-635A-4008-B734-22699496A392}">
      <dsp:nvSpPr>
        <dsp:cNvPr id="0" name=""/>
        <dsp:cNvSpPr/>
      </dsp:nvSpPr>
      <dsp:spPr>
        <a:xfrm>
          <a:off x="4409731" y="0"/>
          <a:ext cx="2633963" cy="1842516"/>
        </a:xfrm>
        <a:prstGeom prst="roundRect">
          <a:avLst/>
        </a:prstGeom>
        <a:solidFill>
          <a:schemeClr val="lt1">
            <a:alpha val="90000"/>
            <a:hueOff val="0"/>
            <a:satOff val="0"/>
            <a:lumOff val="0"/>
            <a:alphaOff val="0"/>
          </a:schemeClr>
        </a:solidFill>
        <a:ln w="12700" cap="flat" cmpd="sng" algn="ctr">
          <a:solidFill>
            <a:schemeClr val="accent2">
              <a:hueOff val="-20142827"/>
              <a:satOff val="-458"/>
              <a:lumOff val="686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8920" tIns="248920" rIns="248920" bIns="248920" numCol="1" spcCol="1270" anchor="ctr" anchorCtr="0">
          <a:noAutofit/>
        </a:bodyPr>
        <a:lstStyle/>
        <a:p>
          <a:pPr marL="0" lvl="0" indent="0" algn="l" defTabSz="1244600">
            <a:lnSpc>
              <a:spcPct val="90000"/>
            </a:lnSpc>
            <a:spcBef>
              <a:spcPct val="0"/>
            </a:spcBef>
            <a:spcAft>
              <a:spcPct val="35000"/>
            </a:spcAft>
            <a:buNone/>
          </a:pPr>
          <a:r>
            <a:rPr lang="en-US" sz="2800" kern="1200" dirty="0"/>
            <a:t>Some Hiring</a:t>
          </a:r>
        </a:p>
        <a:p>
          <a:pPr marL="0" lvl="0" indent="0" algn="l" defTabSz="1244600">
            <a:lnSpc>
              <a:spcPct val="90000"/>
            </a:lnSpc>
            <a:spcBef>
              <a:spcPct val="0"/>
            </a:spcBef>
            <a:spcAft>
              <a:spcPct val="35000"/>
            </a:spcAft>
            <a:buNone/>
          </a:pPr>
          <a:r>
            <a:rPr lang="en-US" sz="2800" kern="1200" dirty="0"/>
            <a:t>Rates are half</a:t>
          </a:r>
        </a:p>
      </dsp:txBody>
      <dsp:txXfrm>
        <a:off x="4499675" y="89944"/>
        <a:ext cx="2454075" cy="1662628"/>
      </dsp:txXfrm>
    </dsp:sp>
    <dsp:sp modelId="{29A0A1B2-9DC2-4D50-A95E-3214816CD27B}">
      <dsp:nvSpPr>
        <dsp:cNvPr id="0" name=""/>
        <dsp:cNvSpPr/>
      </dsp:nvSpPr>
      <dsp:spPr>
        <a:xfrm>
          <a:off x="5791756" y="1842515"/>
          <a:ext cx="0" cy="1129284"/>
        </a:xfrm>
        <a:prstGeom prst="line">
          <a:avLst/>
        </a:prstGeom>
        <a:noFill/>
        <a:ln w="6350" cap="flat" cmpd="sng" algn="ctr">
          <a:solidFill>
            <a:schemeClr val="accent2">
              <a:hueOff val="-20142827"/>
              <a:satOff val="-458"/>
              <a:lumOff val="6862"/>
              <a:alphaOff val="0"/>
            </a:schemeClr>
          </a:solidFill>
          <a:prstDash val="dash"/>
          <a:miter lim="800000"/>
        </a:ln>
        <a:effectLst/>
      </dsp:spPr>
      <dsp:style>
        <a:lnRef idx="1">
          <a:scrgbClr r="0" g="0" b="0"/>
        </a:lnRef>
        <a:fillRef idx="0">
          <a:scrgbClr r="0" g="0" b="0"/>
        </a:fillRef>
        <a:effectRef idx="0">
          <a:scrgbClr r="0" g="0" b="0"/>
        </a:effectRef>
        <a:fontRef idx="minor"/>
      </dsp:style>
    </dsp:sp>
    <dsp:sp modelId="{96A95144-1B2A-42BB-AED2-B7FB187A3496}">
      <dsp:nvSpPr>
        <dsp:cNvPr id="0" name=""/>
        <dsp:cNvSpPr/>
      </dsp:nvSpPr>
      <dsp:spPr>
        <a:xfrm>
          <a:off x="5747179" y="2927222"/>
          <a:ext cx="89154" cy="89154"/>
        </a:xfrm>
        <a:prstGeom prst="ellipse">
          <a:avLst/>
        </a:prstGeom>
        <a:solidFill>
          <a:schemeClr val="accent2">
            <a:hueOff val="-20142827"/>
            <a:satOff val="-458"/>
            <a:lumOff val="6862"/>
            <a:alphaOff val="0"/>
          </a:schemeClr>
        </a:solidFill>
        <a:ln w="12700" cap="flat" cmpd="sng" algn="ctr">
          <a:solidFill>
            <a:schemeClr val="accent2">
              <a:hueOff val="-20142827"/>
              <a:satOff val="-458"/>
              <a:lumOff val="686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9FA061-1118-44C4-8879-DD758E4FA294}">
      <dsp:nvSpPr>
        <dsp:cNvPr id="0" name=""/>
        <dsp:cNvSpPr/>
      </dsp:nvSpPr>
      <dsp:spPr>
        <a:xfrm>
          <a:off x="0" y="2902"/>
          <a:ext cx="724014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D3420C-BF76-4829-92A0-6C7D30956B33}">
      <dsp:nvSpPr>
        <dsp:cNvPr id="0" name=""/>
        <dsp:cNvSpPr/>
      </dsp:nvSpPr>
      <dsp:spPr>
        <a:xfrm>
          <a:off x="0" y="2902"/>
          <a:ext cx="7240146" cy="1979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Furlough</a:t>
          </a:r>
        </a:p>
      </dsp:txBody>
      <dsp:txXfrm>
        <a:off x="0" y="2902"/>
        <a:ext cx="7240146" cy="1979265"/>
      </dsp:txXfrm>
    </dsp:sp>
    <dsp:sp modelId="{5512639E-56C0-47D6-B294-16AAEF8A394B}">
      <dsp:nvSpPr>
        <dsp:cNvPr id="0" name=""/>
        <dsp:cNvSpPr/>
      </dsp:nvSpPr>
      <dsp:spPr>
        <a:xfrm>
          <a:off x="0" y="1982167"/>
          <a:ext cx="7240146"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FB60FD-8D4C-4D33-9D72-6694373CFD5B}">
      <dsp:nvSpPr>
        <dsp:cNvPr id="0" name=""/>
        <dsp:cNvSpPr/>
      </dsp:nvSpPr>
      <dsp:spPr>
        <a:xfrm>
          <a:off x="0" y="1982167"/>
          <a:ext cx="7240146" cy="1979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Forced Vacation</a:t>
          </a:r>
        </a:p>
      </dsp:txBody>
      <dsp:txXfrm>
        <a:off x="0" y="1982167"/>
        <a:ext cx="7240146" cy="1979265"/>
      </dsp:txXfrm>
    </dsp:sp>
    <dsp:sp modelId="{CF934B34-3FDA-47D2-B2EF-2B42407310AE}">
      <dsp:nvSpPr>
        <dsp:cNvPr id="0" name=""/>
        <dsp:cNvSpPr/>
      </dsp:nvSpPr>
      <dsp:spPr>
        <a:xfrm>
          <a:off x="0" y="3961432"/>
          <a:ext cx="7240146"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B35260D-60A0-4880-A3D9-9EBDDFEDF9C1}">
      <dsp:nvSpPr>
        <dsp:cNvPr id="0" name=""/>
        <dsp:cNvSpPr/>
      </dsp:nvSpPr>
      <dsp:spPr>
        <a:xfrm>
          <a:off x="0" y="3961432"/>
          <a:ext cx="7240146" cy="1979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New Processes</a:t>
          </a:r>
        </a:p>
      </dsp:txBody>
      <dsp:txXfrm>
        <a:off x="0" y="3961432"/>
        <a:ext cx="7240146" cy="19792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3DFEFC-0F5B-4CCE-BE3C-A4D34B2B893A}">
      <dsp:nvSpPr>
        <dsp:cNvPr id="0" name=""/>
        <dsp:cNvSpPr/>
      </dsp:nvSpPr>
      <dsp:spPr>
        <a:xfrm>
          <a:off x="0" y="2902"/>
          <a:ext cx="72401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B07D7F-DDA6-424C-A41D-EF58F1E5C025}">
      <dsp:nvSpPr>
        <dsp:cNvPr id="0" name=""/>
        <dsp:cNvSpPr/>
      </dsp:nvSpPr>
      <dsp:spPr>
        <a:xfrm>
          <a:off x="0" y="2902"/>
          <a:ext cx="7240146" cy="1979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0" tIns="209550" rIns="209550" bIns="209550" numCol="1" spcCol="1270" anchor="t" anchorCtr="0">
          <a:noAutofit/>
        </a:bodyPr>
        <a:lstStyle/>
        <a:p>
          <a:pPr marL="0" lvl="0" indent="0" algn="l" defTabSz="2444750">
            <a:lnSpc>
              <a:spcPct val="90000"/>
            </a:lnSpc>
            <a:spcBef>
              <a:spcPct val="0"/>
            </a:spcBef>
            <a:spcAft>
              <a:spcPct val="35000"/>
            </a:spcAft>
            <a:buNone/>
          </a:pPr>
          <a:r>
            <a:rPr lang="en-US" sz="5500" kern="1200"/>
            <a:t>These stayed the same</a:t>
          </a:r>
        </a:p>
      </dsp:txBody>
      <dsp:txXfrm>
        <a:off x="0" y="2902"/>
        <a:ext cx="7240146" cy="1979265"/>
      </dsp:txXfrm>
    </dsp:sp>
    <dsp:sp modelId="{8A24013E-5690-476A-9D8A-8D9238E8D250}">
      <dsp:nvSpPr>
        <dsp:cNvPr id="0" name=""/>
        <dsp:cNvSpPr/>
      </dsp:nvSpPr>
      <dsp:spPr>
        <a:xfrm>
          <a:off x="0" y="1982167"/>
          <a:ext cx="72401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BBBE84-00F7-4E5B-8E69-04A7AB6F6BF2}">
      <dsp:nvSpPr>
        <dsp:cNvPr id="0" name=""/>
        <dsp:cNvSpPr/>
      </dsp:nvSpPr>
      <dsp:spPr>
        <a:xfrm>
          <a:off x="0" y="1982167"/>
          <a:ext cx="7240146" cy="1979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0" tIns="209550" rIns="209550" bIns="209550" numCol="1" spcCol="1270" anchor="t" anchorCtr="0">
          <a:noAutofit/>
        </a:bodyPr>
        <a:lstStyle/>
        <a:p>
          <a:pPr marL="0" lvl="0" indent="0" algn="l" defTabSz="2444750">
            <a:lnSpc>
              <a:spcPct val="90000"/>
            </a:lnSpc>
            <a:spcBef>
              <a:spcPct val="0"/>
            </a:spcBef>
            <a:spcAft>
              <a:spcPct val="35000"/>
            </a:spcAft>
            <a:buNone/>
          </a:pPr>
          <a:r>
            <a:rPr lang="en-US" sz="5500" kern="1200"/>
            <a:t>You did not stay the same</a:t>
          </a:r>
        </a:p>
      </dsp:txBody>
      <dsp:txXfrm>
        <a:off x="0" y="1982167"/>
        <a:ext cx="7240146" cy="1979265"/>
      </dsp:txXfrm>
    </dsp:sp>
    <dsp:sp modelId="{4A6C5A0D-C19A-4851-A893-9FB0ADE007DD}">
      <dsp:nvSpPr>
        <dsp:cNvPr id="0" name=""/>
        <dsp:cNvSpPr/>
      </dsp:nvSpPr>
      <dsp:spPr>
        <a:xfrm>
          <a:off x="0" y="3961432"/>
          <a:ext cx="72401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DF952E-F930-4CF8-8856-770851F090BB}">
      <dsp:nvSpPr>
        <dsp:cNvPr id="0" name=""/>
        <dsp:cNvSpPr/>
      </dsp:nvSpPr>
      <dsp:spPr>
        <a:xfrm>
          <a:off x="0" y="3961432"/>
          <a:ext cx="7240146" cy="1979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550" tIns="209550" rIns="209550" bIns="209550" numCol="1" spcCol="1270" anchor="t" anchorCtr="0">
          <a:noAutofit/>
        </a:bodyPr>
        <a:lstStyle/>
        <a:p>
          <a:pPr marL="0" lvl="0" indent="0" algn="l" defTabSz="2444750">
            <a:lnSpc>
              <a:spcPct val="90000"/>
            </a:lnSpc>
            <a:spcBef>
              <a:spcPct val="0"/>
            </a:spcBef>
            <a:spcAft>
              <a:spcPct val="35000"/>
            </a:spcAft>
            <a:buNone/>
          </a:pPr>
          <a:r>
            <a:rPr lang="en-US" sz="5500" kern="1200"/>
            <a:t>Your interviewer did not stay the same</a:t>
          </a:r>
        </a:p>
      </dsp:txBody>
      <dsp:txXfrm>
        <a:off x="0" y="3961432"/>
        <a:ext cx="7240146" cy="19792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0620DC-AF13-4A58-8159-949C55CBF568}">
      <dsp:nvSpPr>
        <dsp:cNvPr id="0" name=""/>
        <dsp:cNvSpPr/>
      </dsp:nvSpPr>
      <dsp:spPr>
        <a:xfrm>
          <a:off x="46" y="86902"/>
          <a:ext cx="4415283" cy="1547785"/>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US" sz="3100" kern="1200"/>
            <a:t>May have unlearned to interact business casually with strangers</a:t>
          </a:r>
        </a:p>
      </dsp:txBody>
      <dsp:txXfrm>
        <a:off x="46" y="86902"/>
        <a:ext cx="4415283" cy="1547785"/>
      </dsp:txXfrm>
    </dsp:sp>
    <dsp:sp modelId="{40FA4D4D-9A15-415B-A6F5-40FBE0E1A546}">
      <dsp:nvSpPr>
        <dsp:cNvPr id="0" name=""/>
        <dsp:cNvSpPr/>
      </dsp:nvSpPr>
      <dsp:spPr>
        <a:xfrm>
          <a:off x="46" y="1634687"/>
          <a:ext cx="4415283" cy="218055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US" sz="3100" kern="1200" dirty="0"/>
            <a:t>Listen to some podcasts / comedy to warm up</a:t>
          </a:r>
        </a:p>
      </dsp:txBody>
      <dsp:txXfrm>
        <a:off x="46" y="1634687"/>
        <a:ext cx="4415283" cy="2180559"/>
      </dsp:txXfrm>
    </dsp:sp>
    <dsp:sp modelId="{E2497A56-8DB6-4217-9418-80C15666DE35}">
      <dsp:nvSpPr>
        <dsp:cNvPr id="0" name=""/>
        <dsp:cNvSpPr/>
      </dsp:nvSpPr>
      <dsp:spPr>
        <a:xfrm>
          <a:off x="5033469" y="86902"/>
          <a:ext cx="4415283" cy="1547785"/>
        </a:xfrm>
        <a:prstGeom prst="rect">
          <a:avLst/>
        </a:prstGeom>
        <a:solidFill>
          <a:schemeClr val="accent5">
            <a:hueOff val="1486817"/>
            <a:satOff val="5176"/>
            <a:lumOff val="-1961"/>
            <a:alphaOff val="0"/>
          </a:schemeClr>
        </a:solidFill>
        <a:ln w="12700" cap="flat" cmpd="sng" algn="ctr">
          <a:solidFill>
            <a:schemeClr val="accent5">
              <a:hueOff val="1486817"/>
              <a:satOff val="5176"/>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125984" rIns="220472" bIns="125984" numCol="1" spcCol="1270" anchor="ctr" anchorCtr="0">
          <a:noAutofit/>
        </a:bodyPr>
        <a:lstStyle/>
        <a:p>
          <a:pPr marL="0" lvl="0" indent="0" algn="ctr" defTabSz="1377950">
            <a:lnSpc>
              <a:spcPct val="90000"/>
            </a:lnSpc>
            <a:spcBef>
              <a:spcPct val="0"/>
            </a:spcBef>
            <a:spcAft>
              <a:spcPct val="35000"/>
            </a:spcAft>
            <a:buNone/>
          </a:pPr>
          <a:r>
            <a:rPr lang="en-US" sz="3100" kern="1200"/>
            <a:t>Lean into the strange</a:t>
          </a:r>
        </a:p>
      </dsp:txBody>
      <dsp:txXfrm>
        <a:off x="5033469" y="86902"/>
        <a:ext cx="4415283" cy="1547785"/>
      </dsp:txXfrm>
    </dsp:sp>
    <dsp:sp modelId="{F30B6A96-27EA-4718-9D72-2EC46D4F7BA3}">
      <dsp:nvSpPr>
        <dsp:cNvPr id="0" name=""/>
        <dsp:cNvSpPr/>
      </dsp:nvSpPr>
      <dsp:spPr>
        <a:xfrm>
          <a:off x="5033469" y="1634687"/>
          <a:ext cx="4415283" cy="2180559"/>
        </a:xfrm>
        <a:prstGeom prst="rect">
          <a:avLst/>
        </a:prstGeom>
        <a:solidFill>
          <a:schemeClr val="accent5">
            <a:tint val="40000"/>
            <a:alpha val="90000"/>
            <a:hueOff val="1720178"/>
            <a:satOff val="3493"/>
            <a:lumOff val="-322"/>
            <a:alphaOff val="0"/>
          </a:schemeClr>
        </a:solidFill>
        <a:ln w="12700" cap="flat" cmpd="sng" algn="ctr">
          <a:solidFill>
            <a:schemeClr val="accent5">
              <a:tint val="40000"/>
              <a:alpha val="90000"/>
              <a:hueOff val="1720178"/>
              <a:satOff val="3493"/>
              <a:lumOff val="-3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5354" tIns="165354" rIns="220472" bIns="248031" numCol="1" spcCol="1270" anchor="t" anchorCtr="0">
          <a:noAutofit/>
        </a:bodyPr>
        <a:lstStyle/>
        <a:p>
          <a:pPr marL="285750" lvl="1" indent="-285750" algn="l" defTabSz="1377950">
            <a:lnSpc>
              <a:spcPct val="90000"/>
            </a:lnSpc>
            <a:spcBef>
              <a:spcPct val="0"/>
            </a:spcBef>
            <a:spcAft>
              <a:spcPct val="15000"/>
            </a:spcAft>
            <a:buChar char="•"/>
          </a:pPr>
          <a:r>
            <a:rPr lang="en-US" sz="3100" kern="1200"/>
            <a:t>What if all we remember from 2020 in 2030 is the murder hornets?</a:t>
          </a:r>
        </a:p>
      </dsp:txBody>
      <dsp:txXfrm>
        <a:off x="5033469" y="1634687"/>
        <a:ext cx="4415283" cy="21805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C10209-15A8-4761-BDB9-248BD61C456C}">
      <dsp:nvSpPr>
        <dsp:cNvPr id="0" name=""/>
        <dsp:cNvSpPr/>
      </dsp:nvSpPr>
      <dsp:spPr>
        <a:xfrm>
          <a:off x="0" y="725"/>
          <a:ext cx="7240146" cy="16977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838462-2269-4D9B-BF8A-3FD6BB600757}">
      <dsp:nvSpPr>
        <dsp:cNvPr id="0" name=""/>
        <dsp:cNvSpPr/>
      </dsp:nvSpPr>
      <dsp:spPr>
        <a:xfrm>
          <a:off x="513571" y="382720"/>
          <a:ext cx="933766" cy="9337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2147ED-DB39-4C50-BF80-C60145F949AB}">
      <dsp:nvSpPr>
        <dsp:cNvPr id="0" name=""/>
        <dsp:cNvSpPr/>
      </dsp:nvSpPr>
      <dsp:spPr>
        <a:xfrm>
          <a:off x="1960909" y="725"/>
          <a:ext cx="5279236" cy="1697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79" tIns="179679" rIns="179679" bIns="179679" numCol="1" spcCol="1270" anchor="ctr" anchorCtr="0">
          <a:noAutofit/>
        </a:bodyPr>
        <a:lstStyle/>
        <a:p>
          <a:pPr marL="0" lvl="0" indent="0" algn="l" defTabSz="1111250">
            <a:lnSpc>
              <a:spcPct val="90000"/>
            </a:lnSpc>
            <a:spcBef>
              <a:spcPct val="0"/>
            </a:spcBef>
            <a:spcAft>
              <a:spcPct val="35000"/>
            </a:spcAft>
            <a:buNone/>
          </a:pPr>
          <a:r>
            <a:rPr lang="en-US" sz="2500" kern="1200"/>
            <a:t>Alpha</a:t>
          </a:r>
        </a:p>
      </dsp:txBody>
      <dsp:txXfrm>
        <a:off x="1960909" y="725"/>
        <a:ext cx="5279236" cy="1697756"/>
      </dsp:txXfrm>
    </dsp:sp>
    <dsp:sp modelId="{6B97BD89-F46D-4790-AA11-4417901FC157}">
      <dsp:nvSpPr>
        <dsp:cNvPr id="0" name=""/>
        <dsp:cNvSpPr/>
      </dsp:nvSpPr>
      <dsp:spPr>
        <a:xfrm>
          <a:off x="0" y="2122921"/>
          <a:ext cx="7240146" cy="16977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CEDFBE-942F-41F5-B5A6-B3E1C19AD4A5}">
      <dsp:nvSpPr>
        <dsp:cNvPr id="0" name=""/>
        <dsp:cNvSpPr/>
      </dsp:nvSpPr>
      <dsp:spPr>
        <a:xfrm>
          <a:off x="513571" y="2504916"/>
          <a:ext cx="933766" cy="9337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57646D-43D1-4574-A2AE-89F8AFED417F}">
      <dsp:nvSpPr>
        <dsp:cNvPr id="0" name=""/>
        <dsp:cNvSpPr/>
      </dsp:nvSpPr>
      <dsp:spPr>
        <a:xfrm>
          <a:off x="1960909" y="2122921"/>
          <a:ext cx="5279236" cy="1697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79" tIns="179679" rIns="179679" bIns="179679" numCol="1" spcCol="1270" anchor="ctr" anchorCtr="0">
          <a:noAutofit/>
        </a:bodyPr>
        <a:lstStyle/>
        <a:p>
          <a:pPr marL="0" lvl="0" indent="0" algn="l" defTabSz="1111250">
            <a:lnSpc>
              <a:spcPct val="90000"/>
            </a:lnSpc>
            <a:spcBef>
              <a:spcPct val="0"/>
            </a:spcBef>
            <a:spcAft>
              <a:spcPct val="35000"/>
            </a:spcAft>
            <a:buNone/>
          </a:pPr>
          <a:r>
            <a:rPr lang="en-US" sz="2500" kern="1200"/>
            <a:t>Etiquette</a:t>
          </a:r>
        </a:p>
      </dsp:txBody>
      <dsp:txXfrm>
        <a:off x="1960909" y="2122921"/>
        <a:ext cx="5279236" cy="1697756"/>
      </dsp:txXfrm>
    </dsp:sp>
    <dsp:sp modelId="{26F67FC4-10CA-47A9-B1C9-32B98FC0A223}">
      <dsp:nvSpPr>
        <dsp:cNvPr id="0" name=""/>
        <dsp:cNvSpPr/>
      </dsp:nvSpPr>
      <dsp:spPr>
        <a:xfrm>
          <a:off x="0" y="4245117"/>
          <a:ext cx="7240146" cy="169775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82FD5B-E6FC-4F24-A7E8-09BE9DAE820C}">
      <dsp:nvSpPr>
        <dsp:cNvPr id="0" name=""/>
        <dsp:cNvSpPr/>
      </dsp:nvSpPr>
      <dsp:spPr>
        <a:xfrm>
          <a:off x="513571" y="4627112"/>
          <a:ext cx="933766" cy="9337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1EF900-9320-41D6-A5AA-665BB92FBAFC}">
      <dsp:nvSpPr>
        <dsp:cNvPr id="0" name=""/>
        <dsp:cNvSpPr/>
      </dsp:nvSpPr>
      <dsp:spPr>
        <a:xfrm>
          <a:off x="1960909" y="4245117"/>
          <a:ext cx="5279236" cy="16977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9679" tIns="179679" rIns="179679" bIns="179679" numCol="1" spcCol="1270" anchor="ctr" anchorCtr="0">
          <a:noAutofit/>
        </a:bodyPr>
        <a:lstStyle/>
        <a:p>
          <a:pPr marL="0" lvl="0" indent="0" algn="l" defTabSz="1111250">
            <a:lnSpc>
              <a:spcPct val="90000"/>
            </a:lnSpc>
            <a:spcBef>
              <a:spcPct val="0"/>
            </a:spcBef>
            <a:spcAft>
              <a:spcPct val="35000"/>
            </a:spcAft>
            <a:buNone/>
          </a:pPr>
          <a:r>
            <a:rPr lang="en-US" sz="2500" kern="1200"/>
            <a:t>Tools</a:t>
          </a:r>
        </a:p>
      </dsp:txBody>
      <dsp:txXfrm>
        <a:off x="1960909" y="4245117"/>
        <a:ext cx="5279236" cy="169775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6E7827-2837-48E9-AF5C-FE9C6E3AA544}">
      <dsp:nvSpPr>
        <dsp:cNvPr id="0" name=""/>
        <dsp:cNvSpPr/>
      </dsp:nvSpPr>
      <dsp:spPr>
        <a:xfrm>
          <a:off x="0" y="725"/>
          <a:ext cx="72401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C01522-3360-474A-81AC-85E61F3490F8}">
      <dsp:nvSpPr>
        <dsp:cNvPr id="0" name=""/>
        <dsp:cNvSpPr/>
      </dsp:nvSpPr>
      <dsp:spPr>
        <a:xfrm>
          <a:off x="0" y="725"/>
          <a:ext cx="7240146" cy="848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camera / no camera </a:t>
          </a:r>
        </a:p>
      </dsp:txBody>
      <dsp:txXfrm>
        <a:off x="0" y="725"/>
        <a:ext cx="7240146" cy="848878"/>
      </dsp:txXfrm>
    </dsp:sp>
    <dsp:sp modelId="{0B5E1A04-61CE-46ED-A865-37E6E57117E9}">
      <dsp:nvSpPr>
        <dsp:cNvPr id="0" name=""/>
        <dsp:cNvSpPr/>
      </dsp:nvSpPr>
      <dsp:spPr>
        <a:xfrm>
          <a:off x="0" y="849603"/>
          <a:ext cx="72401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DD81F0-3C95-441C-A44D-FC5EEA405E31}">
      <dsp:nvSpPr>
        <dsp:cNvPr id="0" name=""/>
        <dsp:cNvSpPr/>
      </dsp:nvSpPr>
      <dsp:spPr>
        <a:xfrm>
          <a:off x="0" y="849603"/>
          <a:ext cx="7240146" cy="848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dress</a:t>
          </a:r>
        </a:p>
      </dsp:txBody>
      <dsp:txXfrm>
        <a:off x="0" y="849603"/>
        <a:ext cx="7240146" cy="848878"/>
      </dsp:txXfrm>
    </dsp:sp>
    <dsp:sp modelId="{CBBCB415-C6C4-4613-9324-4AB88AE3B7E6}">
      <dsp:nvSpPr>
        <dsp:cNvPr id="0" name=""/>
        <dsp:cNvSpPr/>
      </dsp:nvSpPr>
      <dsp:spPr>
        <a:xfrm>
          <a:off x="0" y="1698482"/>
          <a:ext cx="72401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05C4D3-C985-4834-A502-62923F7C10B2}">
      <dsp:nvSpPr>
        <dsp:cNvPr id="0" name=""/>
        <dsp:cNvSpPr/>
      </dsp:nvSpPr>
      <dsp:spPr>
        <a:xfrm>
          <a:off x="0" y="1698482"/>
          <a:ext cx="7240146" cy="848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eye contact</a:t>
          </a:r>
        </a:p>
      </dsp:txBody>
      <dsp:txXfrm>
        <a:off x="0" y="1698482"/>
        <a:ext cx="7240146" cy="848878"/>
      </dsp:txXfrm>
    </dsp:sp>
    <dsp:sp modelId="{77B2827D-0DF2-4358-BCFA-D0F9B54FD7FA}">
      <dsp:nvSpPr>
        <dsp:cNvPr id="0" name=""/>
        <dsp:cNvSpPr/>
      </dsp:nvSpPr>
      <dsp:spPr>
        <a:xfrm>
          <a:off x="0" y="2547360"/>
          <a:ext cx="72401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A8E75D-BC2C-46B5-A7E1-4FB541E73E79}">
      <dsp:nvSpPr>
        <dsp:cNvPr id="0" name=""/>
        <dsp:cNvSpPr/>
      </dsp:nvSpPr>
      <dsp:spPr>
        <a:xfrm>
          <a:off x="0" y="2547360"/>
          <a:ext cx="7240146" cy="848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distracted participants</a:t>
          </a:r>
        </a:p>
      </dsp:txBody>
      <dsp:txXfrm>
        <a:off x="0" y="2547360"/>
        <a:ext cx="7240146" cy="848878"/>
      </dsp:txXfrm>
    </dsp:sp>
    <dsp:sp modelId="{0FC97676-5D89-4D62-A05C-418C298877ED}">
      <dsp:nvSpPr>
        <dsp:cNvPr id="0" name=""/>
        <dsp:cNvSpPr/>
      </dsp:nvSpPr>
      <dsp:spPr>
        <a:xfrm>
          <a:off x="0" y="3396239"/>
          <a:ext cx="72401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791C4A-DAE1-4714-8F70-CA0C083FDE4E}">
      <dsp:nvSpPr>
        <dsp:cNvPr id="0" name=""/>
        <dsp:cNvSpPr/>
      </dsp:nvSpPr>
      <dsp:spPr>
        <a:xfrm>
          <a:off x="0" y="3396239"/>
          <a:ext cx="7240146" cy="848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chat vs voice</a:t>
          </a:r>
        </a:p>
      </dsp:txBody>
      <dsp:txXfrm>
        <a:off x="0" y="3396239"/>
        <a:ext cx="7240146" cy="848878"/>
      </dsp:txXfrm>
    </dsp:sp>
    <dsp:sp modelId="{4F08D7CC-EE4B-4C5E-B78F-681ED62DF06A}">
      <dsp:nvSpPr>
        <dsp:cNvPr id="0" name=""/>
        <dsp:cNvSpPr/>
      </dsp:nvSpPr>
      <dsp:spPr>
        <a:xfrm>
          <a:off x="0" y="4245117"/>
          <a:ext cx="72401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15F262-E12A-40EC-BACE-31A7C03DF4BF}">
      <dsp:nvSpPr>
        <dsp:cNvPr id="0" name=""/>
        <dsp:cNvSpPr/>
      </dsp:nvSpPr>
      <dsp:spPr>
        <a:xfrm>
          <a:off x="0" y="4245117"/>
          <a:ext cx="7240146" cy="848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environment</a:t>
          </a:r>
        </a:p>
      </dsp:txBody>
      <dsp:txXfrm>
        <a:off x="0" y="4245117"/>
        <a:ext cx="7240146" cy="848878"/>
      </dsp:txXfrm>
    </dsp:sp>
    <dsp:sp modelId="{316CC526-A1CA-4D72-9056-F7B2E790595B}">
      <dsp:nvSpPr>
        <dsp:cNvPr id="0" name=""/>
        <dsp:cNvSpPr/>
      </dsp:nvSpPr>
      <dsp:spPr>
        <a:xfrm>
          <a:off x="0" y="5093996"/>
          <a:ext cx="72401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172BD0-4FEA-437A-A3CB-4742DB1760D4}">
      <dsp:nvSpPr>
        <dsp:cNvPr id="0" name=""/>
        <dsp:cNvSpPr/>
      </dsp:nvSpPr>
      <dsp:spPr>
        <a:xfrm>
          <a:off x="0" y="5093996"/>
          <a:ext cx="7240146" cy="848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late</a:t>
          </a:r>
        </a:p>
      </dsp:txBody>
      <dsp:txXfrm>
        <a:off x="0" y="5093996"/>
        <a:ext cx="7240146" cy="84887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8317F5-04CE-4329-B972-86D715A343F1}">
      <dsp:nvSpPr>
        <dsp:cNvPr id="0" name=""/>
        <dsp:cNvSpPr/>
      </dsp:nvSpPr>
      <dsp:spPr>
        <a:xfrm>
          <a:off x="0" y="725"/>
          <a:ext cx="72401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ECE216-A9A1-436B-AD9F-373CD36AF6D2}">
      <dsp:nvSpPr>
        <dsp:cNvPr id="0" name=""/>
        <dsp:cNvSpPr/>
      </dsp:nvSpPr>
      <dsp:spPr>
        <a:xfrm>
          <a:off x="0" y="725"/>
          <a:ext cx="7240146" cy="848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Test Audio &amp; video</a:t>
          </a:r>
        </a:p>
      </dsp:txBody>
      <dsp:txXfrm>
        <a:off x="0" y="725"/>
        <a:ext cx="7240146" cy="848878"/>
      </dsp:txXfrm>
    </dsp:sp>
    <dsp:sp modelId="{40FFF1A3-E3CD-4466-8505-C9B72E126B6C}">
      <dsp:nvSpPr>
        <dsp:cNvPr id="0" name=""/>
        <dsp:cNvSpPr/>
      </dsp:nvSpPr>
      <dsp:spPr>
        <a:xfrm>
          <a:off x="0" y="849603"/>
          <a:ext cx="72401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D21FED-5BD9-471C-AD33-EE63D1EE0ECE}">
      <dsp:nvSpPr>
        <dsp:cNvPr id="0" name=""/>
        <dsp:cNvSpPr/>
      </dsp:nvSpPr>
      <dsp:spPr>
        <a:xfrm>
          <a:off x="0" y="849603"/>
          <a:ext cx="7240146" cy="848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Test changing Audio &amp; Video</a:t>
          </a:r>
        </a:p>
      </dsp:txBody>
      <dsp:txXfrm>
        <a:off x="0" y="849603"/>
        <a:ext cx="7240146" cy="848878"/>
      </dsp:txXfrm>
    </dsp:sp>
    <dsp:sp modelId="{3D34AA6B-D2F5-4ABD-BB4B-6D6C7D9D9B50}">
      <dsp:nvSpPr>
        <dsp:cNvPr id="0" name=""/>
        <dsp:cNvSpPr/>
      </dsp:nvSpPr>
      <dsp:spPr>
        <a:xfrm>
          <a:off x="0" y="1698482"/>
          <a:ext cx="72401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BFAA41-DAF7-46C7-BD69-73C3579704D0}">
      <dsp:nvSpPr>
        <dsp:cNvPr id="0" name=""/>
        <dsp:cNvSpPr/>
      </dsp:nvSpPr>
      <dsp:spPr>
        <a:xfrm>
          <a:off x="0" y="1698482"/>
          <a:ext cx="7240146" cy="848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Share Screen</a:t>
          </a:r>
        </a:p>
      </dsp:txBody>
      <dsp:txXfrm>
        <a:off x="0" y="1698482"/>
        <a:ext cx="7240146" cy="848878"/>
      </dsp:txXfrm>
    </dsp:sp>
    <dsp:sp modelId="{83734F66-8BDF-422D-9FF2-3FA1F61EE946}">
      <dsp:nvSpPr>
        <dsp:cNvPr id="0" name=""/>
        <dsp:cNvSpPr/>
      </dsp:nvSpPr>
      <dsp:spPr>
        <a:xfrm>
          <a:off x="0" y="2547360"/>
          <a:ext cx="72401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A6A664-E3A3-401C-B20F-D4396B40D7A7}">
      <dsp:nvSpPr>
        <dsp:cNvPr id="0" name=""/>
        <dsp:cNvSpPr/>
      </dsp:nvSpPr>
      <dsp:spPr>
        <a:xfrm>
          <a:off x="0" y="2547360"/>
          <a:ext cx="7240146" cy="848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Un-Share Screen</a:t>
          </a:r>
        </a:p>
      </dsp:txBody>
      <dsp:txXfrm>
        <a:off x="0" y="2547360"/>
        <a:ext cx="7240146" cy="848878"/>
      </dsp:txXfrm>
    </dsp:sp>
    <dsp:sp modelId="{7B2388E8-15FC-40DE-9D39-51CDE4092EAE}">
      <dsp:nvSpPr>
        <dsp:cNvPr id="0" name=""/>
        <dsp:cNvSpPr/>
      </dsp:nvSpPr>
      <dsp:spPr>
        <a:xfrm>
          <a:off x="0" y="3396239"/>
          <a:ext cx="72401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F6E513-1DD3-4FB9-87F6-35A9EBFE4231}">
      <dsp:nvSpPr>
        <dsp:cNvPr id="0" name=""/>
        <dsp:cNvSpPr/>
      </dsp:nvSpPr>
      <dsp:spPr>
        <a:xfrm>
          <a:off x="0" y="3396239"/>
          <a:ext cx="7240146" cy="848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Share App</a:t>
          </a:r>
        </a:p>
      </dsp:txBody>
      <dsp:txXfrm>
        <a:off x="0" y="3396239"/>
        <a:ext cx="7240146" cy="848878"/>
      </dsp:txXfrm>
    </dsp:sp>
    <dsp:sp modelId="{23FBE442-CF36-49D3-A0C7-D1B165685449}">
      <dsp:nvSpPr>
        <dsp:cNvPr id="0" name=""/>
        <dsp:cNvSpPr/>
      </dsp:nvSpPr>
      <dsp:spPr>
        <a:xfrm>
          <a:off x="0" y="4245117"/>
          <a:ext cx="72401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EAE805-81E3-49DA-9864-F9F6E64542D8}">
      <dsp:nvSpPr>
        <dsp:cNvPr id="0" name=""/>
        <dsp:cNvSpPr/>
      </dsp:nvSpPr>
      <dsp:spPr>
        <a:xfrm>
          <a:off x="0" y="4245117"/>
          <a:ext cx="7240146" cy="848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Un-Share App</a:t>
          </a:r>
        </a:p>
      </dsp:txBody>
      <dsp:txXfrm>
        <a:off x="0" y="4245117"/>
        <a:ext cx="7240146" cy="848878"/>
      </dsp:txXfrm>
    </dsp:sp>
    <dsp:sp modelId="{D11A2E91-87CE-4CEE-84CC-350C25A95020}">
      <dsp:nvSpPr>
        <dsp:cNvPr id="0" name=""/>
        <dsp:cNvSpPr/>
      </dsp:nvSpPr>
      <dsp:spPr>
        <a:xfrm>
          <a:off x="0" y="5093996"/>
          <a:ext cx="7240146"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D52875-29B1-4FC6-9064-0CD863E5126A}">
      <dsp:nvSpPr>
        <dsp:cNvPr id="0" name=""/>
        <dsp:cNvSpPr/>
      </dsp:nvSpPr>
      <dsp:spPr>
        <a:xfrm>
          <a:off x="0" y="5093996"/>
          <a:ext cx="7240146" cy="848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8590" tIns="148590" rIns="148590" bIns="148590" numCol="1" spcCol="1270" anchor="t" anchorCtr="0">
          <a:noAutofit/>
        </a:bodyPr>
        <a:lstStyle/>
        <a:p>
          <a:pPr marL="0" lvl="0" indent="0" algn="l" defTabSz="1733550">
            <a:lnSpc>
              <a:spcPct val="90000"/>
            </a:lnSpc>
            <a:spcBef>
              <a:spcPct val="0"/>
            </a:spcBef>
            <a:spcAft>
              <a:spcPct val="35000"/>
            </a:spcAft>
            <a:buNone/>
          </a:pPr>
          <a:r>
            <a:rPr lang="en-US" sz="3900" kern="1200"/>
            <a:t>Clean your desktop / apps</a:t>
          </a:r>
        </a:p>
      </dsp:txBody>
      <dsp:txXfrm>
        <a:off x="0" y="5093996"/>
        <a:ext cx="7240146" cy="848878"/>
      </dsp:txXfrm>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D4A213A3-10E9-421F-81BE-56E0786AB515}" type="datetime2">
              <a:rPr lang="en-US" smtClean="0"/>
              <a:t>Monday, June 29, 2020</a:t>
            </a:fld>
            <a:endParaRPr lang="en-US"/>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079866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3D5DABC0-2199-478F-BA77-33A651B6CB89}" type="datetime2">
              <a:rPr lang="en-US" smtClean="0"/>
              <a:t>Monday, June 29, 2020</a:t>
            </a:fld>
            <a:endParaRPr lang="en-US"/>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318303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D72230C6-DF61-47F4-B8C5-1B70E884BF06}" type="datetime2">
              <a:rPr lang="en-US" smtClean="0"/>
              <a:t>Monday, June 29, 2020</a:t>
            </a:fld>
            <a:endParaRPr lang="en-US"/>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947804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6B12B50C-7EEE-46CD-BAF7-BBC4026D959A}" type="datetime2">
              <a:rPr lang="en-US" smtClean="0"/>
              <a:t>Monday, June 29, 2020</a:t>
            </a:fld>
            <a:endParaRPr lang="en-US"/>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050291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hasCustomPrompt="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8D4211C4-AE09-4254-A5E3-6DA9B099C971}" type="datetime2">
              <a:rPr lang="en-US" smtClean="0"/>
              <a:t>Monday, June 29, 2020</a:t>
            </a:fld>
            <a:endParaRPr lang="en-US"/>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698740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681742C3-E082-4760-93B2-E209268DD00C}" type="datetime2">
              <a:rPr lang="en-US" smtClean="0"/>
              <a:t>Monday, June 29, 2020</a:t>
            </a:fld>
            <a:endParaRPr lang="en-US"/>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739241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B6FC950-F824-48B9-B984-CAEE265865E5}" type="datetime2">
              <a:rPr lang="en-US" smtClean="0"/>
              <a:t>Monday, June 29, 2020</a:t>
            </a:fld>
            <a:endParaRPr lang="en-US"/>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1154872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BC8E3A0F-68E7-4D17-BB84-ED1BA4F6AC6B}" type="datetime2">
              <a:rPr lang="en-US" smtClean="0"/>
              <a:t>Monday, June 29, 2020</a:t>
            </a:fld>
            <a:endParaRPr lang="en-US"/>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333550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EDB7BC4F-EDA1-4BA2-BFF3-FE5B31CCB58B}" type="datetime2">
              <a:rPr lang="en-US" smtClean="0"/>
              <a:t>Monday, June 29, 2020</a:t>
            </a:fld>
            <a:endParaRPr lang="en-US"/>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3106306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3AAE694C-1394-4838-A564-7380835C2E77}" type="datetime2">
              <a:rPr lang="en-US" smtClean="0"/>
              <a:t>Monday, June 29, 2020</a:t>
            </a:fld>
            <a:endParaRPr lang="en-US"/>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5588352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66AF89-5FBD-43DD-958D-A5C608AE2E2C}"/>
              </a:ext>
            </a:extLst>
          </p:cNvPr>
          <p:cNvSpPr>
            <a:spLocks noGrp="1"/>
          </p:cNvSpPr>
          <p:nvPr>
            <p:ph type="pic" idx="1"/>
          </p:nvPr>
        </p:nvSpPr>
        <p:spPr>
          <a:xfrm>
            <a:off x="5834742" y="858417"/>
            <a:ext cx="5520645" cy="500263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CAB84B19-1A00-4EDB-8425-E1827A377364}" type="datetime2">
              <a:rPr lang="en-US" smtClean="0"/>
              <a:t>Monday, June 29, 2020</a:t>
            </a:fld>
            <a:endParaRPr lang="en-US"/>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B9EAB3BA-07EE-4B64-A177-47C30D775877}" type="slidenum">
              <a:rPr lang="en-US" smtClean="0"/>
              <a:t>‹#›</a:t>
            </a:fld>
            <a:endParaRPr lang="en-US"/>
          </a:p>
        </p:txBody>
      </p:sp>
    </p:spTree>
    <p:extLst>
      <p:ext uri="{BB962C8B-B14F-4D97-AF65-F5344CB8AC3E}">
        <p14:creationId xmlns:p14="http://schemas.microsoft.com/office/powerpoint/2010/main" val="2213294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0076A27-8146-4F75-9851-A83577C6FD8A}" type="datetime2">
              <a:rPr lang="en-US" smtClean="0"/>
              <a:t>Monday, June 29, 2020</a:t>
            </a:fld>
            <a:endParaRPr lang="en-US"/>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B9EAB3BA-07EE-4B64-A177-47C30D775877}" type="slidenum">
              <a:rPr lang="en-US" smtClean="0"/>
              <a:t>‹#›</a:t>
            </a:fld>
            <a:endParaRPr lang="en-US"/>
          </a:p>
        </p:txBody>
      </p:sp>
    </p:spTree>
    <p:extLst>
      <p:ext uri="{BB962C8B-B14F-4D97-AF65-F5344CB8AC3E}">
        <p14:creationId xmlns:p14="http://schemas.microsoft.com/office/powerpoint/2010/main" val="267639720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19" r:id="rId6"/>
    <p:sldLayoutId id="2147483715" r:id="rId7"/>
    <p:sldLayoutId id="2147483716" r:id="rId8"/>
    <p:sldLayoutId id="2147483717" r:id="rId9"/>
    <p:sldLayoutId id="2147483718" r:id="rId10"/>
    <p:sldLayoutId id="2147483720"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BasHamer/Interview-Resourc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8F582F4-8BC0-45FC-AD8C-EFAF6F33D768}"/>
              </a:ext>
            </a:extLst>
          </p:cNvPr>
          <p:cNvPicPr>
            <a:picLocks noChangeAspect="1"/>
          </p:cNvPicPr>
          <p:nvPr/>
        </p:nvPicPr>
        <p:blipFill rotWithShape="1">
          <a:blip r:embed="rId2"/>
          <a:srcRect t="5858"/>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54F04D94-5D02-443B-801E-0CAC1D4EBF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6400372"/>
            <a:ext cx="12192000" cy="4567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57DA40C-10B8-4678-8433-AA03ED65E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alpha val="30000"/>
                </a:schemeClr>
              </a:gs>
              <a:gs pos="33000">
                <a:schemeClr val="tx1">
                  <a:alpha val="20000"/>
                </a:schemeClr>
              </a:gs>
              <a:gs pos="0">
                <a:schemeClr val="tx1">
                  <a:alpha val="0"/>
                </a:schemeClr>
              </a:gs>
              <a:gs pos="100000">
                <a:schemeClr val="tx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D894A5-5CD9-481E-A42F-EF9BB3A939CF}"/>
              </a:ext>
            </a:extLst>
          </p:cNvPr>
          <p:cNvSpPr>
            <a:spLocks noGrp="1"/>
          </p:cNvSpPr>
          <p:nvPr>
            <p:ph type="ctrTitle"/>
          </p:nvPr>
        </p:nvSpPr>
        <p:spPr>
          <a:xfrm>
            <a:off x="751114" y="620486"/>
            <a:ext cx="5344886" cy="4062547"/>
          </a:xfrm>
        </p:spPr>
        <p:txBody>
          <a:bodyPr anchor="b">
            <a:normAutofit/>
          </a:bodyPr>
          <a:lstStyle/>
          <a:p>
            <a:pPr algn="l"/>
            <a:r>
              <a:rPr lang="en-US" dirty="0">
                <a:solidFill>
                  <a:schemeClr val="bg1"/>
                </a:solidFill>
              </a:rPr>
              <a:t>Job hunting during </a:t>
            </a:r>
            <a:r>
              <a:rPr lang="en-US" dirty="0" err="1">
                <a:solidFill>
                  <a:schemeClr val="bg1"/>
                </a:solidFill>
              </a:rPr>
              <a:t>Covid</a:t>
            </a:r>
            <a:r>
              <a:rPr lang="en-US" dirty="0">
                <a:solidFill>
                  <a:schemeClr val="bg1"/>
                </a:solidFill>
              </a:rPr>
              <a:t> </a:t>
            </a:r>
            <a:br>
              <a:rPr lang="en-US" dirty="0">
                <a:solidFill>
                  <a:schemeClr val="bg1"/>
                </a:solidFill>
              </a:rPr>
            </a:br>
            <a:r>
              <a:rPr lang="en-US" dirty="0">
                <a:solidFill>
                  <a:schemeClr val="bg1"/>
                </a:solidFill>
              </a:rPr>
              <a:t>April 2020-June 2020</a:t>
            </a:r>
          </a:p>
        </p:txBody>
      </p:sp>
      <p:sp>
        <p:nvSpPr>
          <p:cNvPr id="3" name="Subtitle 2">
            <a:extLst>
              <a:ext uri="{FF2B5EF4-FFF2-40B4-BE49-F238E27FC236}">
                <a16:creationId xmlns:a16="http://schemas.microsoft.com/office/drawing/2014/main" id="{D44FE3E0-AC05-45E2-8E5B-7E6EE03FB02B}"/>
              </a:ext>
            </a:extLst>
          </p:cNvPr>
          <p:cNvSpPr>
            <a:spLocks noGrp="1"/>
          </p:cNvSpPr>
          <p:nvPr>
            <p:ph type="subTitle" idx="1"/>
          </p:nvPr>
        </p:nvSpPr>
        <p:spPr>
          <a:xfrm>
            <a:off x="751114" y="4918166"/>
            <a:ext cx="4781006" cy="1136468"/>
          </a:xfrm>
        </p:spPr>
        <p:txBody>
          <a:bodyPr>
            <a:normAutofit/>
          </a:bodyPr>
          <a:lstStyle/>
          <a:p>
            <a:pPr algn="l"/>
            <a:r>
              <a:rPr lang="en-US" dirty="0">
                <a:solidFill>
                  <a:schemeClr val="bg1"/>
                </a:solidFill>
              </a:rPr>
              <a:t>Welcome to the Alpha of the hiring process</a:t>
            </a:r>
          </a:p>
        </p:txBody>
      </p:sp>
      <p:sp>
        <p:nvSpPr>
          <p:cNvPr id="15" name="Rectangle 14">
            <a:extLst>
              <a:ext uri="{FF2B5EF4-FFF2-40B4-BE49-F238E27FC236}">
                <a16:creationId xmlns:a16="http://schemas.microsoft.com/office/drawing/2014/main" id="{6FF3D9AA-2746-40BA-A174-3C45EA458C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0BF160C-EC5F-45F5-9B8D-197AFA37B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3771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51CA1B-36CC-4582-BCAD-EF60F9F455B6}"/>
              </a:ext>
            </a:extLst>
          </p:cNvPr>
          <p:cNvSpPr>
            <a:spLocks noGrp="1"/>
          </p:cNvSpPr>
          <p:nvPr>
            <p:ph type="title"/>
          </p:nvPr>
        </p:nvSpPr>
        <p:spPr>
          <a:xfrm>
            <a:off x="1524000" y="1104445"/>
            <a:ext cx="9144000" cy="2826182"/>
          </a:xfrm>
        </p:spPr>
        <p:txBody>
          <a:bodyPr vert="horz" lIns="0" tIns="0" rIns="0" bIns="0" rtlCol="0" anchor="ctr">
            <a:normAutofit/>
          </a:bodyPr>
          <a:lstStyle/>
          <a:p>
            <a:pPr algn="ctr"/>
            <a:r>
              <a:rPr lang="en-US" sz="4400" spc="750">
                <a:solidFill>
                  <a:schemeClr val="bg1"/>
                </a:solidFill>
              </a:rPr>
              <a:t>Alpha</a:t>
            </a:r>
          </a:p>
        </p:txBody>
      </p:sp>
      <p:sp>
        <p:nvSpPr>
          <p:cNvPr id="3" name="Content Placeholder 2">
            <a:extLst>
              <a:ext uri="{FF2B5EF4-FFF2-40B4-BE49-F238E27FC236}">
                <a16:creationId xmlns:a16="http://schemas.microsoft.com/office/drawing/2014/main" id="{5EB286FF-168C-4CAD-9AC0-9033A0742718}"/>
              </a:ext>
            </a:extLst>
          </p:cNvPr>
          <p:cNvSpPr>
            <a:spLocks noGrp="1"/>
          </p:cNvSpPr>
          <p:nvPr>
            <p:ph idx="1"/>
          </p:nvPr>
        </p:nvSpPr>
        <p:spPr>
          <a:xfrm>
            <a:off x="2022582" y="5369289"/>
            <a:ext cx="8138765" cy="756919"/>
          </a:xfrm>
        </p:spPr>
        <p:txBody>
          <a:bodyPr vert="horz" lIns="0" tIns="0" rIns="0" bIns="0" rtlCol="0" anchor="ctr">
            <a:noAutofit/>
          </a:bodyPr>
          <a:lstStyle/>
          <a:p>
            <a:pPr marL="0" indent="0" algn="ctr">
              <a:lnSpc>
                <a:spcPct val="150000"/>
              </a:lnSpc>
              <a:buNone/>
            </a:pPr>
            <a:r>
              <a:rPr lang="en-US" sz="2800" b="1" cap="all" spc="600" dirty="0">
                <a:solidFill>
                  <a:schemeClr val="bg1"/>
                </a:solidFill>
              </a:rPr>
              <a:t>You may be the first one they are trying to hire remotely</a:t>
            </a:r>
          </a:p>
        </p:txBody>
      </p:sp>
    </p:spTree>
    <p:extLst>
      <p:ext uri="{BB962C8B-B14F-4D97-AF65-F5344CB8AC3E}">
        <p14:creationId xmlns:p14="http://schemas.microsoft.com/office/powerpoint/2010/main" val="427601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48B781-7C18-4672-9E67-66D7F9A5138F}"/>
              </a:ext>
            </a:extLst>
          </p:cNvPr>
          <p:cNvSpPr>
            <a:spLocks noGrp="1"/>
          </p:cNvSpPr>
          <p:nvPr>
            <p:ph type="title"/>
          </p:nvPr>
        </p:nvSpPr>
        <p:spPr>
          <a:xfrm>
            <a:off x="457200" y="868280"/>
            <a:ext cx="3390645" cy="3363597"/>
          </a:xfrm>
        </p:spPr>
        <p:txBody>
          <a:bodyPr>
            <a:normAutofit/>
          </a:bodyPr>
          <a:lstStyle/>
          <a:p>
            <a:pPr algn="r"/>
            <a:r>
              <a:rPr lang="en-US" sz="3200">
                <a:solidFill>
                  <a:schemeClr val="bg1"/>
                </a:solidFill>
              </a:rPr>
              <a:t>Etiquette</a:t>
            </a:r>
          </a:p>
        </p:txBody>
      </p:sp>
      <p:graphicFrame>
        <p:nvGraphicFramePr>
          <p:cNvPr id="5" name="Content Placeholder 2">
            <a:extLst>
              <a:ext uri="{FF2B5EF4-FFF2-40B4-BE49-F238E27FC236}">
                <a16:creationId xmlns:a16="http://schemas.microsoft.com/office/drawing/2014/main" id="{EC0B7264-8F6C-4111-8933-B00430BBD7F6}"/>
              </a:ext>
            </a:extLst>
          </p:cNvPr>
          <p:cNvGraphicFramePr>
            <a:graphicFrameLocks noGrp="1"/>
          </p:cNvGraphicFramePr>
          <p:nvPr>
            <p:ph idx="1"/>
            <p:extLst>
              <p:ext uri="{D42A27DB-BD31-4B8C-83A1-F6EECF244321}">
                <p14:modId xmlns:p14="http://schemas.microsoft.com/office/powerpoint/2010/main" val="3688401670"/>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6595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CCFE4-4102-4540-A7B7-B0F90902250A}"/>
              </a:ext>
            </a:extLst>
          </p:cNvPr>
          <p:cNvSpPr>
            <a:spLocks noGrp="1"/>
          </p:cNvSpPr>
          <p:nvPr>
            <p:ph type="title"/>
          </p:nvPr>
        </p:nvSpPr>
        <p:spPr/>
        <p:txBody>
          <a:bodyPr/>
          <a:lstStyle/>
          <a:p>
            <a:r>
              <a:rPr lang="en-US" dirty="0"/>
              <a:t>TOOLS</a:t>
            </a:r>
          </a:p>
        </p:txBody>
      </p:sp>
      <p:sp>
        <p:nvSpPr>
          <p:cNvPr id="3" name="Content Placeholder 2">
            <a:extLst>
              <a:ext uri="{FF2B5EF4-FFF2-40B4-BE49-F238E27FC236}">
                <a16:creationId xmlns:a16="http://schemas.microsoft.com/office/drawing/2014/main" id="{A715FACB-0EE7-4646-BF7E-8BD2E0569516}"/>
              </a:ext>
            </a:extLst>
          </p:cNvPr>
          <p:cNvSpPr>
            <a:spLocks noGrp="1"/>
          </p:cNvSpPr>
          <p:nvPr>
            <p:ph idx="1"/>
          </p:nvPr>
        </p:nvSpPr>
        <p:spPr/>
        <p:txBody>
          <a:bodyPr/>
          <a:lstStyle/>
          <a:p>
            <a:r>
              <a:rPr lang="en-US" dirty="0"/>
              <a:t>Online meeting tools</a:t>
            </a:r>
          </a:p>
          <a:p>
            <a:r>
              <a:rPr lang="en-US" dirty="0"/>
              <a:t>Shared coding interview tools</a:t>
            </a:r>
          </a:p>
          <a:p>
            <a:r>
              <a:rPr lang="en-US" dirty="0"/>
              <a:t>Whiteboarding tools</a:t>
            </a:r>
          </a:p>
        </p:txBody>
      </p:sp>
    </p:spTree>
    <p:extLst>
      <p:ext uri="{BB962C8B-B14F-4D97-AF65-F5344CB8AC3E}">
        <p14:creationId xmlns:p14="http://schemas.microsoft.com/office/powerpoint/2010/main" val="3273249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1EAEB2-B048-443A-BF39-26FBE622B588}"/>
              </a:ext>
            </a:extLst>
          </p:cNvPr>
          <p:cNvSpPr>
            <a:spLocks noGrp="1"/>
          </p:cNvSpPr>
          <p:nvPr>
            <p:ph type="title"/>
          </p:nvPr>
        </p:nvSpPr>
        <p:spPr>
          <a:xfrm>
            <a:off x="457200" y="868280"/>
            <a:ext cx="3390645" cy="3363597"/>
          </a:xfrm>
        </p:spPr>
        <p:txBody>
          <a:bodyPr>
            <a:normAutofit/>
          </a:bodyPr>
          <a:lstStyle/>
          <a:p>
            <a:pPr algn="r"/>
            <a:r>
              <a:rPr lang="en-US" sz="3200">
                <a:solidFill>
                  <a:schemeClr val="bg1"/>
                </a:solidFill>
              </a:rPr>
              <a:t>Online meeting tools</a:t>
            </a:r>
          </a:p>
        </p:txBody>
      </p:sp>
      <p:graphicFrame>
        <p:nvGraphicFramePr>
          <p:cNvPr id="5" name="Content Placeholder 2">
            <a:extLst>
              <a:ext uri="{FF2B5EF4-FFF2-40B4-BE49-F238E27FC236}">
                <a16:creationId xmlns:a16="http://schemas.microsoft.com/office/drawing/2014/main" id="{4436ADE0-4F5D-4ED2-8F70-7973DEED4478}"/>
              </a:ext>
            </a:extLst>
          </p:cNvPr>
          <p:cNvGraphicFramePr>
            <a:graphicFrameLocks noGrp="1"/>
          </p:cNvGraphicFramePr>
          <p:nvPr>
            <p:ph idx="1"/>
            <p:extLst>
              <p:ext uri="{D42A27DB-BD31-4B8C-83A1-F6EECF244321}">
                <p14:modId xmlns:p14="http://schemas.microsoft.com/office/powerpoint/2010/main" val="203762038"/>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9796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6CA4A-8CB2-4379-8EAA-C30D16739B60}"/>
              </a:ext>
            </a:extLst>
          </p:cNvPr>
          <p:cNvSpPr>
            <a:spLocks noGrp="1"/>
          </p:cNvSpPr>
          <p:nvPr>
            <p:ph type="title"/>
          </p:nvPr>
        </p:nvSpPr>
        <p:spPr/>
        <p:txBody>
          <a:bodyPr/>
          <a:lstStyle/>
          <a:p>
            <a:r>
              <a:rPr lang="en-US" dirty="0"/>
              <a:t>Shared Coding interview</a:t>
            </a:r>
          </a:p>
        </p:txBody>
      </p:sp>
      <p:pic>
        <p:nvPicPr>
          <p:cNvPr id="7" name="Content Placeholder 6">
            <a:extLst>
              <a:ext uri="{FF2B5EF4-FFF2-40B4-BE49-F238E27FC236}">
                <a16:creationId xmlns:a16="http://schemas.microsoft.com/office/drawing/2014/main" id="{A2792C69-40F0-44C5-89E6-8E7DEE3BDA99}"/>
              </a:ext>
            </a:extLst>
          </p:cNvPr>
          <p:cNvPicPr>
            <a:picLocks noGrp="1" noChangeAspect="1"/>
          </p:cNvPicPr>
          <p:nvPr>
            <p:ph sz="half" idx="1"/>
          </p:nvPr>
        </p:nvPicPr>
        <p:blipFill rotWithShape="1">
          <a:blip r:embed="rId2"/>
          <a:srcRect l="12974" t="13315" r="41142" b="11497"/>
          <a:stretch/>
        </p:blipFill>
        <p:spPr>
          <a:xfrm>
            <a:off x="838200" y="1996140"/>
            <a:ext cx="5281632" cy="6069499"/>
          </a:xfrm>
          <a:prstGeom prst="rect">
            <a:avLst/>
          </a:prstGeom>
        </p:spPr>
      </p:pic>
      <p:sp>
        <p:nvSpPr>
          <p:cNvPr id="10" name="Content Placeholder 9">
            <a:extLst>
              <a:ext uri="{FF2B5EF4-FFF2-40B4-BE49-F238E27FC236}">
                <a16:creationId xmlns:a16="http://schemas.microsoft.com/office/drawing/2014/main" id="{09ABAD55-DE6C-4C66-A169-4906FD7E813F}"/>
              </a:ext>
            </a:extLst>
          </p:cNvPr>
          <p:cNvSpPr>
            <a:spLocks noGrp="1"/>
          </p:cNvSpPr>
          <p:nvPr>
            <p:ph sz="half" idx="2"/>
          </p:nvPr>
        </p:nvSpPr>
        <p:spPr/>
        <p:txBody>
          <a:bodyPr/>
          <a:lstStyle/>
          <a:p>
            <a:endParaRPr lang="en-US"/>
          </a:p>
        </p:txBody>
      </p:sp>
      <p:pic>
        <p:nvPicPr>
          <p:cNvPr id="11" name="Picture 10">
            <a:extLst>
              <a:ext uri="{FF2B5EF4-FFF2-40B4-BE49-F238E27FC236}">
                <a16:creationId xmlns:a16="http://schemas.microsoft.com/office/drawing/2014/main" id="{7B2D5652-CCA0-4FF1-9389-4D1DF61949D2}"/>
              </a:ext>
            </a:extLst>
          </p:cNvPr>
          <p:cNvPicPr>
            <a:picLocks noChangeAspect="1"/>
          </p:cNvPicPr>
          <p:nvPr/>
        </p:nvPicPr>
        <p:blipFill rotWithShape="1">
          <a:blip r:embed="rId3"/>
          <a:srcRect l="2695" t="3493" r="63013" b="9931"/>
          <a:stretch/>
        </p:blipFill>
        <p:spPr>
          <a:xfrm>
            <a:off x="6172200" y="1993212"/>
            <a:ext cx="5181599" cy="9135772"/>
          </a:xfrm>
          <a:prstGeom prst="rect">
            <a:avLst/>
          </a:prstGeom>
        </p:spPr>
      </p:pic>
    </p:spTree>
    <p:extLst>
      <p:ext uri="{BB962C8B-B14F-4D97-AF65-F5344CB8AC3E}">
        <p14:creationId xmlns:p14="http://schemas.microsoft.com/office/powerpoint/2010/main" val="1727690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3698ABF1-2D7A-4C8C-A41A-0957412746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5E160AE-3C66-4235-84C0-BD472DE6A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7416"/>
            <a:ext cx="12192002" cy="6892832"/>
          </a:xfrm>
          <a:prstGeom prst="rect">
            <a:avLst/>
          </a:prstGeom>
          <a:gradFill>
            <a:gsLst>
              <a:gs pos="0">
                <a:schemeClr val="accent6"/>
              </a:gs>
              <a:gs pos="95000">
                <a:schemeClr val="accent5">
                  <a:alpha val="81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A39CC7EE-929B-4FA6-BA5A-86D02B7924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 y="4369578"/>
            <a:ext cx="12192004" cy="2505838"/>
          </a:xfrm>
          <a:prstGeom prst="rect">
            <a:avLst/>
          </a:prstGeom>
          <a:gradFill>
            <a:gsLst>
              <a:gs pos="0">
                <a:schemeClr val="accent5">
                  <a:alpha val="0"/>
                </a:schemeClr>
              </a:gs>
              <a:gs pos="95000">
                <a:schemeClr val="accent2">
                  <a:alpha val="63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4BB87F2-3BE0-433A-AD90-24CE82FBF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7191" y="-17416"/>
            <a:ext cx="11734809" cy="6892831"/>
          </a:xfrm>
          <a:prstGeom prst="rect">
            <a:avLst/>
          </a:prstGeom>
          <a:gradFill>
            <a:gsLst>
              <a:gs pos="22000">
                <a:schemeClr val="accent2">
                  <a:alpha val="43000"/>
                </a:schemeClr>
              </a:gs>
              <a:gs pos="99000">
                <a:schemeClr val="accent5">
                  <a:alpha val="33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366B6A15-54B2-4DFA-B2EF-ED937D8CC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417086">
            <a:off x="5496703" y="1105097"/>
            <a:ext cx="5005754" cy="5005754"/>
          </a:xfrm>
          <a:prstGeom prst="ellipse">
            <a:avLst/>
          </a:prstGeom>
          <a:gradFill>
            <a:gsLst>
              <a:gs pos="31000">
                <a:schemeClr val="accent6">
                  <a:lumMod val="75000"/>
                  <a:alpha val="0"/>
                </a:schemeClr>
              </a:gs>
              <a:gs pos="85000">
                <a:schemeClr val="accent6">
                  <a:alpha val="37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DD2BBD11-BEFF-440B-B659-50A983168360}"/>
              </a:ext>
            </a:extLst>
          </p:cNvPr>
          <p:cNvSpPr>
            <a:spLocks noGrp="1"/>
          </p:cNvSpPr>
          <p:nvPr>
            <p:ph idx="1"/>
          </p:nvPr>
        </p:nvSpPr>
        <p:spPr>
          <a:xfrm>
            <a:off x="2498035" y="4811497"/>
            <a:ext cx="5314122" cy="1243923"/>
          </a:xfrm>
        </p:spPr>
        <p:txBody>
          <a:bodyPr vert="horz" lIns="0" tIns="0" rIns="0" bIns="0" rtlCol="0">
            <a:normAutofit/>
          </a:bodyPr>
          <a:lstStyle/>
          <a:p>
            <a:pPr marL="0" indent="0" algn="r">
              <a:lnSpc>
                <a:spcPct val="150000"/>
              </a:lnSpc>
              <a:buNone/>
            </a:pPr>
            <a:r>
              <a:rPr lang="en-US" sz="1600" b="1" cap="all" spc="600">
                <a:solidFill>
                  <a:schemeClr val="bg1"/>
                </a:solidFill>
              </a:rPr>
              <a:t>Set up your dev tools with an mpty project ready to go</a:t>
            </a:r>
          </a:p>
        </p:txBody>
      </p:sp>
      <p:sp>
        <p:nvSpPr>
          <p:cNvPr id="24" name="Rectangle 23">
            <a:extLst>
              <a:ext uri="{FF2B5EF4-FFF2-40B4-BE49-F238E27FC236}">
                <a16:creationId xmlns:a16="http://schemas.microsoft.com/office/drawing/2014/main" id="{A60DA6D8-1AE1-42F8-808F-E247404A4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935529" y="-1495746"/>
            <a:ext cx="4739543" cy="7696200"/>
          </a:xfrm>
          <a:prstGeom prst="rect">
            <a:avLst/>
          </a:prstGeom>
          <a:gradFill>
            <a:gsLst>
              <a:gs pos="52000">
                <a:schemeClr val="accent5">
                  <a:lumMod val="60000"/>
                  <a:lumOff val="40000"/>
                  <a:alpha val="0"/>
                </a:schemeClr>
              </a:gs>
              <a:gs pos="99000">
                <a:schemeClr val="accent6">
                  <a:alpha val="25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C8937E-A391-4EC4-A9C7-28E5DAA1DAA9}"/>
              </a:ext>
            </a:extLst>
          </p:cNvPr>
          <p:cNvSpPr>
            <a:spLocks noGrp="1"/>
          </p:cNvSpPr>
          <p:nvPr>
            <p:ph type="title"/>
          </p:nvPr>
        </p:nvSpPr>
        <p:spPr>
          <a:xfrm>
            <a:off x="1119276" y="661358"/>
            <a:ext cx="6692881" cy="3347559"/>
          </a:xfrm>
        </p:spPr>
        <p:txBody>
          <a:bodyPr vert="horz" lIns="0" tIns="0" rIns="0" bIns="0" rtlCol="0" anchor="b">
            <a:normAutofit/>
          </a:bodyPr>
          <a:lstStyle/>
          <a:p>
            <a:pPr algn="r"/>
            <a:r>
              <a:rPr lang="en-US" sz="4400" spc="750">
                <a:solidFill>
                  <a:schemeClr val="bg1"/>
                </a:solidFill>
              </a:rPr>
              <a:t>Have a Backup ready</a:t>
            </a:r>
          </a:p>
        </p:txBody>
      </p:sp>
    </p:spTree>
    <p:extLst>
      <p:ext uri="{BB962C8B-B14F-4D97-AF65-F5344CB8AC3E}">
        <p14:creationId xmlns:p14="http://schemas.microsoft.com/office/powerpoint/2010/main" val="33145978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C5CC17-FF17-43CF-B073-D9051465D5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EBE2DDC-0D14-44E6-A1AB-2EEC095074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72000"/>
                </a:schemeClr>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8543D98-0AA2-43B4-B508-DC1DB7F3D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2414" y="1406060"/>
            <a:ext cx="6857572" cy="4045450"/>
          </a:xfrm>
          <a:prstGeom prst="rect">
            <a:avLst/>
          </a:prstGeom>
          <a:gradFill>
            <a:gsLst>
              <a:gs pos="0">
                <a:schemeClr val="accent4">
                  <a:alpha val="0"/>
                </a:schemeClr>
              </a:gs>
              <a:gs pos="96000">
                <a:schemeClr val="accent2"/>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723C1D-9A1A-465B-8164-483BF5426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98889" y="3617790"/>
            <a:ext cx="2453337" cy="4027079"/>
          </a:xfrm>
          <a:prstGeom prst="rect">
            <a:avLst/>
          </a:prstGeom>
          <a:gradFill>
            <a:gsLst>
              <a:gs pos="2000">
                <a:schemeClr val="accent5">
                  <a:alpha val="35000"/>
                </a:schemeClr>
              </a:gs>
              <a:gs pos="67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6680484-5F73-4078-85C2-415205B1A4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30441" y="1644149"/>
            <a:ext cx="4384532" cy="4196758"/>
          </a:xfrm>
          <a:custGeom>
            <a:avLst/>
            <a:gdLst>
              <a:gd name="connsiteX0" fmla="*/ 44539 w 4384532"/>
              <a:gd name="connsiteY0" fmla="*/ 2446310 h 4196758"/>
              <a:gd name="connsiteX1" fmla="*/ 0 w 4384532"/>
              <a:gd name="connsiteY1" fmla="*/ 2004492 h 4196758"/>
              <a:gd name="connsiteX2" fmla="*/ 500607 w 4384532"/>
              <a:gd name="connsiteY2" fmla="*/ 610007 h 4196758"/>
              <a:gd name="connsiteX3" fmla="*/ 589546 w 4384532"/>
              <a:gd name="connsiteY3" fmla="*/ 512149 h 4196758"/>
              <a:gd name="connsiteX4" fmla="*/ 3077760 w 4384532"/>
              <a:gd name="connsiteY4" fmla="*/ 0 h 4196758"/>
              <a:gd name="connsiteX5" fmla="*/ 3237230 w 4384532"/>
              <a:gd name="connsiteY5" fmla="*/ 76821 h 4196758"/>
              <a:gd name="connsiteX6" fmla="*/ 4384532 w 4384532"/>
              <a:gd name="connsiteY6" fmla="*/ 2004492 h 4196758"/>
              <a:gd name="connsiteX7" fmla="*/ 2192266 w 4384532"/>
              <a:gd name="connsiteY7" fmla="*/ 4196758 h 4196758"/>
              <a:gd name="connsiteX8" fmla="*/ 44539 w 4384532"/>
              <a:gd name="connsiteY8" fmla="*/ 2446310 h 41967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4532" h="4196758">
                <a:moveTo>
                  <a:pt x="44539" y="2446310"/>
                </a:moveTo>
                <a:cubicBezTo>
                  <a:pt x="15336" y="2303599"/>
                  <a:pt x="0" y="2155836"/>
                  <a:pt x="0" y="2004492"/>
                </a:cubicBezTo>
                <a:cubicBezTo>
                  <a:pt x="0" y="1474787"/>
                  <a:pt x="187867" y="988960"/>
                  <a:pt x="500607" y="610007"/>
                </a:cubicBezTo>
                <a:lnTo>
                  <a:pt x="589546" y="512149"/>
                </a:lnTo>
                <a:lnTo>
                  <a:pt x="3077760" y="0"/>
                </a:lnTo>
                <a:lnTo>
                  <a:pt x="3237230" y="76821"/>
                </a:lnTo>
                <a:cubicBezTo>
                  <a:pt x="3920615" y="448057"/>
                  <a:pt x="4384532" y="1172098"/>
                  <a:pt x="4384532" y="2004492"/>
                </a:cubicBezTo>
                <a:cubicBezTo>
                  <a:pt x="4384532" y="3215247"/>
                  <a:pt x="3403021" y="4196758"/>
                  <a:pt x="2192266" y="4196758"/>
                </a:cubicBezTo>
                <a:cubicBezTo>
                  <a:pt x="1132855" y="4196758"/>
                  <a:pt x="248960" y="3445288"/>
                  <a:pt x="44539" y="2446310"/>
                </a:cubicBezTo>
                <a:close/>
              </a:path>
            </a:pathLst>
          </a:cu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2272089-9203-478F-89C2-56CA61C7133B}"/>
              </a:ext>
            </a:extLst>
          </p:cNvPr>
          <p:cNvSpPr>
            <a:spLocks noGrp="1"/>
          </p:cNvSpPr>
          <p:nvPr>
            <p:ph type="title"/>
          </p:nvPr>
        </p:nvSpPr>
        <p:spPr>
          <a:xfrm>
            <a:off x="387927" y="1028701"/>
            <a:ext cx="3248863" cy="3020785"/>
          </a:xfrm>
        </p:spPr>
        <p:txBody>
          <a:bodyPr>
            <a:normAutofit/>
          </a:bodyPr>
          <a:lstStyle/>
          <a:p>
            <a:pPr algn="r"/>
            <a:r>
              <a:rPr lang="en-US" sz="3200">
                <a:solidFill>
                  <a:schemeClr val="bg1"/>
                </a:solidFill>
              </a:rPr>
              <a:t>White Board tools</a:t>
            </a:r>
          </a:p>
        </p:txBody>
      </p:sp>
      <p:sp>
        <p:nvSpPr>
          <p:cNvPr id="3" name="Content Placeholder 2">
            <a:extLst>
              <a:ext uri="{FF2B5EF4-FFF2-40B4-BE49-F238E27FC236}">
                <a16:creationId xmlns:a16="http://schemas.microsoft.com/office/drawing/2014/main" id="{BF992789-3CF9-4519-B95E-23463D911CCE}"/>
              </a:ext>
            </a:extLst>
          </p:cNvPr>
          <p:cNvSpPr>
            <a:spLocks noGrp="1"/>
          </p:cNvSpPr>
          <p:nvPr>
            <p:ph idx="1"/>
          </p:nvPr>
        </p:nvSpPr>
        <p:spPr>
          <a:xfrm>
            <a:off x="4777409" y="1028702"/>
            <a:ext cx="6273972" cy="4843462"/>
          </a:xfrm>
        </p:spPr>
        <p:txBody>
          <a:bodyPr>
            <a:normAutofit/>
          </a:bodyPr>
          <a:lstStyle/>
          <a:p>
            <a:pPr marL="0" indent="0">
              <a:buNone/>
            </a:pPr>
            <a:r>
              <a:rPr lang="en-US" sz="2800" dirty="0"/>
              <a:t>Try them</a:t>
            </a:r>
          </a:p>
          <a:p>
            <a:pPr marL="0" indent="0">
              <a:buNone/>
            </a:pPr>
            <a:endParaRPr lang="en-US" sz="2800" dirty="0"/>
          </a:p>
          <a:p>
            <a:pPr marL="0" indent="0">
              <a:buNone/>
            </a:pPr>
            <a:r>
              <a:rPr lang="en-US" sz="2800" dirty="0"/>
              <a:t>Cheat</a:t>
            </a:r>
          </a:p>
          <a:p>
            <a:pPr marL="0" indent="0">
              <a:buNone/>
            </a:pPr>
            <a:endParaRPr lang="en-US" sz="2800" dirty="0"/>
          </a:p>
          <a:p>
            <a:pPr marL="0" indent="0">
              <a:buNone/>
            </a:pPr>
            <a:r>
              <a:rPr lang="en-US" sz="2800" dirty="0"/>
              <a:t>Have a Local Backup</a:t>
            </a:r>
          </a:p>
        </p:txBody>
      </p:sp>
    </p:spTree>
    <p:extLst>
      <p:ext uri="{BB962C8B-B14F-4D97-AF65-F5344CB8AC3E}">
        <p14:creationId xmlns:p14="http://schemas.microsoft.com/office/powerpoint/2010/main" val="210684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7ABED-F620-46C7-9CEE-3403F2089DB7}"/>
              </a:ext>
            </a:extLst>
          </p:cNvPr>
          <p:cNvSpPr>
            <a:spLocks noGrp="1"/>
          </p:cNvSpPr>
          <p:nvPr>
            <p:ph type="title"/>
          </p:nvPr>
        </p:nvSpPr>
        <p:spPr/>
        <p:txBody>
          <a:bodyPr/>
          <a:lstStyle/>
          <a:p>
            <a:endParaRPr lang="en-US" dirty="0"/>
          </a:p>
        </p:txBody>
      </p:sp>
      <p:pic>
        <p:nvPicPr>
          <p:cNvPr id="5" name="Content Placeholder 4" descr="A screenshot of a cell phone&#10;&#10;Description automatically generated">
            <a:extLst>
              <a:ext uri="{FF2B5EF4-FFF2-40B4-BE49-F238E27FC236}">
                <a16:creationId xmlns:a16="http://schemas.microsoft.com/office/drawing/2014/main" id="{980DFEFA-CB31-4FDD-8C2F-1B18DF4DEF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
            <a:ext cx="12192000" cy="6858001"/>
          </a:xfrm>
        </p:spPr>
      </p:pic>
    </p:spTree>
    <p:extLst>
      <p:ext uri="{BB962C8B-B14F-4D97-AF65-F5344CB8AC3E}">
        <p14:creationId xmlns:p14="http://schemas.microsoft.com/office/powerpoint/2010/main" val="1863982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68A22513-307E-4203-BEFF-5BBBFAFDDE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4211F11-4937-44F9-B733-211517A2D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9076" y="-431"/>
            <a:ext cx="11742924" cy="6858427"/>
          </a:xfrm>
          <a:prstGeom prst="rect">
            <a:avLst/>
          </a:prstGeom>
          <a:gradFill>
            <a:gsLst>
              <a:gs pos="2000">
                <a:schemeClr val="accent5">
                  <a:alpha val="17000"/>
                </a:schemeClr>
              </a:gs>
              <a:gs pos="100000">
                <a:schemeClr val="accent6">
                  <a:lumMod val="75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CF7BA0D-619B-4BA4-AF41-9F99DE3017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9076" y="-429"/>
            <a:ext cx="11742924" cy="6400800"/>
          </a:xfrm>
          <a:prstGeom prst="rect">
            <a:avLst/>
          </a:prstGeom>
          <a:gradFill>
            <a:gsLst>
              <a:gs pos="0">
                <a:schemeClr val="accent5">
                  <a:alpha val="76000"/>
                </a:schemeClr>
              </a:gs>
              <a:gs pos="100000">
                <a:schemeClr val="accent2">
                  <a:lumMod val="20000"/>
                  <a:lumOff val="80000"/>
                  <a:alpha val="1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F20A1EE3-9DEB-45B0-A9FA-080457925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12648"/>
            <a:ext cx="11742924" cy="6870648"/>
          </a:xfrm>
          <a:prstGeom prst="rect">
            <a:avLst/>
          </a:prstGeom>
          <a:gradFill>
            <a:gsLst>
              <a:gs pos="37000">
                <a:schemeClr val="accent5">
                  <a:lumMod val="60000"/>
                  <a:lumOff val="40000"/>
                  <a:alpha val="25000"/>
                </a:schemeClr>
              </a:gs>
              <a:gs pos="100000">
                <a:schemeClr val="accent2">
                  <a:alpha val="74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39513AF-ACB9-491F-AB2C-AA27171CB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8860813" cy="6857572"/>
          </a:xfrm>
          <a:prstGeom prst="rect">
            <a:avLst/>
          </a:prstGeom>
          <a:gradFill>
            <a:gsLst>
              <a:gs pos="6000">
                <a:schemeClr val="accent2">
                  <a:alpha val="88000"/>
                </a:schemeClr>
              </a:gs>
              <a:gs pos="100000">
                <a:schemeClr val="accent6">
                  <a:lumMod val="75000"/>
                  <a:alpha val="66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45F36B92-14BC-4E12-8F9A-737EFED6CE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33214">
            <a:off x="5243949" y="-200984"/>
            <a:ext cx="6022658" cy="6022658"/>
          </a:xfrm>
          <a:custGeom>
            <a:avLst/>
            <a:gdLst>
              <a:gd name="connsiteX0" fmla="*/ 5757156 w 6022658"/>
              <a:gd name="connsiteY0" fmla="*/ 4243377 h 6022658"/>
              <a:gd name="connsiteX1" fmla="*/ 4298301 w 6022658"/>
              <a:gd name="connsiteY1" fmla="*/ 5730698 h 6022658"/>
              <a:gd name="connsiteX2" fmla="*/ 4183474 w 6022658"/>
              <a:gd name="connsiteY2" fmla="*/ 5786013 h 6022658"/>
              <a:gd name="connsiteX3" fmla="*/ 3011329 w 6022658"/>
              <a:gd name="connsiteY3" fmla="*/ 6022658 h 6022658"/>
              <a:gd name="connsiteX4" fmla="*/ 0 w 6022658"/>
              <a:gd name="connsiteY4" fmla="*/ 3011329 h 6022658"/>
              <a:gd name="connsiteX5" fmla="*/ 3011329 w 6022658"/>
              <a:gd name="connsiteY5" fmla="*/ 0 h 6022658"/>
              <a:gd name="connsiteX6" fmla="*/ 6022658 w 6022658"/>
              <a:gd name="connsiteY6" fmla="*/ 3011329 h 6022658"/>
              <a:gd name="connsiteX7" fmla="*/ 5786013 w 6022658"/>
              <a:gd name="connsiteY7" fmla="*/ 4183474 h 6022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22658" h="6022658">
                <a:moveTo>
                  <a:pt x="5757156" y="4243377"/>
                </a:moveTo>
                <a:lnTo>
                  <a:pt x="4298301" y="5730698"/>
                </a:lnTo>
                <a:lnTo>
                  <a:pt x="4183474" y="5786013"/>
                </a:lnTo>
                <a:cubicBezTo>
                  <a:pt x="3823203" y="5938395"/>
                  <a:pt x="3427106" y="6022658"/>
                  <a:pt x="3011329" y="6022658"/>
                </a:cubicBezTo>
                <a:cubicBezTo>
                  <a:pt x="1348218" y="6022658"/>
                  <a:pt x="0" y="4674440"/>
                  <a:pt x="0" y="3011329"/>
                </a:cubicBezTo>
                <a:cubicBezTo>
                  <a:pt x="0" y="1348218"/>
                  <a:pt x="1348218" y="0"/>
                  <a:pt x="3011329" y="0"/>
                </a:cubicBezTo>
                <a:cubicBezTo>
                  <a:pt x="4674440" y="0"/>
                  <a:pt x="6022658" y="1348218"/>
                  <a:pt x="6022658" y="3011329"/>
                </a:cubicBezTo>
                <a:cubicBezTo>
                  <a:pt x="6022658" y="3427107"/>
                  <a:pt x="5938394" y="3823204"/>
                  <a:pt x="5786013" y="4183474"/>
                </a:cubicBezTo>
                <a:close/>
              </a:path>
            </a:pathLst>
          </a:custGeom>
          <a:gradFill>
            <a:gsLst>
              <a:gs pos="21000">
                <a:schemeClr val="accent2">
                  <a:alpha val="0"/>
                </a:schemeClr>
              </a:gs>
              <a:gs pos="85000">
                <a:schemeClr val="accent6">
                  <a:alpha val="13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22A32D5F-2307-4630-A0B4-0168B02C3E84}"/>
              </a:ext>
            </a:extLst>
          </p:cNvPr>
          <p:cNvSpPr>
            <a:spLocks noGrp="1"/>
          </p:cNvSpPr>
          <p:nvPr>
            <p:ph type="title"/>
          </p:nvPr>
        </p:nvSpPr>
        <p:spPr>
          <a:xfrm>
            <a:off x="1362638" y="1122362"/>
            <a:ext cx="6951109" cy="2842863"/>
          </a:xfrm>
        </p:spPr>
        <p:txBody>
          <a:bodyPr vert="horz" lIns="0" tIns="0" rIns="0" bIns="0" rtlCol="0" anchor="b">
            <a:normAutofit/>
          </a:bodyPr>
          <a:lstStyle/>
          <a:p>
            <a:pPr algn="r"/>
            <a:r>
              <a:rPr lang="en-US" sz="4400" spc="750">
                <a:solidFill>
                  <a:schemeClr val="bg1"/>
                </a:solidFill>
              </a:rPr>
              <a:t>Retro your interviews</a:t>
            </a:r>
          </a:p>
        </p:txBody>
      </p:sp>
      <p:sp>
        <p:nvSpPr>
          <p:cNvPr id="3" name="Content Placeholder 2">
            <a:extLst>
              <a:ext uri="{FF2B5EF4-FFF2-40B4-BE49-F238E27FC236}">
                <a16:creationId xmlns:a16="http://schemas.microsoft.com/office/drawing/2014/main" id="{9E3DB3E2-16C8-4730-B88F-B67087E3CD72}"/>
              </a:ext>
            </a:extLst>
          </p:cNvPr>
          <p:cNvSpPr>
            <a:spLocks noGrp="1"/>
          </p:cNvSpPr>
          <p:nvPr>
            <p:ph idx="1"/>
          </p:nvPr>
        </p:nvSpPr>
        <p:spPr>
          <a:xfrm>
            <a:off x="1362638" y="4410635"/>
            <a:ext cx="6883791" cy="847164"/>
          </a:xfrm>
        </p:spPr>
        <p:txBody>
          <a:bodyPr vert="horz" lIns="0" tIns="0" rIns="0" bIns="0" rtlCol="0">
            <a:noAutofit/>
          </a:bodyPr>
          <a:lstStyle/>
          <a:p>
            <a:pPr marL="0" indent="0" algn="r">
              <a:lnSpc>
                <a:spcPct val="150000"/>
              </a:lnSpc>
              <a:buNone/>
            </a:pPr>
            <a:r>
              <a:rPr lang="en-US" sz="2800" b="1" cap="all" spc="600" dirty="0">
                <a:solidFill>
                  <a:schemeClr val="bg1"/>
                </a:solidFill>
              </a:rPr>
              <a:t>Keep improving your setup</a:t>
            </a:r>
          </a:p>
        </p:txBody>
      </p:sp>
    </p:spTree>
    <p:extLst>
      <p:ext uri="{BB962C8B-B14F-4D97-AF65-F5344CB8AC3E}">
        <p14:creationId xmlns:p14="http://schemas.microsoft.com/office/powerpoint/2010/main" val="2715685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89EB1-03D9-465B-BEBD-CE8693C2B8C3}"/>
              </a:ext>
            </a:extLst>
          </p:cNvPr>
          <p:cNvSpPr>
            <a:spLocks noGrp="1"/>
          </p:cNvSpPr>
          <p:nvPr>
            <p:ph type="title"/>
          </p:nvPr>
        </p:nvSpPr>
        <p:spPr/>
        <p:txBody>
          <a:bodyPr/>
          <a:lstStyle/>
          <a:p>
            <a:r>
              <a:rPr lang="en-US" dirty="0"/>
              <a:t>Good luck</a:t>
            </a:r>
          </a:p>
        </p:txBody>
      </p:sp>
      <p:sp>
        <p:nvSpPr>
          <p:cNvPr id="3" name="Content Placeholder 2">
            <a:extLst>
              <a:ext uri="{FF2B5EF4-FFF2-40B4-BE49-F238E27FC236}">
                <a16:creationId xmlns:a16="http://schemas.microsoft.com/office/drawing/2014/main" id="{E8255612-2F1B-4166-977C-5567C613A06A}"/>
              </a:ext>
            </a:extLst>
          </p:cNvPr>
          <p:cNvSpPr>
            <a:spLocks noGrp="1"/>
          </p:cNvSpPr>
          <p:nvPr>
            <p:ph idx="1"/>
          </p:nvPr>
        </p:nvSpPr>
        <p:spPr/>
        <p:txBody>
          <a:bodyPr/>
          <a:lstStyle/>
          <a:p>
            <a:r>
              <a:rPr lang="en-US" sz="3600" dirty="0"/>
              <a:t>Resources @ </a:t>
            </a:r>
            <a:r>
              <a:rPr lang="en-US" sz="3600" dirty="0">
                <a:hlinkClick r:id="rId2"/>
              </a:rPr>
              <a:t>https://github.com/BasHamer/Interview-Resources</a:t>
            </a:r>
            <a:endParaRPr lang="en-US" sz="3600" dirty="0"/>
          </a:p>
          <a:p>
            <a:endParaRPr lang="en-US" dirty="0"/>
          </a:p>
        </p:txBody>
      </p:sp>
    </p:spTree>
    <p:extLst>
      <p:ext uri="{BB962C8B-B14F-4D97-AF65-F5344CB8AC3E}">
        <p14:creationId xmlns:p14="http://schemas.microsoft.com/office/powerpoint/2010/main" val="349177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41C53-86A9-4CD9-AC3E-691AF75201A0}"/>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32A11972-CED3-4E18-9F71-81A0A01B5A4D}"/>
              </a:ext>
            </a:extLst>
          </p:cNvPr>
          <p:cNvSpPr>
            <a:spLocks noGrp="1"/>
          </p:cNvSpPr>
          <p:nvPr>
            <p:ph idx="1"/>
          </p:nvPr>
        </p:nvSpPr>
        <p:spPr/>
        <p:txBody>
          <a:bodyPr>
            <a:normAutofit/>
          </a:bodyPr>
          <a:lstStyle/>
          <a:p>
            <a:r>
              <a:rPr lang="en-US" sz="3200" dirty="0"/>
              <a:t>Everyone means well</a:t>
            </a:r>
          </a:p>
          <a:p>
            <a:r>
              <a:rPr lang="en-US" sz="3200" dirty="0"/>
              <a:t>Everyone acts with the best information they have</a:t>
            </a:r>
          </a:p>
        </p:txBody>
      </p:sp>
    </p:spTree>
    <p:extLst>
      <p:ext uri="{BB962C8B-B14F-4D97-AF65-F5344CB8AC3E}">
        <p14:creationId xmlns:p14="http://schemas.microsoft.com/office/powerpoint/2010/main" val="835972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A0733B-8F58-4D19-B2E6-B01D45F7E13C}"/>
              </a:ext>
            </a:extLst>
          </p:cNvPr>
          <p:cNvSpPr>
            <a:spLocks noGrp="1"/>
          </p:cNvSpPr>
          <p:nvPr>
            <p:ph type="title"/>
          </p:nvPr>
        </p:nvSpPr>
        <p:spPr>
          <a:xfrm>
            <a:off x="457200" y="868280"/>
            <a:ext cx="3390645" cy="3363597"/>
          </a:xfrm>
        </p:spPr>
        <p:txBody>
          <a:bodyPr>
            <a:normAutofit/>
          </a:bodyPr>
          <a:lstStyle/>
          <a:p>
            <a:pPr algn="r"/>
            <a:r>
              <a:rPr lang="en-US" sz="3200">
                <a:solidFill>
                  <a:schemeClr val="bg1"/>
                </a:solidFill>
              </a:rPr>
              <a:t>Market</a:t>
            </a:r>
          </a:p>
        </p:txBody>
      </p:sp>
      <p:graphicFrame>
        <p:nvGraphicFramePr>
          <p:cNvPr id="5" name="Content Placeholder 2">
            <a:extLst>
              <a:ext uri="{FF2B5EF4-FFF2-40B4-BE49-F238E27FC236}">
                <a16:creationId xmlns:a16="http://schemas.microsoft.com/office/drawing/2014/main" id="{409ADCCB-5A50-4E13-BEE5-3E3B9C1AB352}"/>
              </a:ext>
            </a:extLst>
          </p:cNvPr>
          <p:cNvGraphicFramePr>
            <a:graphicFrameLocks noGrp="1"/>
          </p:cNvGraphicFramePr>
          <p:nvPr>
            <p:ph idx="1"/>
            <p:extLst>
              <p:ext uri="{D42A27DB-BD31-4B8C-83A1-F6EECF244321}">
                <p14:modId xmlns:p14="http://schemas.microsoft.com/office/powerpoint/2010/main" val="2317834771"/>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3704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E93DC5-FAF5-4F6D-B2B6-F78E114822C0}"/>
              </a:ext>
            </a:extLst>
          </p:cNvPr>
          <p:cNvSpPr>
            <a:spLocks noGrp="1"/>
          </p:cNvSpPr>
          <p:nvPr>
            <p:ph type="title"/>
          </p:nvPr>
        </p:nvSpPr>
        <p:spPr>
          <a:xfrm>
            <a:off x="457200" y="868280"/>
            <a:ext cx="3390645" cy="3363597"/>
          </a:xfrm>
        </p:spPr>
        <p:txBody>
          <a:bodyPr>
            <a:normAutofit/>
          </a:bodyPr>
          <a:lstStyle/>
          <a:p>
            <a:pPr algn="r"/>
            <a:r>
              <a:rPr lang="en-US" sz="3200">
                <a:solidFill>
                  <a:schemeClr val="bg1"/>
                </a:solidFill>
              </a:rPr>
              <a:t>Step 1. Recruiters</a:t>
            </a:r>
          </a:p>
        </p:txBody>
      </p:sp>
      <p:graphicFrame>
        <p:nvGraphicFramePr>
          <p:cNvPr id="5" name="Content Placeholder 2">
            <a:extLst>
              <a:ext uri="{FF2B5EF4-FFF2-40B4-BE49-F238E27FC236}">
                <a16:creationId xmlns:a16="http://schemas.microsoft.com/office/drawing/2014/main" id="{DE438380-E0F1-4121-82F1-559AC8AD7402}"/>
              </a:ext>
            </a:extLst>
          </p:cNvPr>
          <p:cNvGraphicFramePr>
            <a:graphicFrameLocks noGrp="1"/>
          </p:cNvGraphicFramePr>
          <p:nvPr>
            <p:ph idx="1"/>
            <p:extLst>
              <p:ext uri="{D42A27DB-BD31-4B8C-83A1-F6EECF244321}">
                <p14:modId xmlns:p14="http://schemas.microsoft.com/office/powerpoint/2010/main" val="115473478"/>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81133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404E292-5FAB-47E8-A663-A07530CED8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80FF8ED-64CE-400C-A4D5-9F943FC264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0"/>
            <a:ext cx="12191999" cy="6858000"/>
          </a:xfrm>
          <a:prstGeom prst="rect">
            <a:avLst/>
          </a:prstGeom>
          <a:gradFill>
            <a:gsLst>
              <a:gs pos="0">
                <a:schemeClr val="accent5">
                  <a:alpha val="75000"/>
                </a:schemeClr>
              </a:gs>
              <a:gs pos="100000">
                <a:schemeClr val="accent2">
                  <a:lumMod val="60000"/>
                  <a:lumOff val="4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8868AD-100D-45F3-B11E-8A2936712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12191999" cy="6858000"/>
          </a:xfrm>
          <a:prstGeom prst="rect">
            <a:avLst/>
          </a:prstGeom>
          <a:gradFill>
            <a:gsLst>
              <a:gs pos="49000">
                <a:schemeClr val="accent5">
                  <a:alpha val="50000"/>
                </a:schemeClr>
              </a:gs>
              <a:gs pos="100000">
                <a:schemeClr val="accent2">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14742CC-05F9-44AC-AF98-AB6EF810E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96001" cy="6858000"/>
          </a:xfrm>
          <a:prstGeom prst="rect">
            <a:avLst/>
          </a:prstGeom>
          <a:gradFill>
            <a:gsLst>
              <a:gs pos="0">
                <a:schemeClr val="accent2">
                  <a:alpha val="17000"/>
                </a:schemeClr>
              </a:gs>
              <a:gs pos="85000">
                <a:schemeClr val="accent4">
                  <a:alpha val="4000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3">
            <a:extLst>
              <a:ext uri="{FF2B5EF4-FFF2-40B4-BE49-F238E27FC236}">
                <a16:creationId xmlns:a16="http://schemas.microsoft.com/office/drawing/2014/main" id="{853C77DB-C7E3-4B1F-9AD0-1EB2982A8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460656" y="-2569189"/>
            <a:ext cx="5115722" cy="10255626"/>
          </a:xfrm>
          <a:custGeom>
            <a:avLst/>
            <a:gdLst>
              <a:gd name="connsiteX0" fmla="*/ 2065105 w 2065105"/>
              <a:gd name="connsiteY0" fmla="*/ 0 h 4139967"/>
              <a:gd name="connsiteX1" fmla="*/ 2065105 w 2065105"/>
              <a:gd name="connsiteY1" fmla="*/ 4139967 h 4139967"/>
              <a:gd name="connsiteX2" fmla="*/ 1858573 w 2065105"/>
              <a:gd name="connsiteY2" fmla="*/ 4129538 h 4139967"/>
              <a:gd name="connsiteX3" fmla="*/ 0 w 2065105"/>
              <a:gd name="connsiteY3" fmla="*/ 2069983 h 4139967"/>
              <a:gd name="connsiteX4" fmla="*/ 1858573 w 2065105"/>
              <a:gd name="connsiteY4" fmla="*/ 10428 h 41399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5105" h="4139967">
                <a:moveTo>
                  <a:pt x="2065105" y="0"/>
                </a:moveTo>
                <a:lnTo>
                  <a:pt x="2065105" y="4139967"/>
                </a:lnTo>
                <a:lnTo>
                  <a:pt x="1858573" y="4129538"/>
                </a:lnTo>
                <a:cubicBezTo>
                  <a:pt x="814640" y="4023521"/>
                  <a:pt x="0" y="3141887"/>
                  <a:pt x="0" y="2069983"/>
                </a:cubicBezTo>
                <a:cubicBezTo>
                  <a:pt x="0" y="998079"/>
                  <a:pt x="814640" y="116446"/>
                  <a:pt x="1858573" y="10428"/>
                </a:cubicBezTo>
                <a:close/>
              </a:path>
            </a:pathLst>
          </a:custGeom>
          <a:gradFill flip="none" rotWithShape="1">
            <a:gsLst>
              <a:gs pos="7000">
                <a:schemeClr val="accent4">
                  <a:lumMod val="60000"/>
                  <a:lumOff val="40000"/>
                  <a:alpha val="3000"/>
                </a:schemeClr>
              </a:gs>
              <a:gs pos="100000">
                <a:schemeClr val="accent4">
                  <a:lumMod val="60000"/>
                  <a:lumOff val="40000"/>
                  <a:alpha val="37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298497-2211-4D8D-BFD6-2F9F5AF0404F}"/>
              </a:ext>
            </a:extLst>
          </p:cNvPr>
          <p:cNvSpPr>
            <a:spLocks noGrp="1"/>
          </p:cNvSpPr>
          <p:nvPr>
            <p:ph type="title"/>
          </p:nvPr>
        </p:nvSpPr>
        <p:spPr>
          <a:xfrm>
            <a:off x="1524000" y="1104445"/>
            <a:ext cx="9144000" cy="2826182"/>
          </a:xfrm>
        </p:spPr>
        <p:txBody>
          <a:bodyPr vert="horz" lIns="0" tIns="0" rIns="0" bIns="0" rtlCol="0" anchor="ctr">
            <a:normAutofit/>
          </a:bodyPr>
          <a:lstStyle/>
          <a:p>
            <a:pPr algn="ctr"/>
            <a:r>
              <a:rPr lang="en-US" sz="4400" spc="750" dirty="0">
                <a:solidFill>
                  <a:schemeClr val="bg1"/>
                </a:solidFill>
              </a:rPr>
              <a:t>Every crappy event you encounter they will encounter 10x as often</a:t>
            </a:r>
          </a:p>
        </p:txBody>
      </p:sp>
    </p:spTree>
    <p:extLst>
      <p:ext uri="{BB962C8B-B14F-4D97-AF65-F5344CB8AC3E}">
        <p14:creationId xmlns:p14="http://schemas.microsoft.com/office/powerpoint/2010/main" val="4020486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4E11AA-CD17-4BC2-8DBF-7B6FB6538F14}"/>
              </a:ext>
            </a:extLst>
          </p:cNvPr>
          <p:cNvSpPr>
            <a:spLocks noGrp="1"/>
          </p:cNvSpPr>
          <p:nvPr>
            <p:ph type="title"/>
          </p:nvPr>
        </p:nvSpPr>
        <p:spPr>
          <a:xfrm>
            <a:off x="457200" y="868280"/>
            <a:ext cx="3390645" cy="3363597"/>
          </a:xfrm>
        </p:spPr>
        <p:txBody>
          <a:bodyPr>
            <a:normAutofit/>
          </a:bodyPr>
          <a:lstStyle/>
          <a:p>
            <a:pPr algn="r"/>
            <a:r>
              <a:rPr lang="en-US" sz="3200">
                <a:solidFill>
                  <a:schemeClr val="bg1"/>
                </a:solidFill>
              </a:rPr>
              <a:t>Step 2. Phone screens</a:t>
            </a:r>
          </a:p>
        </p:txBody>
      </p:sp>
      <p:graphicFrame>
        <p:nvGraphicFramePr>
          <p:cNvPr id="5" name="Content Placeholder 2">
            <a:extLst>
              <a:ext uri="{FF2B5EF4-FFF2-40B4-BE49-F238E27FC236}">
                <a16:creationId xmlns:a16="http://schemas.microsoft.com/office/drawing/2014/main" id="{D15113F2-DD35-4677-A587-AF903190A4EF}"/>
              </a:ext>
            </a:extLst>
          </p:cNvPr>
          <p:cNvGraphicFramePr>
            <a:graphicFrameLocks noGrp="1"/>
          </p:cNvGraphicFramePr>
          <p:nvPr>
            <p:ph idx="1"/>
            <p:extLst>
              <p:ext uri="{D42A27DB-BD31-4B8C-83A1-F6EECF244321}">
                <p14:modId xmlns:p14="http://schemas.microsoft.com/office/powerpoint/2010/main" val="431119026"/>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7899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8FAF097-5073-4347-985F-3B9C1042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259FAC-3702-4389-A5E6-22A90FEA46D4}"/>
              </a:ext>
            </a:extLst>
          </p:cNvPr>
          <p:cNvSpPr>
            <a:spLocks noGrp="1"/>
          </p:cNvSpPr>
          <p:nvPr>
            <p:ph type="title"/>
          </p:nvPr>
        </p:nvSpPr>
        <p:spPr>
          <a:xfrm>
            <a:off x="1371599" y="474031"/>
            <a:ext cx="9448801" cy="1003895"/>
          </a:xfrm>
        </p:spPr>
        <p:txBody>
          <a:bodyPr anchor="b">
            <a:normAutofit/>
          </a:bodyPr>
          <a:lstStyle/>
          <a:p>
            <a:r>
              <a:rPr lang="en-US" dirty="0"/>
              <a:t>You</a:t>
            </a:r>
          </a:p>
        </p:txBody>
      </p:sp>
      <p:sp>
        <p:nvSpPr>
          <p:cNvPr id="11" name="Rectangle 10">
            <a:extLst>
              <a:ext uri="{FF2B5EF4-FFF2-40B4-BE49-F238E27FC236}">
                <a16:creationId xmlns:a16="http://schemas.microsoft.com/office/drawing/2014/main" id="{445029C0-7C9E-4B38-AF9F-4F41075F64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22416BE-CA7D-4941-954A-840BCE5B84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59A5EB1-79D2-4BA6-9BE5-2E7F1912FEB3}"/>
              </a:ext>
            </a:extLst>
          </p:cNvPr>
          <p:cNvGraphicFramePr>
            <a:graphicFrameLocks noGrp="1"/>
          </p:cNvGraphicFramePr>
          <p:nvPr>
            <p:ph idx="1"/>
            <p:extLst>
              <p:ext uri="{D42A27DB-BD31-4B8C-83A1-F6EECF244321}">
                <p14:modId xmlns:p14="http://schemas.microsoft.com/office/powerpoint/2010/main" val="742776074"/>
              </p:ext>
            </p:extLst>
          </p:nvPr>
        </p:nvGraphicFramePr>
        <p:xfrm>
          <a:off x="1371600" y="1913860"/>
          <a:ext cx="9448800" cy="3902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3186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 name="Rectangle 25">
            <a:extLst>
              <a:ext uri="{FF2B5EF4-FFF2-40B4-BE49-F238E27FC236}">
                <a16:creationId xmlns:a16="http://schemas.microsoft.com/office/drawing/2014/main" id="{4D896123-1B32-4CB1-B2ED-E34BBC26B4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A5D71E4-64DD-4620-839E-1AE4D7A14760}"/>
              </a:ext>
            </a:extLst>
          </p:cNvPr>
          <p:cNvPicPr>
            <a:picLocks noChangeAspect="1"/>
          </p:cNvPicPr>
          <p:nvPr/>
        </p:nvPicPr>
        <p:blipFill rotWithShape="1">
          <a:blip r:embed="rId2"/>
          <a:srcRect t="15730"/>
          <a:stretch/>
        </p:blipFill>
        <p:spPr>
          <a:xfrm>
            <a:off x="20" y="10"/>
            <a:ext cx="12191980" cy="6857990"/>
          </a:xfrm>
          <a:prstGeom prst="rect">
            <a:avLst/>
          </a:prstGeom>
        </p:spPr>
      </p:pic>
      <p:sp>
        <p:nvSpPr>
          <p:cNvPr id="28" name="Rectangle 27">
            <a:extLst>
              <a:ext uri="{FF2B5EF4-FFF2-40B4-BE49-F238E27FC236}">
                <a16:creationId xmlns:a16="http://schemas.microsoft.com/office/drawing/2014/main" id="{1145F121-7DB3-4C20-B960-333CE2967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3666683"/>
            <a:ext cx="12188952" cy="3191317"/>
          </a:xfrm>
          <a:prstGeom prst="rect">
            <a:avLst/>
          </a:prstGeom>
          <a:gradFill>
            <a:gsLst>
              <a:gs pos="42000">
                <a:schemeClr val="tx1">
                  <a:alpha val="23000"/>
                </a:schemeClr>
              </a:gs>
              <a:gs pos="0">
                <a:schemeClr val="tx1">
                  <a:alpha val="0"/>
                </a:schemeClr>
              </a:gs>
              <a:gs pos="100000">
                <a:schemeClr val="tx1">
                  <a:alpha val="36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BA177E-3B13-4CCC-A3FE-97E05C06F541}"/>
              </a:ext>
            </a:extLst>
          </p:cNvPr>
          <p:cNvSpPr>
            <a:spLocks noGrp="1"/>
          </p:cNvSpPr>
          <p:nvPr>
            <p:ph type="title"/>
          </p:nvPr>
        </p:nvSpPr>
        <p:spPr>
          <a:xfrm>
            <a:off x="1524000" y="1028701"/>
            <a:ext cx="9144000" cy="3850276"/>
          </a:xfrm>
        </p:spPr>
        <p:txBody>
          <a:bodyPr vert="horz" lIns="0" tIns="0" rIns="0" bIns="0" rtlCol="0" anchor="b">
            <a:normAutofit/>
          </a:bodyPr>
          <a:lstStyle/>
          <a:p>
            <a:pPr algn="ctr"/>
            <a:r>
              <a:rPr lang="en-US" sz="4000" spc="750">
                <a:solidFill>
                  <a:schemeClr val="bg1"/>
                </a:solidFill>
              </a:rPr>
              <a:t>They are in a boat like you </a:t>
            </a:r>
          </a:p>
        </p:txBody>
      </p:sp>
      <p:sp>
        <p:nvSpPr>
          <p:cNvPr id="3" name="Content Placeholder 2">
            <a:extLst>
              <a:ext uri="{FF2B5EF4-FFF2-40B4-BE49-F238E27FC236}">
                <a16:creationId xmlns:a16="http://schemas.microsoft.com/office/drawing/2014/main" id="{96F1CF87-1188-4D95-858E-53CB30A9D486}"/>
              </a:ext>
            </a:extLst>
          </p:cNvPr>
          <p:cNvSpPr>
            <a:spLocks noGrp="1"/>
          </p:cNvSpPr>
          <p:nvPr>
            <p:ph idx="1"/>
          </p:nvPr>
        </p:nvSpPr>
        <p:spPr>
          <a:xfrm>
            <a:off x="1524000" y="5048793"/>
            <a:ext cx="9144000" cy="836023"/>
          </a:xfrm>
        </p:spPr>
        <p:txBody>
          <a:bodyPr vert="horz" lIns="0" tIns="0" rIns="0" bIns="0" rtlCol="0">
            <a:normAutofit/>
          </a:bodyPr>
          <a:lstStyle/>
          <a:p>
            <a:pPr marL="0" indent="0" algn="ctr">
              <a:lnSpc>
                <a:spcPct val="150000"/>
              </a:lnSpc>
              <a:buNone/>
            </a:pPr>
            <a:r>
              <a:rPr lang="en-US" sz="2800" b="1" cap="all" spc="600" dirty="0">
                <a:solidFill>
                  <a:schemeClr val="bg1"/>
                </a:solidFill>
              </a:rPr>
              <a:t>Probably not the same one</a:t>
            </a:r>
          </a:p>
        </p:txBody>
      </p:sp>
    </p:spTree>
    <p:extLst>
      <p:ext uri="{BB962C8B-B14F-4D97-AF65-F5344CB8AC3E}">
        <p14:creationId xmlns:p14="http://schemas.microsoft.com/office/powerpoint/2010/main" val="3017436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0BF4A1-714C-419E-A19F-578DE93BE0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91A9BD-D57F-4941-931F-40597AB3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409317"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54DB264-9467-4730-B9E9-C9A97DD669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790128" y="3609527"/>
            <a:ext cx="2458347" cy="4038601"/>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BB097F88-2120-47B4-B891-5B28F66BB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64227" y="1757079"/>
            <a:ext cx="3900088" cy="4178958"/>
          </a:xfrm>
          <a:custGeom>
            <a:avLst/>
            <a:gdLst>
              <a:gd name="connsiteX0" fmla="*/ 2431956 w 3900088"/>
              <a:gd name="connsiteY0" fmla="*/ 93939 h 4178958"/>
              <a:gd name="connsiteX1" fmla="*/ 3900088 w 3900088"/>
              <a:gd name="connsiteY1" fmla="*/ 2089479 h 4178958"/>
              <a:gd name="connsiteX2" fmla="*/ 1810609 w 3900088"/>
              <a:gd name="connsiteY2" fmla="*/ 4178958 h 4178958"/>
              <a:gd name="connsiteX3" fmla="*/ 77980 w 3900088"/>
              <a:gd name="connsiteY3" fmla="*/ 3257727 h 4178958"/>
              <a:gd name="connsiteX4" fmla="*/ 0 w 3900088"/>
              <a:gd name="connsiteY4" fmla="*/ 3129367 h 4178958"/>
              <a:gd name="connsiteX5" fmla="*/ 831517 w 3900088"/>
              <a:gd name="connsiteY5" fmla="*/ 244059 h 4178958"/>
              <a:gd name="connsiteX6" fmla="*/ 997290 w 3900088"/>
              <a:gd name="connsiteY6" fmla="*/ 164202 h 4178958"/>
              <a:gd name="connsiteX7" fmla="*/ 1810609 w 3900088"/>
              <a:gd name="connsiteY7" fmla="*/ 0 h 4178958"/>
              <a:gd name="connsiteX8" fmla="*/ 2431956 w 3900088"/>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8" h="4178958">
                <a:moveTo>
                  <a:pt x="2431956" y="93939"/>
                </a:moveTo>
                <a:cubicBezTo>
                  <a:pt x="3282517" y="358491"/>
                  <a:pt x="3900088" y="1151865"/>
                  <a:pt x="3900088" y="2089479"/>
                </a:cubicBezTo>
                <a:cubicBezTo>
                  <a:pt x="3900088" y="3243466"/>
                  <a:pt x="2964596" y="4178958"/>
                  <a:pt x="1810609" y="4178958"/>
                </a:cubicBezTo>
                <a:cubicBezTo>
                  <a:pt x="1089367" y="4178958"/>
                  <a:pt x="453475" y="3813531"/>
                  <a:pt x="77980" y="3257727"/>
                </a:cubicBezTo>
                <a:lnTo>
                  <a:pt x="0" y="3129367"/>
                </a:lnTo>
                <a:lnTo>
                  <a:pt x="831517" y="244059"/>
                </a:lnTo>
                <a:lnTo>
                  <a:pt x="997290" y="164202"/>
                </a:lnTo>
                <a:cubicBezTo>
                  <a:pt x="1247271" y="58468"/>
                  <a:pt x="1522112" y="0"/>
                  <a:pt x="1810609" y="0"/>
                </a:cubicBezTo>
                <a:cubicBezTo>
                  <a:pt x="2026982" y="0"/>
                  <a:pt x="2235673" y="32888"/>
                  <a:pt x="2431956" y="93939"/>
                </a:cubicBezTo>
                <a:close/>
              </a:path>
            </a:pathLst>
          </a:custGeom>
          <a:gradFill>
            <a:gsLst>
              <a:gs pos="36000">
                <a:schemeClr val="accent6">
                  <a:lumMod val="60000"/>
                  <a:lumOff val="40000"/>
                  <a:alpha val="6000"/>
                </a:schemeClr>
              </a:gs>
              <a:gs pos="100000">
                <a:schemeClr val="accent6">
                  <a:alpha val="2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F9338F5-05AB-4DC5-BD1C-1A9F26C38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50099" y="411154"/>
            <a:ext cx="4395601" cy="3581400"/>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C7BAC9-8870-428B-91F6-B153A066FD16}"/>
              </a:ext>
            </a:extLst>
          </p:cNvPr>
          <p:cNvSpPr>
            <a:spLocks noGrp="1"/>
          </p:cNvSpPr>
          <p:nvPr>
            <p:ph type="title"/>
          </p:nvPr>
        </p:nvSpPr>
        <p:spPr>
          <a:xfrm>
            <a:off x="457200" y="868280"/>
            <a:ext cx="3390645" cy="3363597"/>
          </a:xfrm>
        </p:spPr>
        <p:txBody>
          <a:bodyPr>
            <a:normAutofit/>
          </a:bodyPr>
          <a:lstStyle/>
          <a:p>
            <a:pPr algn="r"/>
            <a:r>
              <a:rPr lang="en-US" sz="3000">
                <a:solidFill>
                  <a:schemeClr val="bg1"/>
                </a:solidFill>
              </a:rPr>
              <a:t>Step 3. Interviews</a:t>
            </a:r>
          </a:p>
        </p:txBody>
      </p:sp>
      <p:graphicFrame>
        <p:nvGraphicFramePr>
          <p:cNvPr id="5" name="Content Placeholder 2">
            <a:extLst>
              <a:ext uri="{FF2B5EF4-FFF2-40B4-BE49-F238E27FC236}">
                <a16:creationId xmlns:a16="http://schemas.microsoft.com/office/drawing/2014/main" id="{4BEAEDB5-9655-4EE2-8A33-D7731EAD01F7}"/>
              </a:ext>
            </a:extLst>
          </p:cNvPr>
          <p:cNvGraphicFramePr>
            <a:graphicFrameLocks noGrp="1"/>
          </p:cNvGraphicFramePr>
          <p:nvPr>
            <p:ph idx="1"/>
            <p:extLst>
              <p:ext uri="{D42A27DB-BD31-4B8C-83A1-F6EECF244321}">
                <p14:modId xmlns:p14="http://schemas.microsoft.com/office/powerpoint/2010/main" val="3782651667"/>
              </p:ext>
            </p:extLst>
          </p:nvPr>
        </p:nvGraphicFramePr>
        <p:xfrm>
          <a:off x="4494654" y="457200"/>
          <a:ext cx="7240146" cy="5943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8201143"/>
      </p:ext>
    </p:extLst>
  </p:cSld>
  <p:clrMapOvr>
    <a:masterClrMapping/>
  </p:clrMapOvr>
</p:sld>
</file>

<file path=ppt/theme/theme1.xml><?xml version="1.0" encoding="utf-8"?>
<a:theme xmlns:a="http://schemas.openxmlformats.org/drawingml/2006/main" name="GradientRiseVTI">
  <a:themeElements>
    <a:clrScheme name="AnalogousFromLightSeedRightStep">
      <a:dk1>
        <a:srgbClr val="000000"/>
      </a:dk1>
      <a:lt1>
        <a:srgbClr val="FFFFFF"/>
      </a:lt1>
      <a:dk2>
        <a:srgbClr val="41243A"/>
      </a:dk2>
      <a:lt2>
        <a:srgbClr val="E2E8E3"/>
      </a:lt2>
      <a:accent1>
        <a:srgbClr val="CA92BD"/>
      </a:accent1>
      <a:accent2>
        <a:srgbClr val="BF7A91"/>
      </a:accent2>
      <a:accent3>
        <a:srgbClr val="CA9692"/>
      </a:accent3>
      <a:accent4>
        <a:srgbClr val="BF9C7A"/>
      </a:accent4>
      <a:accent5>
        <a:srgbClr val="A9A57A"/>
      </a:accent5>
      <a:accent6>
        <a:srgbClr val="97AB6E"/>
      </a:accent6>
      <a:hlink>
        <a:srgbClr val="568E64"/>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docProps/app.xml><?xml version="1.0" encoding="utf-8"?>
<Properties xmlns="http://schemas.openxmlformats.org/officeDocument/2006/extended-properties" xmlns:vt="http://schemas.openxmlformats.org/officeDocument/2006/docPropsVTypes">
  <TotalTime>172</TotalTime>
  <Words>255</Words>
  <Application>Microsoft Office PowerPoint</Application>
  <PresentationFormat>Widescreen</PresentationFormat>
  <Paragraphs>70</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Avenir Next LT Pro</vt:lpstr>
      <vt:lpstr>Avenir Next LT Pro Light</vt:lpstr>
      <vt:lpstr>GradientRiseVTI</vt:lpstr>
      <vt:lpstr>Job hunting during Covid  April 2020-June 2020</vt:lpstr>
      <vt:lpstr>Assumptions</vt:lpstr>
      <vt:lpstr>Market</vt:lpstr>
      <vt:lpstr>Step 1. Recruiters</vt:lpstr>
      <vt:lpstr>Every crappy event you encounter they will encounter 10x as often</vt:lpstr>
      <vt:lpstr>Step 2. Phone screens</vt:lpstr>
      <vt:lpstr>You</vt:lpstr>
      <vt:lpstr>They are in a boat like you </vt:lpstr>
      <vt:lpstr>Step 3. Interviews</vt:lpstr>
      <vt:lpstr>Alpha</vt:lpstr>
      <vt:lpstr>Etiquette</vt:lpstr>
      <vt:lpstr>TOOLS</vt:lpstr>
      <vt:lpstr>Online meeting tools</vt:lpstr>
      <vt:lpstr>Shared Coding interview</vt:lpstr>
      <vt:lpstr>Have a Backup ready</vt:lpstr>
      <vt:lpstr>White Board tools</vt:lpstr>
      <vt:lpstr>PowerPoint Presentation</vt:lpstr>
      <vt:lpstr>Retro your interviews</vt:lpstr>
      <vt:lpstr>Good luck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hunting during Covid  April 2020-June 2020</dc:title>
  <dc:creator>Bas Hamer</dc:creator>
  <cp:lastModifiedBy>Bas Hamer</cp:lastModifiedBy>
  <cp:revision>5</cp:revision>
  <dcterms:created xsi:type="dcterms:W3CDTF">2020-06-29T15:19:24Z</dcterms:created>
  <dcterms:modified xsi:type="dcterms:W3CDTF">2020-06-29T18:12:19Z</dcterms:modified>
</cp:coreProperties>
</file>