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2" r:id="rId3"/>
    <p:sldId id="260" r:id="rId4"/>
    <p:sldId id="259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June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3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June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6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7B63D-0BC0-437A-9A43-45BD08DF7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723" b="8381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Rectangle 4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8FAE3-5238-40FA-A349-2ED2C9E7E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The Parking Lot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DE924-D529-4A42-9919-F30FE621A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951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Using a template</a:t>
            </a:r>
          </a:p>
        </p:txBody>
      </p:sp>
    </p:spTree>
    <p:extLst>
      <p:ext uri="{BB962C8B-B14F-4D97-AF65-F5344CB8AC3E}">
        <p14:creationId xmlns:p14="http://schemas.microsoft.com/office/powerpoint/2010/main" val="44311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00847A-AB53-45E3-8E90-25DFBE235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657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CD37-B83B-42EB-ACC5-F4635D94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6B8B-9DA3-46CF-9CCE-687682AB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8E4F6B-9E70-45FB-B55E-584EAA6B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636" y="0"/>
            <a:ext cx="13835818" cy="69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94B8-5E62-4006-A478-40B8BDF7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932F-BA5D-421E-B09C-E5DCA5B7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V Vault Self Storage | RV Vault">
            <a:extLst>
              <a:ext uri="{FF2B5EF4-FFF2-40B4-BE49-F238E27FC236}">
                <a16:creationId xmlns:a16="http://schemas.microsoft.com/office/drawing/2014/main" id="{93E8ED36-CF1D-490D-B4EB-7B5CBADF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9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0259-318F-49D6-BA98-5D0A59C2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E08D-6DBA-4F97-8A7A-A473C13D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oddlysatisfying - Dodger Stadium Parking Lot">
            <a:extLst>
              <a:ext uri="{FF2B5EF4-FFF2-40B4-BE49-F238E27FC236}">
                <a16:creationId xmlns:a16="http://schemas.microsoft.com/office/drawing/2014/main" id="{5DE24EB4-551B-46FD-9CCC-B4759CE4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00" y="-1414097"/>
            <a:ext cx="12292900" cy="827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9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8A17-CA31-4A4E-AE17-7931BCDA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DC04-56C9-4CC3-B11A-35E46DDD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uction Yard Photo">
            <a:extLst>
              <a:ext uri="{FF2B5EF4-FFF2-40B4-BE49-F238E27FC236}">
                <a16:creationId xmlns:a16="http://schemas.microsoft.com/office/drawing/2014/main" id="{BBD67734-E511-40FE-9317-B67DD37E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368"/>
            <a:ext cx="12192000" cy="81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6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94572F-2602-40D4-8D8F-4138BB22B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384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The Parking Lot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Parking Lot Problem</dc:title>
  <dc:creator>Bas Hamer</dc:creator>
  <cp:lastModifiedBy>Bas Hamer</cp:lastModifiedBy>
  <cp:revision>2</cp:revision>
  <dcterms:created xsi:type="dcterms:W3CDTF">2020-06-29T16:54:12Z</dcterms:created>
  <dcterms:modified xsi:type="dcterms:W3CDTF">2020-06-29T18:11:44Z</dcterms:modified>
</cp:coreProperties>
</file>