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3026" autoAdjust="0"/>
  </p:normalViewPr>
  <p:slideViewPr>
    <p:cSldViewPr snapToGrid="0">
      <p:cViewPr varScale="1">
        <p:scale>
          <a:sx n="58" d="100"/>
          <a:sy n="58" d="100"/>
        </p:scale>
        <p:origin x="9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DE247-5A8A-4C9F-B698-FD7E91AB18BC}" type="datetimeFigureOut">
              <a:rPr lang="nl-NL" smtClean="0"/>
              <a:t>1-5-2017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EB4AB-BD23-4473-8849-4F15D152F1E0}" type="slidenum">
              <a:rPr lang="nl-NL" smtClean="0"/>
              <a:t>‹nr.›</a:t>
            </a:fld>
            <a:endParaRPr lang="nl-NL"/>
          </a:p>
        </p:txBody>
      </p:sp>
    </p:spTree>
    <p:extLst>
      <p:ext uri="{BB962C8B-B14F-4D97-AF65-F5344CB8AC3E}">
        <p14:creationId xmlns:p14="http://schemas.microsoft.com/office/powerpoint/2010/main" val="212618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Decision</a:t>
            </a:r>
            <a:r>
              <a:rPr lang="nl-NL" dirty="0"/>
              <a:t> tree.</a:t>
            </a:r>
          </a:p>
          <a:p>
            <a:r>
              <a:rPr lang="nl-NL" dirty="0"/>
              <a:t>Bevat alle keuzes die de robot kan maken.</a:t>
            </a:r>
          </a:p>
          <a:p>
            <a:r>
              <a:rPr lang="nl-NL" dirty="0"/>
              <a:t>De tree bevat een hiërarchie voor de keuzes.</a:t>
            </a:r>
          </a:p>
          <a:p>
            <a:r>
              <a:rPr lang="nl-NL" dirty="0"/>
              <a:t>Basis voor de code van de robots.</a:t>
            </a:r>
          </a:p>
        </p:txBody>
      </p:sp>
      <p:sp>
        <p:nvSpPr>
          <p:cNvPr id="4" name="Tijdelijke aanduiding voor dianummer 3"/>
          <p:cNvSpPr>
            <a:spLocks noGrp="1"/>
          </p:cNvSpPr>
          <p:nvPr>
            <p:ph type="sldNum" sz="quarter" idx="10"/>
          </p:nvPr>
        </p:nvSpPr>
        <p:spPr/>
        <p:txBody>
          <a:bodyPr/>
          <a:lstStyle/>
          <a:p>
            <a:fld id="{805EB4AB-BD23-4473-8849-4F15D152F1E0}" type="slidenum">
              <a:rPr lang="nl-NL" smtClean="0"/>
              <a:t>5</a:t>
            </a:fld>
            <a:endParaRPr lang="nl-NL"/>
          </a:p>
        </p:txBody>
      </p:sp>
    </p:spTree>
    <p:extLst>
      <p:ext uri="{BB962C8B-B14F-4D97-AF65-F5344CB8AC3E}">
        <p14:creationId xmlns:p14="http://schemas.microsoft.com/office/powerpoint/2010/main" val="114014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het scherm wordt een commando ingevoerd dat er producten van punt a naar punt b moeten worden gebracht. Er gaan dan twee robots rijden, dat is fout want een robot kan alle producten verplaatsen. De robot die fout gaat heeft ook problemen met het rijden naar punt a en gaat finaal verkeerd</a:t>
            </a:r>
          </a:p>
        </p:txBody>
      </p:sp>
      <p:sp>
        <p:nvSpPr>
          <p:cNvPr id="4" name="Tijdelijke aanduiding voor dianummer 3"/>
          <p:cNvSpPr>
            <a:spLocks noGrp="1"/>
          </p:cNvSpPr>
          <p:nvPr>
            <p:ph type="sldNum" sz="quarter" idx="10"/>
          </p:nvPr>
        </p:nvSpPr>
        <p:spPr/>
        <p:txBody>
          <a:bodyPr/>
          <a:lstStyle/>
          <a:p>
            <a:fld id="{805EB4AB-BD23-4473-8849-4F15D152F1E0}" type="slidenum">
              <a:rPr lang="nl-NL" smtClean="0"/>
              <a:t>6</a:t>
            </a:fld>
            <a:endParaRPr lang="nl-NL"/>
          </a:p>
        </p:txBody>
      </p:sp>
    </p:spTree>
    <p:extLst>
      <p:ext uri="{BB962C8B-B14F-4D97-AF65-F5344CB8AC3E}">
        <p14:creationId xmlns:p14="http://schemas.microsoft.com/office/powerpoint/2010/main" val="292913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pakket wordt in de </a:t>
            </a:r>
            <a:r>
              <a:rPr lang="nl-NL" dirty="0" err="1"/>
              <a:t>gripper</a:t>
            </a:r>
            <a:r>
              <a:rPr lang="nl-NL" dirty="0"/>
              <a:t> gedrukt, hij knijpt passief voor de </a:t>
            </a:r>
            <a:r>
              <a:rPr lang="nl-NL" dirty="0" err="1"/>
              <a:t>safety</a:t>
            </a:r>
            <a:r>
              <a:rPr lang="nl-NL" dirty="0"/>
              <a:t> en actief laat die het pakket los.</a:t>
            </a:r>
          </a:p>
        </p:txBody>
      </p:sp>
      <p:sp>
        <p:nvSpPr>
          <p:cNvPr id="4" name="Tijdelijke aanduiding voor dianummer 3"/>
          <p:cNvSpPr>
            <a:spLocks noGrp="1"/>
          </p:cNvSpPr>
          <p:nvPr>
            <p:ph type="sldNum" sz="quarter" idx="10"/>
          </p:nvPr>
        </p:nvSpPr>
        <p:spPr/>
        <p:txBody>
          <a:bodyPr/>
          <a:lstStyle/>
          <a:p>
            <a:fld id="{805EB4AB-BD23-4473-8849-4F15D152F1E0}" type="slidenum">
              <a:rPr lang="nl-NL" smtClean="0"/>
              <a:t>7</a:t>
            </a:fld>
            <a:endParaRPr lang="nl-NL"/>
          </a:p>
        </p:txBody>
      </p:sp>
    </p:spTree>
    <p:extLst>
      <p:ext uri="{BB962C8B-B14F-4D97-AF65-F5344CB8AC3E}">
        <p14:creationId xmlns:p14="http://schemas.microsoft.com/office/powerpoint/2010/main" val="105203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Gripper</a:t>
            </a:r>
            <a:r>
              <a:rPr lang="nl-NL" dirty="0"/>
              <a:t> bevestigen op </a:t>
            </a:r>
            <a:r>
              <a:rPr lang="nl-NL" dirty="0" err="1"/>
              <a:t>tutlebot</a:t>
            </a:r>
            <a:endParaRPr lang="nl-NL" dirty="0"/>
          </a:p>
          <a:p>
            <a:r>
              <a:rPr lang="nl-NL" dirty="0"/>
              <a:t>Draaiend magazijn maken </a:t>
            </a:r>
          </a:p>
          <a:p>
            <a:r>
              <a:rPr lang="nl-NL" dirty="0"/>
              <a:t>Simulatie finetunen</a:t>
            </a:r>
          </a:p>
          <a:p>
            <a:r>
              <a:rPr lang="nl-NL" dirty="0"/>
              <a:t>Systemen verwerken in </a:t>
            </a:r>
            <a:r>
              <a:rPr lang="nl-NL" dirty="0" err="1"/>
              <a:t>SysML</a:t>
            </a:r>
            <a:endParaRPr lang="nl-NL" dirty="0"/>
          </a:p>
          <a:p>
            <a:endParaRPr lang="nl-NL" dirty="0"/>
          </a:p>
        </p:txBody>
      </p:sp>
      <p:sp>
        <p:nvSpPr>
          <p:cNvPr id="4" name="Tijdelijke aanduiding voor dianummer 3"/>
          <p:cNvSpPr>
            <a:spLocks noGrp="1"/>
          </p:cNvSpPr>
          <p:nvPr>
            <p:ph type="sldNum" sz="quarter" idx="10"/>
          </p:nvPr>
        </p:nvSpPr>
        <p:spPr/>
        <p:txBody>
          <a:bodyPr/>
          <a:lstStyle/>
          <a:p>
            <a:fld id="{805EB4AB-BD23-4473-8849-4F15D152F1E0}" type="slidenum">
              <a:rPr lang="nl-NL" smtClean="0"/>
              <a:t>8</a:t>
            </a:fld>
            <a:endParaRPr lang="nl-NL"/>
          </a:p>
        </p:txBody>
      </p:sp>
    </p:spTree>
    <p:extLst>
      <p:ext uri="{BB962C8B-B14F-4D97-AF65-F5344CB8AC3E}">
        <p14:creationId xmlns:p14="http://schemas.microsoft.com/office/powerpoint/2010/main" val="157576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2A54C80-263E-416B-A8E0-580EDEADCBDC}" type="datetimeFigureOut">
              <a:rPr lang="en-US" dirty="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be-8dIRBMUs"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Multi-robot </a:t>
            </a:r>
            <a:r>
              <a:rPr lang="nl-NL" dirty="0" err="1"/>
              <a:t>logistics</a:t>
            </a:r>
            <a:endParaRPr lang="nl-NL" dirty="0"/>
          </a:p>
        </p:txBody>
      </p:sp>
      <p:sp>
        <p:nvSpPr>
          <p:cNvPr id="3" name="Ondertitel 2"/>
          <p:cNvSpPr>
            <a:spLocks noGrp="1"/>
          </p:cNvSpPr>
          <p:nvPr>
            <p:ph type="subTitle" idx="1"/>
          </p:nvPr>
        </p:nvSpPr>
        <p:spPr/>
        <p:txBody>
          <a:bodyPr/>
          <a:lstStyle/>
          <a:p>
            <a:r>
              <a:rPr lang="nl-NL" dirty="0" err="1"/>
              <a:t>Decentralised</a:t>
            </a:r>
            <a:r>
              <a:rPr lang="nl-NL" dirty="0"/>
              <a:t> </a:t>
            </a:r>
          </a:p>
        </p:txBody>
      </p:sp>
    </p:spTree>
    <p:extLst>
      <p:ext uri="{BB962C8B-B14F-4D97-AF65-F5344CB8AC3E}">
        <p14:creationId xmlns:p14="http://schemas.microsoft.com/office/powerpoint/2010/main" val="132300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Inhoudsopgave</a:t>
            </a:r>
          </a:p>
        </p:txBody>
      </p:sp>
      <p:sp>
        <p:nvSpPr>
          <p:cNvPr id="3" name="Tijdelijke aanduiding voor inhoud 2"/>
          <p:cNvSpPr>
            <a:spLocks noGrp="1"/>
          </p:cNvSpPr>
          <p:nvPr>
            <p:ph idx="1"/>
          </p:nvPr>
        </p:nvSpPr>
        <p:spPr/>
        <p:txBody>
          <a:bodyPr/>
          <a:lstStyle/>
          <a:p>
            <a:r>
              <a:rPr lang="nl-NL" dirty="0"/>
              <a:t>Wat hebben we bereikt?</a:t>
            </a:r>
          </a:p>
          <a:p>
            <a:pPr lvl="1"/>
            <a:r>
              <a:rPr lang="nl-NL" dirty="0" err="1"/>
              <a:t>Decision</a:t>
            </a:r>
            <a:r>
              <a:rPr lang="nl-NL" dirty="0"/>
              <a:t> tree</a:t>
            </a:r>
          </a:p>
          <a:p>
            <a:pPr lvl="1"/>
            <a:r>
              <a:rPr lang="nl-NL" dirty="0"/>
              <a:t>Robot simulatie</a:t>
            </a:r>
          </a:p>
          <a:p>
            <a:pPr lvl="1"/>
            <a:r>
              <a:rPr lang="nl-NL" dirty="0"/>
              <a:t>Concept </a:t>
            </a:r>
            <a:r>
              <a:rPr lang="nl-NL" dirty="0" err="1"/>
              <a:t>gripper</a:t>
            </a:r>
            <a:endParaRPr lang="nl-NL" dirty="0"/>
          </a:p>
          <a:p>
            <a:r>
              <a:rPr lang="nl-NL" dirty="0"/>
              <a:t>Wat gaan we doen?</a:t>
            </a:r>
          </a:p>
          <a:p>
            <a:pPr lvl="1"/>
            <a:r>
              <a:rPr lang="nl-NL" dirty="0"/>
              <a:t>Concept afmaken</a:t>
            </a:r>
          </a:p>
          <a:p>
            <a:pPr lvl="1"/>
            <a:r>
              <a:rPr lang="nl-NL" dirty="0"/>
              <a:t>Simulatie finetunen</a:t>
            </a:r>
          </a:p>
          <a:p>
            <a:pPr lvl="1"/>
            <a:r>
              <a:rPr lang="nl-NL" dirty="0"/>
              <a:t>Systemen verwerken in </a:t>
            </a:r>
            <a:r>
              <a:rPr lang="nl-NL" dirty="0" err="1"/>
              <a:t>SysML</a:t>
            </a:r>
            <a:endParaRPr lang="nl-NL" dirty="0"/>
          </a:p>
          <a:p>
            <a:pPr lvl="1"/>
            <a:endParaRPr lang="nl-NL" dirty="0"/>
          </a:p>
          <a:p>
            <a:pPr lvl="1"/>
            <a:endParaRPr lang="nl-NL" dirty="0"/>
          </a:p>
        </p:txBody>
      </p:sp>
    </p:spTree>
    <p:extLst>
      <p:ext uri="{BB962C8B-B14F-4D97-AF65-F5344CB8AC3E}">
        <p14:creationId xmlns:p14="http://schemas.microsoft.com/office/powerpoint/2010/main" val="279064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Decision</a:t>
            </a:r>
            <a:r>
              <a:rPr lang="nl-NL" dirty="0"/>
              <a:t> tree</a:t>
            </a: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2"/>
          <a:stretch>
            <a:fillRect/>
          </a:stretch>
        </p:blipFill>
        <p:spPr>
          <a:xfrm>
            <a:off x="2307351" y="1236173"/>
            <a:ext cx="6213796" cy="5729604"/>
          </a:xfrm>
          <a:prstGeom prst="rect">
            <a:avLst/>
          </a:prstGeom>
        </p:spPr>
      </p:pic>
    </p:spTree>
    <p:extLst>
      <p:ext uri="{BB962C8B-B14F-4D97-AF65-F5344CB8AC3E}">
        <p14:creationId xmlns:p14="http://schemas.microsoft.com/office/powerpoint/2010/main" val="52930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Decision</a:t>
            </a:r>
            <a:r>
              <a:rPr lang="nl-NL" dirty="0"/>
              <a:t> tree</a:t>
            </a:r>
          </a:p>
        </p:txBody>
      </p:sp>
      <p:sp>
        <p:nvSpPr>
          <p:cNvPr id="3" name="Tijdelijke aanduiding voor inhoud 2"/>
          <p:cNvSpPr>
            <a:spLocks noGrp="1"/>
          </p:cNvSpPr>
          <p:nvPr>
            <p:ph idx="1"/>
          </p:nvPr>
        </p:nvSpPr>
        <p:spPr/>
        <p:txBody>
          <a:bodyPr/>
          <a:lstStyle/>
          <a:p>
            <a:endParaRPr lang="nl-NL"/>
          </a:p>
        </p:txBody>
      </p:sp>
      <p:pic>
        <p:nvPicPr>
          <p:cNvPr id="5" name="Afbeelding 4"/>
          <p:cNvPicPr>
            <a:picLocks noChangeAspect="1"/>
          </p:cNvPicPr>
          <p:nvPr/>
        </p:nvPicPr>
        <p:blipFill>
          <a:blip r:embed="rId2"/>
          <a:stretch>
            <a:fillRect/>
          </a:stretch>
        </p:blipFill>
        <p:spPr>
          <a:xfrm>
            <a:off x="677334" y="1481600"/>
            <a:ext cx="10848417" cy="4654157"/>
          </a:xfrm>
          <a:prstGeom prst="rect">
            <a:avLst/>
          </a:prstGeom>
        </p:spPr>
      </p:pic>
    </p:spTree>
    <p:extLst>
      <p:ext uri="{BB962C8B-B14F-4D97-AF65-F5344CB8AC3E}">
        <p14:creationId xmlns:p14="http://schemas.microsoft.com/office/powerpoint/2010/main" val="20974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Decision</a:t>
            </a:r>
            <a:r>
              <a:rPr lang="nl-NL" dirty="0"/>
              <a:t> tree</a:t>
            </a:r>
          </a:p>
        </p:txBody>
      </p:sp>
      <p:sp>
        <p:nvSpPr>
          <p:cNvPr id="3" name="Tijdelijke aanduiding voor inhoud 2"/>
          <p:cNvSpPr>
            <a:spLocks noGrp="1"/>
          </p:cNvSpPr>
          <p:nvPr>
            <p:ph idx="1"/>
          </p:nvPr>
        </p:nvSpPr>
        <p:spPr/>
        <p:txBody>
          <a:bodyPr/>
          <a:lstStyle/>
          <a:p>
            <a:endParaRPr lang="nl-NL"/>
          </a:p>
        </p:txBody>
      </p:sp>
      <p:pic>
        <p:nvPicPr>
          <p:cNvPr id="4" name="Afbeelding 3"/>
          <p:cNvPicPr>
            <a:picLocks noChangeAspect="1"/>
          </p:cNvPicPr>
          <p:nvPr/>
        </p:nvPicPr>
        <p:blipFill>
          <a:blip r:embed="rId3"/>
          <a:stretch>
            <a:fillRect/>
          </a:stretch>
        </p:blipFill>
        <p:spPr>
          <a:xfrm>
            <a:off x="677334" y="1506399"/>
            <a:ext cx="11223118" cy="4979488"/>
          </a:xfrm>
          <a:prstGeom prst="rect">
            <a:avLst/>
          </a:prstGeom>
        </p:spPr>
      </p:pic>
    </p:spTree>
    <p:extLst>
      <p:ext uri="{BB962C8B-B14F-4D97-AF65-F5344CB8AC3E}">
        <p14:creationId xmlns:p14="http://schemas.microsoft.com/office/powerpoint/2010/main" val="202166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Robot simulatie</a:t>
            </a:r>
          </a:p>
        </p:txBody>
      </p:sp>
      <p:sp>
        <p:nvSpPr>
          <p:cNvPr id="3" name="Tijdelijke aanduiding voor inhoud 2"/>
          <p:cNvSpPr>
            <a:spLocks noGrp="1"/>
          </p:cNvSpPr>
          <p:nvPr>
            <p:ph idx="1"/>
          </p:nvPr>
        </p:nvSpPr>
        <p:spPr/>
        <p:txBody>
          <a:bodyPr/>
          <a:lstStyle/>
          <a:p>
            <a:endParaRPr lang="nl-NL" dirty="0"/>
          </a:p>
        </p:txBody>
      </p:sp>
      <p:pic>
        <p:nvPicPr>
          <p:cNvPr id="4" name="be-8dIRBMUs">
            <a:hlinkClick r:id="" action="ppaction://media"/>
          </p:cNvPr>
          <p:cNvPicPr>
            <a:picLocks noRot="1" noChangeAspect="1"/>
          </p:cNvPicPr>
          <p:nvPr>
            <a:videoFile r:link="rId1"/>
          </p:nvPr>
        </p:nvPicPr>
        <p:blipFill>
          <a:blip r:embed="rId4"/>
          <a:stretch>
            <a:fillRect/>
          </a:stretch>
        </p:blipFill>
        <p:spPr>
          <a:xfrm>
            <a:off x="1856778" y="1270000"/>
            <a:ext cx="7194457" cy="5395843"/>
          </a:xfrm>
          <a:prstGeom prst="rect">
            <a:avLst/>
          </a:prstGeom>
        </p:spPr>
      </p:pic>
    </p:spTree>
    <p:extLst>
      <p:ext uri="{BB962C8B-B14F-4D97-AF65-F5344CB8AC3E}">
        <p14:creationId xmlns:p14="http://schemas.microsoft.com/office/powerpoint/2010/main" val="11961711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Concept </a:t>
            </a:r>
            <a:r>
              <a:rPr lang="nl-NL" dirty="0" err="1"/>
              <a:t>gripper</a:t>
            </a:r>
            <a:endParaRPr lang="nl-NL" dirty="0"/>
          </a:p>
        </p:txBody>
      </p:sp>
      <p:pic>
        <p:nvPicPr>
          <p:cNvPr id="5" name="Tijdelijke aanduiding voor inhoud 4"/>
          <p:cNvPicPr>
            <a:picLocks noGrp="1" noChangeAspect="1"/>
          </p:cNvPicPr>
          <p:nvPr>
            <p:ph idx="1"/>
          </p:nvPr>
        </p:nvPicPr>
        <p:blipFill>
          <a:blip r:embed="rId3"/>
          <a:stretch>
            <a:fillRect/>
          </a:stretch>
        </p:blipFill>
        <p:spPr>
          <a:xfrm>
            <a:off x="1342523" y="1269999"/>
            <a:ext cx="8000834" cy="5024783"/>
          </a:xfrm>
        </p:spPr>
      </p:pic>
    </p:spTree>
    <p:extLst>
      <p:ext uri="{BB962C8B-B14F-4D97-AF65-F5344CB8AC3E}">
        <p14:creationId xmlns:p14="http://schemas.microsoft.com/office/powerpoint/2010/main" val="310491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moet er nog gebeuren</a:t>
            </a:r>
          </a:p>
        </p:txBody>
      </p:sp>
      <p:sp>
        <p:nvSpPr>
          <p:cNvPr id="3" name="Tijdelijke aanduiding voor inhoud 2"/>
          <p:cNvSpPr>
            <a:spLocks noGrp="1"/>
          </p:cNvSpPr>
          <p:nvPr>
            <p:ph idx="1"/>
          </p:nvPr>
        </p:nvSpPr>
        <p:spPr/>
        <p:txBody>
          <a:bodyPr/>
          <a:lstStyle/>
          <a:p>
            <a:r>
              <a:rPr lang="nl-NL" dirty="0" err="1"/>
              <a:t>Gripper</a:t>
            </a:r>
            <a:r>
              <a:rPr lang="nl-NL" dirty="0"/>
              <a:t> bevestigen op </a:t>
            </a:r>
            <a:r>
              <a:rPr lang="nl-NL" dirty="0" err="1"/>
              <a:t>tutlebot</a:t>
            </a:r>
            <a:endParaRPr lang="nl-NL" dirty="0"/>
          </a:p>
          <a:p>
            <a:r>
              <a:rPr lang="nl-NL" dirty="0"/>
              <a:t>Draaiend magazijn maken </a:t>
            </a:r>
          </a:p>
          <a:p>
            <a:r>
              <a:rPr lang="nl-NL" dirty="0"/>
              <a:t>Simulatie finetunen</a:t>
            </a:r>
          </a:p>
          <a:p>
            <a:r>
              <a:rPr lang="nl-NL" dirty="0"/>
              <a:t>Systemen verwerken in </a:t>
            </a:r>
            <a:r>
              <a:rPr lang="nl-NL" dirty="0" err="1"/>
              <a:t>SysML</a:t>
            </a:r>
            <a:endParaRPr lang="nl-NL" dirty="0"/>
          </a:p>
          <a:p>
            <a:endParaRPr lang="nl-NL" dirty="0"/>
          </a:p>
        </p:txBody>
      </p:sp>
    </p:spTree>
    <p:extLst>
      <p:ext uri="{BB962C8B-B14F-4D97-AF65-F5344CB8AC3E}">
        <p14:creationId xmlns:p14="http://schemas.microsoft.com/office/powerpoint/2010/main" val="230124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Einde </a:t>
            </a:r>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1645632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TotalTime>
  <Words>181</Words>
  <Application>Microsoft Office PowerPoint</Application>
  <PresentationFormat>Breedbeeld</PresentationFormat>
  <Paragraphs>36</Paragraphs>
  <Slides>9</Slides>
  <Notes>4</Notes>
  <HiddenSlides>0</HiddenSlides>
  <MMClips>1</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9</vt:i4>
      </vt:variant>
    </vt:vector>
  </HeadingPairs>
  <TitlesOfParts>
    <vt:vector size="14" baseType="lpstr">
      <vt:lpstr>Arial</vt:lpstr>
      <vt:lpstr>Calibri</vt:lpstr>
      <vt:lpstr>Trebuchet MS</vt:lpstr>
      <vt:lpstr>Wingdings 3</vt:lpstr>
      <vt:lpstr>Facet</vt:lpstr>
      <vt:lpstr>Multi-robot logistics</vt:lpstr>
      <vt:lpstr>Inhoudsopgave</vt:lpstr>
      <vt:lpstr>Decision tree</vt:lpstr>
      <vt:lpstr>Decision tree</vt:lpstr>
      <vt:lpstr>Decision tree</vt:lpstr>
      <vt:lpstr>Robot simulatie</vt:lpstr>
      <vt:lpstr>Concept gripper</vt:lpstr>
      <vt:lpstr>Wat moet er nog gebeuren</vt:lpstr>
      <vt:lpstr>Einde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Multi-robot logistics</dc:title>
  <dc:creator>Ro D</dc:creator>
  <cp:lastModifiedBy>Ro D</cp:lastModifiedBy>
  <cp:revision>8</cp:revision>
  <dcterms:created xsi:type="dcterms:W3CDTF">2017-05-01T07:12:55Z</dcterms:created>
  <dcterms:modified xsi:type="dcterms:W3CDTF">2017-05-01T09:28:48Z</dcterms:modified>
</cp:coreProperties>
</file>