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58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50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8DFE-9D81-4FC9-9925-EA57F8062B77}" type="datetimeFigureOut">
              <a:rPr lang="nl-NL" smtClean="0"/>
              <a:t>25-5-2019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354AE-83AD-4BEB-9781-C4052C6593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91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354AE-83AD-4BEB-9781-C4052C65931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58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411896"/>
            <a:ext cx="9144000" cy="170953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240696"/>
            <a:ext cx="9144000" cy="10171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A07B-0C37-4AF8-A5C2-63EE2766591D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0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68B3-F1FC-43C1-A572-8F329A354231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7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355014" y="861391"/>
            <a:ext cx="1998785" cy="53155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6441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0293-E20C-4D80-BB52-92659C4E5D37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1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6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08688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3966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0B61-AB9E-4488-B994-318F632B4038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120291"/>
            <a:ext cx="5181600" cy="505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120291"/>
            <a:ext cx="5181600" cy="505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219-8D25-4951-B84C-0C12819B5A69}" type="datetime6">
              <a:rPr lang="nl-NL" smtClean="0"/>
              <a:t>mei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57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0453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1926321"/>
            <a:ext cx="5157787" cy="4263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0453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1926321"/>
            <a:ext cx="5183188" cy="4263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58BF-A688-4144-863D-5B0EB0BBC808}" type="datetime6">
              <a:rPr lang="nl-NL" smtClean="0"/>
              <a:t>mei ’19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itel 1"/>
          <p:cNvSpPr txBox="1">
            <a:spLocks/>
          </p:cNvSpPr>
          <p:nvPr userDrawn="1"/>
        </p:nvSpPr>
        <p:spPr>
          <a:xfrm>
            <a:off x="838200" y="145686"/>
            <a:ext cx="8227077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151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803B-6784-4CF3-80B9-D90188631AD2}" type="datetime6">
              <a:rPr lang="nl-NL" smtClean="0"/>
              <a:t>mei ’19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8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4A6D-4F00-4009-AAFF-52DAF0038033}" type="datetime6">
              <a:rPr lang="nl-NL" smtClean="0"/>
              <a:t>mei ’19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57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704-23DC-41D9-B39F-23DE9BBF76F2}" type="datetime6">
              <a:rPr lang="nl-NL" smtClean="0"/>
              <a:t>mei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5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5F9B-A6B4-4CD6-828E-66211F4B2610}" type="datetime6">
              <a:rPr lang="nl-NL" smtClean="0"/>
              <a:t>mei ’19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0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145686"/>
            <a:ext cx="8469923" cy="84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114236"/>
            <a:ext cx="10515600" cy="5062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1A1978-4B91-4259-A97C-BB510F39712F}" type="datetime6">
              <a:rPr lang="nl-NL" smtClean="0"/>
              <a:pPr/>
              <a:t>mei ’19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7C0E6F6-AAF7-4C64-A597-747987A20F9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1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Langenberg/syntouch-bits-bytes-infra-as-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39617" y="2438400"/>
            <a:ext cx="7752522" cy="1524000"/>
          </a:xfrm>
        </p:spPr>
        <p:txBody>
          <a:bodyPr>
            <a:normAutofit/>
          </a:bodyPr>
          <a:lstStyle/>
          <a:p>
            <a:r>
              <a:rPr lang="nl-NL" sz="4800" dirty="0">
                <a:latin typeface="Century Gothic" panose="020B0502020202020204" pitchFamily="34" charset="0"/>
              </a:rPr>
              <a:t>Efficiënt in Operations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39617" y="3962400"/>
            <a:ext cx="7752522" cy="1295400"/>
          </a:xfrm>
        </p:spPr>
        <p:txBody>
          <a:bodyPr>
            <a:normAutofit/>
          </a:bodyPr>
          <a:lstStyle/>
          <a:p>
            <a:r>
              <a:rPr lang="nl-NL" sz="2800" dirty="0"/>
              <a:t>“Systeembeheer” in 2019</a:t>
            </a:r>
            <a:endParaRPr lang="nl-NL" sz="2800" dirty="0">
              <a:latin typeface="Century Gothic" panose="020B0502020202020204" pitchFamily="34" charset="0"/>
            </a:endParaRPr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0720C39E-87C6-4A12-B116-275FDDE42EB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AACB30-2215-4B57-AECB-6B76D5A5AE36}" type="datetime6">
              <a:rPr lang="nl-NL" smtClean="0"/>
              <a:pPr/>
              <a:t>mei ’19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328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D24E-F977-4385-8D07-9427F61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/ Immutable Images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55E7-2ECB-415B-A667-A35173C2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gebouwd</a:t>
            </a:r>
            <a:r>
              <a:rPr lang="en-US" dirty="0"/>
              <a:t>, </a:t>
            </a:r>
            <a:r>
              <a:rPr lang="en-US" dirty="0" err="1"/>
              <a:t>opgezet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use-case / </a:t>
            </a:r>
            <a:r>
              <a:rPr lang="en-US" dirty="0" err="1"/>
              <a:t>applicatie</a:t>
            </a:r>
            <a:endParaRPr lang="en-US" dirty="0"/>
          </a:p>
          <a:p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gesaved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image</a:t>
            </a:r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update </a:t>
            </a:r>
            <a:r>
              <a:rPr lang="en-US" dirty="0" err="1"/>
              <a:t>voor</a:t>
            </a:r>
            <a:r>
              <a:rPr lang="en-US" dirty="0"/>
              <a:t> de software is, </a:t>
            </a:r>
            <a:r>
              <a:rPr lang="en-US" dirty="0" err="1"/>
              <a:t>wordt</a:t>
            </a:r>
            <a:r>
              <a:rPr lang="en-US" dirty="0"/>
              <a:t> de image </a:t>
            </a:r>
            <a:r>
              <a:rPr lang="en-US" dirty="0" err="1"/>
              <a:t>gelaunched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vervangt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versie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ingelogged</a:t>
            </a:r>
            <a:r>
              <a:rPr lang="en-US" dirty="0"/>
              <a:t> op images /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beheer</a:t>
            </a:r>
            <a:r>
              <a:rPr lang="en-US" dirty="0"/>
              <a:t> op </a:t>
            </a:r>
            <a:r>
              <a:rPr lang="en-US" dirty="0" err="1"/>
              <a:t>gedaan</a:t>
            </a:r>
            <a:endParaRPr lang="en-US" dirty="0"/>
          </a:p>
          <a:p>
            <a:r>
              <a:rPr lang="en-US" dirty="0" err="1"/>
              <a:t>Utopie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Op </a:t>
            </a:r>
            <a:r>
              <a:rPr lang="en-US" dirty="0" err="1"/>
              <a:t>dit</a:t>
            </a:r>
            <a:r>
              <a:rPr lang="en-US" dirty="0"/>
              <a:t> moment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use case die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….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B4E10-B7D7-4493-8881-E2D2F6D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4F1FB-F786-4207-89C0-A8F1E34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1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0DEF-A60A-4200-AE8D-CD113019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Niet</a:t>
            </a:r>
            <a:r>
              <a:rPr lang="en-US" dirty="0"/>
              <a:t>? (K8S / PAAS)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8537-78DE-4701-85F2-E3D3228F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 / </a:t>
            </a:r>
            <a:r>
              <a:rPr lang="en-US" dirty="0" err="1"/>
              <a:t>beheer</a:t>
            </a:r>
            <a:r>
              <a:rPr lang="en-US" dirty="0"/>
              <a:t> team </a:t>
            </a:r>
            <a:r>
              <a:rPr lang="en-US" dirty="0" err="1"/>
              <a:t>geeft</a:t>
            </a:r>
            <a:r>
              <a:rPr lang="en-US" dirty="0"/>
              <a:t> je het platform</a:t>
            </a:r>
          </a:p>
          <a:p>
            <a:r>
              <a:rPr lang="en-US" dirty="0"/>
              <a:t>Team deployed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artifact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dat</a:t>
            </a:r>
            <a:r>
              <a:rPr lang="en-US" dirty="0"/>
              <a:t> was het dan”</a:t>
            </a:r>
          </a:p>
          <a:p>
            <a:r>
              <a:rPr lang="en-US" dirty="0"/>
              <a:t>Zit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automation </a:t>
            </a:r>
            <a:r>
              <a:rPr lang="en-US" dirty="0" err="1"/>
              <a:t>omheen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Databases / </a:t>
            </a:r>
            <a:r>
              <a:rPr lang="en-US" dirty="0" err="1"/>
              <a:t>andere</a:t>
            </a:r>
            <a:r>
              <a:rPr lang="en-US" dirty="0"/>
              <a:t> third party </a:t>
            </a:r>
            <a:r>
              <a:rPr lang="en-US" dirty="0" err="1"/>
              <a:t>afhankelijkheden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APP</a:t>
            </a:r>
          </a:p>
          <a:p>
            <a:pPr lvl="1"/>
            <a:r>
              <a:rPr lang="en-US" dirty="0"/>
              <a:t>Etc.</a:t>
            </a: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B6DD-5967-45BE-AFCC-BB79218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1948-D003-4E3B-B349-314D180C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4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D562-A6D8-402C-8DFA-CDF6222C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 </a:t>
            </a:r>
            <a:r>
              <a:rPr lang="en-US" dirty="0" err="1"/>
              <a:t>Smaakjes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6013-F330-4605-B718-65AB992A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Eenmalig</a:t>
            </a:r>
            <a:r>
              <a:rPr lang="en-US" dirty="0"/>
              <a:t> (Cloud-Init)</a:t>
            </a:r>
          </a:p>
          <a:p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agent (Chef/Puppet)</a:t>
            </a:r>
          </a:p>
          <a:p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agent (Ansible)</a:t>
            </a:r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gericht</a:t>
            </a:r>
            <a:r>
              <a:rPr lang="en-US" dirty="0"/>
              <a:t> op servers, maar op Cloud </a:t>
            </a:r>
            <a:r>
              <a:rPr lang="en-US" dirty="0" err="1"/>
              <a:t>Objecten</a:t>
            </a:r>
            <a:r>
              <a:rPr lang="en-US" dirty="0"/>
              <a:t> (Terraform)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06F9-8EE7-49A1-A09D-6F4AB53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119D7-AC0C-412E-A48E-7A581BC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85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97E-F108-43C0-8D47-232AA482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Cloud-Init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65CF-2F39-4C02-A253-7488829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Heel </a:t>
            </a:r>
            <a:r>
              <a:rPr lang="en-US" dirty="0" err="1"/>
              <a:t>kort</a:t>
            </a:r>
            <a:r>
              <a:rPr lang="en-US" dirty="0"/>
              <a:t> door de </a:t>
            </a:r>
            <a:r>
              <a:rPr lang="en-US" dirty="0" err="1"/>
              <a:t>bocht</a:t>
            </a:r>
            <a:r>
              <a:rPr lang="en-US" dirty="0"/>
              <a:t>: </a:t>
            </a:r>
            <a:r>
              <a:rPr lang="en-US" dirty="0" err="1"/>
              <a:t>een</a:t>
            </a:r>
            <a:r>
              <a:rPr lang="en-US" dirty="0"/>
              <a:t> first-boot scripts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config </a:t>
            </a:r>
            <a:r>
              <a:rPr lang="en-US" dirty="0" err="1"/>
              <a:t>inleest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uitvoert</a:t>
            </a:r>
            <a:endParaRPr lang="en-US" dirty="0"/>
          </a:p>
          <a:p>
            <a:pPr lvl="1"/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beschikking</a:t>
            </a:r>
            <a:r>
              <a:rPr lang="en-US" dirty="0"/>
              <a:t> over de metadata service van de cloud provider</a:t>
            </a:r>
          </a:p>
          <a:p>
            <a:r>
              <a:rPr lang="en-US" dirty="0" err="1"/>
              <a:t>Handig</a:t>
            </a:r>
            <a:r>
              <a:rPr lang="en-US" dirty="0"/>
              <a:t> om public keys </a:t>
            </a:r>
            <a:r>
              <a:rPr lang="en-US" dirty="0" err="1"/>
              <a:t>aan</a:t>
            </a:r>
            <a:r>
              <a:rPr lang="en-US" dirty="0"/>
              <a:t> te </a:t>
            </a:r>
            <a:r>
              <a:rPr lang="en-US" dirty="0" err="1"/>
              <a:t>maken</a:t>
            </a:r>
            <a:r>
              <a:rPr lang="en-US" dirty="0"/>
              <a:t>, packages te </a:t>
            </a:r>
            <a:r>
              <a:rPr lang="en-US" dirty="0" err="1"/>
              <a:t>installeren</a:t>
            </a:r>
            <a:r>
              <a:rPr lang="en-US" dirty="0"/>
              <a:t>, users </a:t>
            </a:r>
            <a:r>
              <a:rPr lang="en-US" dirty="0" err="1"/>
              <a:t>klaar</a:t>
            </a:r>
            <a:r>
              <a:rPr lang="en-US" dirty="0"/>
              <a:t> te </a:t>
            </a:r>
            <a:r>
              <a:rPr lang="en-US" dirty="0" err="1"/>
              <a:t>zetten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heel </a:t>
            </a:r>
            <a:r>
              <a:rPr lang="en-US" dirty="0" err="1"/>
              <a:t>handig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zaken</a:t>
            </a:r>
            <a:r>
              <a:rPr lang="en-US" dirty="0"/>
              <a:t> die </a:t>
            </a:r>
            <a:r>
              <a:rPr lang="en-US" dirty="0" err="1"/>
              <a:t>meer</a:t>
            </a:r>
            <a:r>
              <a:rPr lang="en-US" dirty="0"/>
              <a:t> nuance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9F59-FA87-4292-8FDB-EFB3E6D2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66FFF-E609-40AA-A0BD-88E051EF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7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98DD-4E0F-4509-A7DB-13E6B32F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agent – server setup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F899-409B-45CA-AE2D-3A0428E4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agent op de clients</a:t>
            </a:r>
          </a:p>
          <a:p>
            <a:r>
              <a:rPr lang="en-US" dirty="0"/>
              <a:t>Elke x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minuten</a:t>
            </a:r>
            <a:r>
              <a:rPr lang="en-US" dirty="0"/>
              <a:t> </a:t>
            </a:r>
            <a:r>
              <a:rPr lang="en-US" dirty="0" err="1"/>
              <a:t>haalt</a:t>
            </a:r>
            <a:r>
              <a:rPr lang="en-US" dirty="0"/>
              <a:t> die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configuratie</a:t>
            </a:r>
            <a:r>
              <a:rPr lang="en-US" dirty="0"/>
              <a:t> op </a:t>
            </a:r>
            <a:r>
              <a:rPr lang="en-US" dirty="0" err="1"/>
              <a:t>bij</a:t>
            </a:r>
            <a:r>
              <a:rPr lang="en-US" dirty="0"/>
              <a:t> de server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corrigeert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</a:t>
            </a:r>
          </a:p>
          <a:p>
            <a:r>
              <a:rPr lang="en-US" dirty="0"/>
              <a:t>Server down &gt; clients </a:t>
            </a:r>
            <a:r>
              <a:rPr lang="en-US" dirty="0" err="1"/>
              <a:t>updaten</a:t>
            </a:r>
            <a:r>
              <a:rPr lang="en-US" dirty="0"/>
              <a:t>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bedrijven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compliance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staat</a:t>
            </a:r>
            <a:r>
              <a:rPr lang="en-US" dirty="0"/>
              <a:t> van de server </a:t>
            </a:r>
            <a:r>
              <a:rPr lang="en-US" dirty="0" err="1"/>
              <a:t>belangrijk</a:t>
            </a:r>
            <a:r>
              <a:rPr lang="en-US" dirty="0"/>
              <a:t> </a:t>
            </a:r>
            <a:r>
              <a:rPr lang="en-US" dirty="0" err="1"/>
              <a:t>gevonden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r>
              <a:rPr lang="en-US" dirty="0" err="1"/>
              <a:t>Voorbeelden</a:t>
            </a:r>
            <a:r>
              <a:rPr lang="en-US" dirty="0"/>
              <a:t> van tools: Puppet, Chef.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6249-3EF9-4D1D-AF63-2281F7E3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3FFE0-B0D6-4D92-B2F6-E4CFCEEA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5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48E9-0A1D-4143-9C7D-FADE9C7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5CBF680-2DBA-4637-B8A5-28B254280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39" y="523783"/>
            <a:ext cx="7567714" cy="56817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3ABD-3B94-4302-AAEE-597C679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5E528-E6F0-4EAB-8A23-69A30F41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00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74B7-B1A0-4B22-9B6B-AB07AED8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87689858-18E2-4EE3-A90D-C3985AF2C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88" y="1207363"/>
            <a:ext cx="9399895" cy="51489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2C04-A2E7-4D03-9E60-81C0DFC1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C7D40-82C6-4806-9A42-20AEC197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77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3324-7411-4095-8C68-513BED48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Agentless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B2BD-C13C-484B-8526-C48DEBE7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Geen</a:t>
            </a:r>
            <a:r>
              <a:rPr lang="en-US" dirty="0"/>
              <a:t> agents op de servers</a:t>
            </a:r>
          </a:p>
          <a:p>
            <a:r>
              <a:rPr lang="en-US" dirty="0" err="1"/>
              <a:t>Vaak</a:t>
            </a:r>
            <a:r>
              <a:rPr lang="en-US" dirty="0"/>
              <a:t> op Ad-Hoc basis (DevOps engineer </a:t>
            </a:r>
            <a:r>
              <a:rPr lang="en-US" dirty="0" err="1"/>
              <a:t>rolts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nieuws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)</a:t>
            </a:r>
          </a:p>
          <a:p>
            <a:r>
              <a:rPr lang="en-US" dirty="0" err="1"/>
              <a:t>Vaak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admin user met </a:t>
            </a:r>
            <a:r>
              <a:rPr lang="en-US" dirty="0" err="1"/>
              <a:t>een</a:t>
            </a:r>
            <a:r>
              <a:rPr lang="en-US" dirty="0"/>
              <a:t> SSH key</a:t>
            </a:r>
          </a:p>
          <a:p>
            <a:r>
              <a:rPr lang="en-US" dirty="0" err="1"/>
              <a:t>Voorbeeld</a:t>
            </a:r>
            <a:r>
              <a:rPr lang="en-US" dirty="0"/>
              <a:t> van tool: Ansible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D570-5C4C-490D-883C-2E92F888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3D18-1E71-493C-BA56-174E701F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0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C987-9D14-4345-A6DB-B51D69E8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61431-046E-4868-A153-E304DE03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1" y="781084"/>
            <a:ext cx="9921336" cy="55752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9784-E3D6-4949-94DD-24F62480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EC80-3E30-4544-8AE4-C850010A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46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6D08-A69B-4A89-9A5C-708787B8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TerraForm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901F-2CFD-483B-A80B-CFA190A4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beheren</a:t>
            </a:r>
            <a:r>
              <a:rPr lang="en-US" dirty="0"/>
              <a:t> van je “cloud”</a:t>
            </a:r>
          </a:p>
          <a:p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gericht</a:t>
            </a:r>
            <a:r>
              <a:rPr lang="en-US" dirty="0"/>
              <a:t> op servers maar op cloud </a:t>
            </a:r>
            <a:r>
              <a:rPr lang="en-US" dirty="0" err="1"/>
              <a:t>objecten</a:t>
            </a:r>
            <a:endParaRPr lang="en-US" dirty="0"/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Message queues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API Keys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SSH Keys</a:t>
            </a:r>
          </a:p>
          <a:p>
            <a:pPr lvl="1"/>
            <a:r>
              <a:rPr lang="en-US" dirty="0"/>
              <a:t>Wat-AWS-</a:t>
            </a:r>
            <a:r>
              <a:rPr lang="en-US" dirty="0" err="1"/>
              <a:t>Deze</a:t>
            </a:r>
            <a:r>
              <a:rPr lang="en-US" dirty="0"/>
              <a:t>-Week-</a:t>
            </a:r>
            <a:r>
              <a:rPr lang="en-US" dirty="0" err="1"/>
              <a:t>Weer</a:t>
            </a:r>
            <a:r>
              <a:rPr lang="en-US" dirty="0"/>
              <a:t>-</a:t>
            </a:r>
            <a:r>
              <a:rPr lang="en-US" dirty="0" err="1"/>
              <a:t>Voor-Nieuwe-Paas-Heeft-Aangekondigd</a:t>
            </a:r>
            <a:endParaRPr lang="en-US" dirty="0"/>
          </a:p>
          <a:p>
            <a:r>
              <a:rPr lang="en-US" dirty="0"/>
              <a:t>Qua flow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agentless (CI driven)</a:t>
            </a: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3F15-EE13-410F-B74F-9FC979B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F4481-C0E6-4A06-BDD5-DF95C54E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16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16:00 Ontvangst</a:t>
            </a:r>
          </a:p>
          <a:p>
            <a:r>
              <a:rPr lang="nl-NL" dirty="0"/>
              <a:t>16:30 Start presentatie</a:t>
            </a:r>
          </a:p>
          <a:p>
            <a:r>
              <a:rPr lang="nl-NL" dirty="0"/>
              <a:t>17:30 Start praktijk / workshop gedeelte</a:t>
            </a:r>
          </a:p>
          <a:p>
            <a:r>
              <a:rPr lang="nl-NL" dirty="0"/>
              <a:t>18:00 Diner</a:t>
            </a:r>
          </a:p>
          <a:p>
            <a:r>
              <a:rPr lang="nl-NL" dirty="0"/>
              <a:t>18:45 Tweede praktijk blok</a:t>
            </a:r>
          </a:p>
          <a:p>
            <a:r>
              <a:rPr lang="nl-NL" dirty="0"/>
              <a:t>20:30 Einde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98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E201-2AF5-40FC-A18A-1F9E1595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Inspec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ED99-04E7-4D08-9E3C-F4A05963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Integratie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infrastructuur</a:t>
            </a:r>
            <a:endParaRPr lang="en-US" dirty="0"/>
          </a:p>
          <a:p>
            <a:pPr lvl="1"/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te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gedaan</a:t>
            </a:r>
            <a:endParaRPr lang="en-US" dirty="0"/>
          </a:p>
          <a:p>
            <a:pPr lvl="1"/>
            <a:r>
              <a:rPr lang="en-US" dirty="0"/>
              <a:t>Van Chef</a:t>
            </a:r>
          </a:p>
          <a:p>
            <a:r>
              <a:rPr lang="en-US" dirty="0" err="1"/>
              <a:t>Inspecteert</a:t>
            </a:r>
            <a:r>
              <a:rPr lang="en-US" dirty="0"/>
              <a:t> de desired state van je </a:t>
            </a:r>
            <a:r>
              <a:rPr lang="en-US" dirty="0" err="1"/>
              <a:t>infrastructuur</a:t>
            </a:r>
            <a:r>
              <a:rPr lang="en-US" dirty="0"/>
              <a:t> om te </a:t>
            </a:r>
            <a:r>
              <a:rPr lang="en-US" dirty="0" err="1"/>
              <a:t>valideren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CM code </a:t>
            </a:r>
            <a:r>
              <a:rPr lang="en-US" dirty="0" err="1"/>
              <a:t>doet</a:t>
            </a:r>
            <a:r>
              <a:rPr lang="en-US" dirty="0"/>
              <a:t> wat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belooft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verzekering</a:t>
            </a:r>
            <a:r>
              <a:rPr lang="en-US" dirty="0"/>
              <a:t>, net </a:t>
            </a:r>
            <a:r>
              <a:rPr lang="en-US" dirty="0" err="1"/>
              <a:t>zoals</a:t>
            </a:r>
            <a:r>
              <a:rPr lang="en-US" dirty="0"/>
              <a:t> je soap-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of je Junit </a:t>
            </a:r>
            <a:r>
              <a:rPr lang="en-US" dirty="0" err="1"/>
              <a:t>testen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146E-8A31-4E06-9375-8E19F698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9D70D-4D8C-42FB-B2B2-F7D02EDB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1872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4114-A6BB-46F3-9BF1-946B3974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Content Placeholder 6" descr="A picture containing electronics, compact disk&#10;&#10;Description automatically generated">
            <a:extLst>
              <a:ext uri="{FF2B5EF4-FFF2-40B4-BE49-F238E27FC236}">
                <a16:creationId xmlns:a16="http://schemas.microsoft.com/office/drawing/2014/main" id="{5597C25C-FA86-4839-AE23-3934F3AF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2262"/>
            <a:ext cx="10515600" cy="4626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0C97F-C3AC-4155-A370-E02D3D7A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60F6C-B18A-487D-9FF8-E988B895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64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A331-161C-4E39-A691-5EAB46E1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Praktijk</a:t>
            </a:r>
            <a:r>
              <a:rPr lang="en-US" dirty="0"/>
              <a:t> </a:t>
            </a:r>
            <a:r>
              <a:rPr lang="en-US" dirty="0" err="1"/>
              <a:t>gedeelte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0038-A5E2-4FC6-BECF-88C3BE50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https://github.com/BasLangenberg/syntouch-bits-bytes-infra-as-code</a:t>
            </a:r>
            <a:endParaRPr lang="en-US" dirty="0"/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Cloud Init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 err="1"/>
              <a:t>Inspec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Bedoeld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kennismaking</a:t>
            </a:r>
            <a:r>
              <a:rPr lang="en-US" dirty="0"/>
              <a:t> met CM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/>
              <a:t> nut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7F55-0D6F-42AA-A7C7-B5FB056A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CB47E-2314-4351-8276-D0BBBB55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30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06D4-34F6-4F0D-9893-FFF80340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03A6109-8B6B-4F30-B7F5-C33873726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01" y="1114425"/>
            <a:ext cx="6903597" cy="50625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84EE-4F17-4BFC-8358-D76F6FF9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602D5-A1BF-4393-B887-09D00BE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11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433391" y="13934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b="1" dirty="0">
                <a:latin typeface="Century Gothic" panose="020B0502020202020204" pitchFamily="34" charset="0"/>
              </a:rPr>
              <a:t>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De </a:t>
            </a:r>
            <a:r>
              <a:rPr lang="nl-NL" dirty="0" err="1">
                <a:latin typeface="Century Gothic" panose="020B0502020202020204" pitchFamily="34" charset="0"/>
              </a:rPr>
              <a:t>Zaale</a:t>
            </a:r>
            <a:r>
              <a:rPr lang="nl-NL" dirty="0">
                <a:latin typeface="Century Gothic" panose="020B0502020202020204" pitchFamily="34" charset="0"/>
              </a:rPr>
              <a:t> 11</a:t>
            </a:r>
          </a:p>
          <a:p>
            <a:r>
              <a:rPr lang="nl-NL" dirty="0">
                <a:latin typeface="Century Gothic" panose="020B0502020202020204" pitchFamily="34" charset="0"/>
              </a:rPr>
              <a:t>5612 AJ Eindhoven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b="1" dirty="0">
                <a:latin typeface="Century Gothic" panose="020B0502020202020204" pitchFamily="34" charset="0"/>
              </a:rPr>
              <a:t>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Blok D, </a:t>
            </a:r>
            <a:r>
              <a:rPr lang="nl-NL" dirty="0" err="1">
                <a:latin typeface="Century Gothic" panose="020B0502020202020204" pitchFamily="34" charset="0"/>
              </a:rPr>
              <a:t>Graadt</a:t>
            </a:r>
            <a:r>
              <a:rPr lang="nl-NL" dirty="0">
                <a:latin typeface="Century Gothic" panose="020B0502020202020204" pitchFamily="34" charset="0"/>
              </a:rPr>
              <a:t> van Roggenweg 328-334</a:t>
            </a:r>
          </a:p>
          <a:p>
            <a:r>
              <a:rPr lang="nl-NL" dirty="0">
                <a:latin typeface="Century Gothic" panose="020B0502020202020204" pitchFamily="34" charset="0"/>
              </a:rPr>
              <a:t>3531 AH Utrecht</a:t>
            </a:r>
          </a:p>
          <a:p>
            <a:r>
              <a:rPr lang="nl-NL" dirty="0">
                <a:latin typeface="Century Gothic" panose="020B0502020202020204" pitchFamily="34" charset="0"/>
              </a:rPr>
              <a:t>Netherlands</a:t>
            </a:r>
          </a:p>
          <a:p>
            <a:endParaRPr lang="nl-NL" dirty="0">
              <a:latin typeface="Century Gothic" panose="020B0502020202020204" pitchFamily="34" charset="0"/>
            </a:endParaRPr>
          </a:p>
          <a:p>
            <a:r>
              <a:rPr lang="nl-NL" dirty="0">
                <a:latin typeface="Century Gothic" panose="020B0502020202020204" pitchFamily="34" charset="0"/>
              </a:rPr>
              <a:t>info@syntouch.nl</a:t>
            </a:r>
          </a:p>
          <a:p>
            <a:r>
              <a:rPr lang="nl-NL" dirty="0">
                <a:latin typeface="Century Gothic" panose="020B0502020202020204" pitchFamily="34" charset="0"/>
              </a:rPr>
              <a:t>www.syntouch.nl</a:t>
            </a:r>
          </a:p>
        </p:txBody>
      </p:sp>
    </p:spTree>
    <p:extLst>
      <p:ext uri="{BB962C8B-B14F-4D97-AF65-F5344CB8AC3E}">
        <p14:creationId xmlns:p14="http://schemas.microsoft.com/office/powerpoint/2010/main" val="5060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4BA-3DEA-4C02-A09D-F0E6B2DB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achtergrond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8F98-E6E4-480D-BCA7-53E6514A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</a:t>
            </a:r>
          </a:p>
          <a:p>
            <a:r>
              <a:rPr lang="en-US" dirty="0"/>
              <a:t>In IT </a:t>
            </a:r>
            <a:r>
              <a:rPr lang="en-US" dirty="0" err="1"/>
              <a:t>sinds</a:t>
            </a:r>
            <a:r>
              <a:rPr lang="en-US" dirty="0"/>
              <a:t> 2007</a:t>
            </a:r>
          </a:p>
          <a:p>
            <a:r>
              <a:rPr lang="en-US" dirty="0" err="1"/>
              <a:t>Begonnen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Technisch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beheerder</a:t>
            </a:r>
            <a:endParaRPr lang="en-US" dirty="0"/>
          </a:p>
          <a:p>
            <a:pPr lvl="1"/>
            <a:r>
              <a:rPr lang="en-US" dirty="0"/>
              <a:t>ERP</a:t>
            </a:r>
          </a:p>
          <a:p>
            <a:pPr lvl="1"/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beheer</a:t>
            </a:r>
            <a:endParaRPr lang="en-US" dirty="0"/>
          </a:p>
          <a:p>
            <a:pPr lvl="1"/>
            <a:r>
              <a:rPr lang="en-US" dirty="0"/>
              <a:t>Database </a:t>
            </a:r>
            <a:r>
              <a:rPr lang="en-US" dirty="0" err="1"/>
              <a:t>beheer</a:t>
            </a:r>
            <a:endParaRPr lang="en-US" dirty="0"/>
          </a:p>
          <a:p>
            <a:pPr lvl="1"/>
            <a:r>
              <a:rPr lang="en-US" dirty="0" err="1"/>
              <a:t>Applicatieserver</a:t>
            </a:r>
            <a:r>
              <a:rPr lang="en-US" dirty="0"/>
              <a:t> </a:t>
            </a:r>
            <a:r>
              <a:rPr lang="en-US" dirty="0" err="1"/>
              <a:t>beheer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Later </a:t>
            </a:r>
            <a:r>
              <a:rPr lang="en-US" dirty="0" err="1"/>
              <a:t>werd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DevOps</a:t>
            </a:r>
          </a:p>
          <a:p>
            <a:pPr lvl="1"/>
            <a:r>
              <a:rPr lang="en-US" dirty="0" err="1"/>
              <a:t>Beheerscripts</a:t>
            </a:r>
            <a:r>
              <a:rPr lang="en-US" dirty="0"/>
              <a:t> &gt; Configuration Management</a:t>
            </a:r>
          </a:p>
          <a:p>
            <a:pPr lvl="1"/>
            <a:r>
              <a:rPr lang="en-US" dirty="0"/>
              <a:t>On Premise &gt; (Hybrid) Cloud</a:t>
            </a:r>
          </a:p>
          <a:p>
            <a:r>
              <a:rPr lang="en-US" dirty="0"/>
              <a:t>Nu </a:t>
            </a:r>
            <a:r>
              <a:rPr lang="en-US" dirty="0" err="1"/>
              <a:t>bezig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FinTech startup (Cloud / Azure / K8S)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5336-AFE7-49BA-87CA-9D2A5F9E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18934-042B-4926-953E-AAD34DA7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25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45EA-E451-4029-89D4-1DFCD83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den </a:t>
            </a:r>
            <a:r>
              <a:rPr lang="en-US" dirty="0" err="1"/>
              <a:t>beginnen</a:t>
            </a:r>
            <a:r>
              <a:rPr lang="en-US" dirty="0"/>
              <a:t>…..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2515-D14B-4339-9F71-FF3BB052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Lid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beheerteam</a:t>
            </a:r>
            <a:r>
              <a:rPr lang="en-US" dirty="0"/>
              <a:t> van ~12 man</a:t>
            </a:r>
          </a:p>
          <a:p>
            <a:pPr lvl="1"/>
            <a:r>
              <a:rPr lang="en-US" dirty="0"/>
              <a:t>DBA</a:t>
            </a:r>
          </a:p>
          <a:p>
            <a:pPr lvl="1"/>
            <a:r>
              <a:rPr lang="en-US" dirty="0"/>
              <a:t>TAM</a:t>
            </a:r>
          </a:p>
          <a:p>
            <a:pPr lvl="1"/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manuele</a:t>
            </a:r>
            <a:r>
              <a:rPr lang="en-US" dirty="0"/>
              <a:t> labor</a:t>
            </a:r>
          </a:p>
          <a:p>
            <a:r>
              <a:rPr lang="en-US" dirty="0"/>
              <a:t>&lt; 30 servers / </a:t>
            </a:r>
            <a:r>
              <a:rPr lang="en-US" dirty="0" err="1"/>
              <a:t>systemen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beheren</a:t>
            </a:r>
            <a:endParaRPr lang="en-US" dirty="0"/>
          </a:p>
          <a:p>
            <a:r>
              <a:rPr lang="en-US" dirty="0" err="1"/>
              <a:t>Systemen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“Pets”</a:t>
            </a:r>
          </a:p>
          <a:p>
            <a:pPr lvl="1"/>
            <a:r>
              <a:rPr lang="en-US" dirty="0"/>
              <a:t>Ze </a:t>
            </a:r>
            <a:r>
              <a:rPr lang="en-US" dirty="0" err="1"/>
              <a:t>hadden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persoonlijkheid</a:t>
            </a:r>
            <a:r>
              <a:rPr lang="en-US" dirty="0"/>
              <a:t>….</a:t>
            </a:r>
          </a:p>
          <a:p>
            <a:pPr lvl="1"/>
            <a:r>
              <a:rPr lang="en-US" dirty="0" err="1"/>
              <a:t>Beheerders</a:t>
            </a:r>
            <a:r>
              <a:rPr lang="en-US" dirty="0"/>
              <a:t> </a:t>
            </a:r>
            <a:r>
              <a:rPr lang="en-US" dirty="0" err="1"/>
              <a:t>kenden</a:t>
            </a:r>
            <a:r>
              <a:rPr lang="en-US" dirty="0"/>
              <a:t> de details</a:t>
            </a:r>
          </a:p>
          <a:p>
            <a:pPr lvl="1"/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de server </a:t>
            </a:r>
            <a:r>
              <a:rPr lang="en-US" dirty="0" err="1"/>
              <a:t>behandeld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ziek</a:t>
            </a:r>
            <a:r>
              <a:rPr lang="en-US" dirty="0"/>
              <a:t> </a:t>
            </a:r>
            <a:r>
              <a:rPr lang="en-US" dirty="0" err="1"/>
              <a:t>huisdier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730B9-6E17-4493-B4A2-A8F0ED88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808BA-9B6B-416A-A3DC-9845C57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1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9EA7-529B-448D-8820-93A74010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Omslag</a:t>
            </a:r>
            <a:r>
              <a:rPr lang="en-US" dirty="0"/>
              <a:t> in 2014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C5B3-E30E-407C-9A25-9142753B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</a:t>
            </a:r>
            <a:r>
              <a:rPr lang="en-US" dirty="0" err="1"/>
              <a:t>bij</a:t>
            </a:r>
            <a:r>
              <a:rPr lang="en-US" dirty="0"/>
              <a:t> multinational</a:t>
            </a:r>
          </a:p>
          <a:p>
            <a:r>
              <a:rPr lang="en-US" dirty="0"/>
              <a:t>&gt;10.000 servers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beheerteam</a:t>
            </a:r>
            <a:r>
              <a:rPr lang="en-US" dirty="0"/>
              <a:t> van 6 man</a:t>
            </a:r>
          </a:p>
          <a:p>
            <a:r>
              <a:rPr lang="en-US" dirty="0"/>
              <a:t>Puppet Enterprise</a:t>
            </a:r>
          </a:p>
          <a:p>
            <a:r>
              <a:rPr lang="en-US" dirty="0"/>
              <a:t>Automation first</a:t>
            </a:r>
          </a:p>
          <a:p>
            <a:r>
              <a:rPr lang="en-US" dirty="0"/>
              <a:t>Servers </a:t>
            </a:r>
            <a:r>
              <a:rPr lang="en-US" dirty="0" err="1"/>
              <a:t>zijn</a:t>
            </a:r>
            <a:r>
              <a:rPr lang="en-US" dirty="0"/>
              <a:t> “Cattle”</a:t>
            </a:r>
          </a:p>
          <a:p>
            <a:pPr lvl="1"/>
            <a:r>
              <a:rPr lang="en-US" dirty="0" err="1"/>
              <a:t>Als</a:t>
            </a:r>
            <a:r>
              <a:rPr lang="en-US" dirty="0"/>
              <a:t> je server </a:t>
            </a:r>
            <a:r>
              <a:rPr lang="en-US" dirty="0" err="1"/>
              <a:t>ziek</a:t>
            </a:r>
            <a:r>
              <a:rPr lang="en-US" dirty="0"/>
              <a:t> is, </a:t>
            </a:r>
            <a:r>
              <a:rPr lang="en-US" dirty="0" err="1"/>
              <a:t>pleur</a:t>
            </a:r>
            <a:r>
              <a:rPr lang="en-US" dirty="0"/>
              <a:t> je hem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koop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B7F70-9B79-4A13-A345-EA4FCF0F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10C98-8BDC-4014-986C-16CF006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55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5418-C66E-4BC2-889C-1BCDA808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Maar hoe </a:t>
            </a:r>
            <a:r>
              <a:rPr lang="en-US" dirty="0" err="1"/>
              <a:t>beheer</a:t>
            </a:r>
            <a:r>
              <a:rPr lang="en-US" dirty="0"/>
              <a:t> je dan in 2019?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1C16-935A-42B1-8DE5-590A06DD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 de hand?</a:t>
            </a:r>
          </a:p>
          <a:p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scriptje</a:t>
            </a:r>
            <a:r>
              <a:rPr lang="en-US" dirty="0"/>
              <a:t>?</a:t>
            </a:r>
          </a:p>
          <a:p>
            <a:r>
              <a:rPr lang="en-US" dirty="0"/>
              <a:t>Met Configuration Management?</a:t>
            </a:r>
          </a:p>
          <a:p>
            <a:r>
              <a:rPr lang="en-US" dirty="0"/>
              <a:t>Met golden / immutable images?</a:t>
            </a:r>
          </a:p>
          <a:p>
            <a:r>
              <a:rPr lang="en-US" dirty="0" err="1"/>
              <a:t>Niet</a:t>
            </a:r>
            <a:r>
              <a:rPr lang="en-US" dirty="0"/>
              <a:t>? (PAAS / Kubernetes /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E2EB-4390-49DD-A9D9-96AC3538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1FA8-B9CD-4201-B547-B68ED7E0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5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241A-C9A3-42FC-930B-83384346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 de hand?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E942-EBFB-4214-BE92-C0DE8149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Nee.</a:t>
            </a:r>
          </a:p>
          <a:p>
            <a:pPr lvl="1"/>
            <a:r>
              <a:rPr lang="en-US" dirty="0" err="1"/>
              <a:t>Schaalt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pPr lvl="1"/>
            <a:r>
              <a:rPr lang="en-US" dirty="0" err="1"/>
              <a:t>Beheerder</a:t>
            </a:r>
            <a:r>
              <a:rPr lang="en-US" dirty="0"/>
              <a:t> </a:t>
            </a:r>
            <a:r>
              <a:rPr lang="en-US" dirty="0" err="1"/>
              <a:t>vergeet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vinkje</a:t>
            </a:r>
            <a:r>
              <a:rPr lang="en-US" dirty="0"/>
              <a:t> in </a:t>
            </a:r>
            <a:r>
              <a:rPr lang="en-US" dirty="0" err="1"/>
              <a:t>productie</a:t>
            </a:r>
            <a:endParaRPr lang="en-US" dirty="0"/>
          </a:p>
          <a:p>
            <a:pPr lvl="1"/>
            <a:r>
              <a:rPr lang="en-US" dirty="0"/>
              <a:t>Het </a:t>
            </a:r>
            <a:r>
              <a:rPr lang="en-US" dirty="0" err="1"/>
              <a:t>vinkje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 </a:t>
            </a:r>
            <a:r>
              <a:rPr lang="en-US" dirty="0" err="1"/>
              <a:t>acceptatie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en-US" dirty="0"/>
          </a:p>
          <a:p>
            <a:pPr lvl="1"/>
            <a:r>
              <a:rPr lang="en-US" dirty="0"/>
              <a:t>Men </a:t>
            </a:r>
            <a:r>
              <a:rPr lang="en-US" dirty="0" err="1"/>
              <a:t>zoekt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week </a:t>
            </a:r>
            <a:r>
              <a:rPr lang="en-US" dirty="0" err="1"/>
              <a:t>naar</a:t>
            </a:r>
            <a:r>
              <a:rPr lang="en-US" dirty="0"/>
              <a:t> het problem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Setup is </a:t>
            </a:r>
            <a:r>
              <a:rPr lang="en-US" dirty="0" err="1">
                <a:sym typeface="Wingdings" panose="05000000000000000000" pitchFamily="2" charset="2"/>
              </a:rPr>
              <a:t>niet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reproduceerbaar</a:t>
            </a:r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F845-CD34-4531-BECB-799CDB77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6312-E2AB-4F3F-A570-8514B2A5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7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E4EE-EA94-45D5-B681-AE37CA9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scriptje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462-3629-4952-843D-04AD52E6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genoeg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kleinere</a:t>
            </a:r>
            <a:r>
              <a:rPr lang="en-US" dirty="0"/>
              <a:t> IT </a:t>
            </a:r>
            <a:r>
              <a:rPr lang="en-US" dirty="0" err="1"/>
              <a:t>omgevingen</a:t>
            </a:r>
            <a:endParaRPr lang="en-US" dirty="0"/>
          </a:p>
          <a:p>
            <a:r>
              <a:rPr lang="en-US" dirty="0" err="1"/>
              <a:t>Systeembeheer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bastion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levert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jou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, </a:t>
            </a:r>
            <a:r>
              <a:rPr lang="en-US" dirty="0" err="1"/>
              <a:t>er</a:t>
            </a:r>
            <a:r>
              <a:rPr lang="en-US" dirty="0"/>
              <a:t> is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behoefte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Configuration Management</a:t>
            </a:r>
          </a:p>
          <a:p>
            <a:r>
              <a:rPr lang="en-US" dirty="0"/>
              <a:t>Met je </a:t>
            </a:r>
            <a:r>
              <a:rPr lang="en-US" dirty="0" err="1"/>
              <a:t>scriptje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je </a:t>
            </a:r>
            <a:r>
              <a:rPr lang="en-US" dirty="0" err="1"/>
              <a:t>snel</a:t>
            </a:r>
            <a:r>
              <a:rPr lang="en-US" dirty="0"/>
              <a:t> je Tibco / Oracle / </a:t>
            </a:r>
            <a:r>
              <a:rPr lang="en-US" dirty="0" err="1"/>
              <a:t>Mulesoft</a:t>
            </a:r>
            <a:r>
              <a:rPr lang="en-US" dirty="0"/>
              <a:t> / INSERT_RANDOM_SOFTWARE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fijne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om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repetatief</a:t>
            </a:r>
            <a:r>
              <a:rPr lang="en-US" dirty="0"/>
              <a:t> </a:t>
            </a:r>
            <a:r>
              <a:rPr lang="en-US" dirty="0" err="1"/>
              <a:t>installatie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D519-1202-4FA9-A332-D5E6626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28D5-35FC-474D-B999-CE49B8D9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0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B4C9-AE82-4541-BEA3-3B428EB3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12DE-B342-4722-9BBC-3C834FD6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je </a:t>
            </a:r>
            <a:r>
              <a:rPr lang="en-US" dirty="0" err="1"/>
              <a:t>sneller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grotere</a:t>
            </a:r>
            <a:r>
              <a:rPr lang="en-US" dirty="0"/>
              <a:t> </a:t>
            </a:r>
            <a:r>
              <a:rPr lang="en-US" dirty="0" err="1"/>
              <a:t>bedrijven</a:t>
            </a:r>
            <a:r>
              <a:rPr lang="en-US" dirty="0"/>
              <a:t>, of </a:t>
            </a:r>
            <a:r>
              <a:rPr lang="en-US" dirty="0" err="1"/>
              <a:t>bij</a:t>
            </a:r>
            <a:r>
              <a:rPr lang="en-US" dirty="0"/>
              <a:t> start ups</a:t>
            </a:r>
          </a:p>
          <a:p>
            <a:r>
              <a:rPr lang="en-US" dirty="0" err="1"/>
              <a:t>Applicatie</a:t>
            </a:r>
            <a:r>
              <a:rPr lang="en-US" dirty="0"/>
              <a:t> teams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VM (al dan </a:t>
            </a:r>
            <a:r>
              <a:rPr lang="en-US" dirty="0" err="1"/>
              <a:t>niet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golden image)</a:t>
            </a:r>
          </a:p>
          <a:p>
            <a:r>
              <a:rPr lang="en-US" dirty="0" err="1"/>
              <a:t>Applicatie</a:t>
            </a:r>
            <a:r>
              <a:rPr lang="en-US" dirty="0"/>
              <a:t> team is in </a:t>
            </a:r>
            <a:r>
              <a:rPr lang="en-US" dirty="0" err="1"/>
              <a:t>bepaalde</a:t>
            </a:r>
            <a:r>
              <a:rPr lang="en-US" dirty="0"/>
              <a:t> mate </a:t>
            </a:r>
            <a:r>
              <a:rPr lang="en-US" dirty="0" err="1"/>
              <a:t>verantwoordelijk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servers</a:t>
            </a:r>
          </a:p>
          <a:p>
            <a:r>
              <a:rPr lang="en-US" dirty="0" err="1"/>
              <a:t>Naast</a:t>
            </a:r>
            <a:r>
              <a:rPr lang="en-US" dirty="0"/>
              <a:t> het </a:t>
            </a:r>
            <a:r>
              <a:rPr lang="en-US" dirty="0" err="1"/>
              <a:t>beheer</a:t>
            </a:r>
            <a:r>
              <a:rPr lang="en-US" dirty="0"/>
              <a:t> </a:t>
            </a:r>
            <a:r>
              <a:rPr lang="en-US" dirty="0" err="1"/>
              <a:t>automatiseren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valideren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0B67-83E2-4761-8314-43FBA13A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CB30-2215-4B57-AECB-6B76D5A5AE36}" type="datetime6">
              <a:rPr lang="nl-NL" smtClean="0"/>
              <a:t>mei ’19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AA6BD-0E62-4676-BA6F-F91BA24E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E6F6-AAF7-4C64-A597-747987A20F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0096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SynTouch">
      <a:dk1>
        <a:srgbClr val="5C5E63"/>
      </a:dk1>
      <a:lt1>
        <a:srgbClr val="5C5E63"/>
      </a:lt1>
      <a:dk2>
        <a:srgbClr val="FFFFFF"/>
      </a:dk2>
      <a:lt2>
        <a:srgbClr val="FFFFFF"/>
      </a:lt2>
      <a:accent1>
        <a:srgbClr val="5B9BD5"/>
      </a:accent1>
      <a:accent2>
        <a:srgbClr val="F36C34"/>
      </a:accent2>
      <a:accent3>
        <a:srgbClr val="5C5E63"/>
      </a:accent3>
      <a:accent4>
        <a:srgbClr val="FFC000"/>
      </a:accent4>
      <a:accent5>
        <a:srgbClr val="4472C4"/>
      </a:accent5>
      <a:accent6>
        <a:srgbClr val="70AD47"/>
      </a:accent6>
      <a:hlink>
        <a:srgbClr val="F36C34"/>
      </a:hlink>
      <a:folHlink>
        <a:srgbClr val="262626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nTouch_ppt_Template.potx" id="{8044F457-E00A-45D9-80B5-2D11133F5FC1}" vid="{099C7B18-5BB1-43E3-BF12-32CB951B1BB3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efficientinoperations</Template>
  <TotalTime>196</TotalTime>
  <Words>829</Words>
  <Application>Microsoft Office PowerPoint</Application>
  <PresentationFormat>Widescreen</PresentationFormat>
  <Paragraphs>182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Kantoorthema</vt:lpstr>
      <vt:lpstr>Efficiënt in Operations</vt:lpstr>
      <vt:lpstr>Agenda</vt:lpstr>
      <vt:lpstr>Mijn achtergrond</vt:lpstr>
      <vt:lpstr>In den beginnen…..</vt:lpstr>
      <vt:lpstr>Omslag in 2014</vt:lpstr>
      <vt:lpstr>Maar hoe beheer je dan in 2019?</vt:lpstr>
      <vt:lpstr>Met de hand?</vt:lpstr>
      <vt:lpstr>Met een scriptje?</vt:lpstr>
      <vt:lpstr>Configuration Management</vt:lpstr>
      <vt:lpstr>Golden / Immutable Images</vt:lpstr>
      <vt:lpstr>Niet? (K8S / PAAS)</vt:lpstr>
      <vt:lpstr>CM Smaakjes</vt:lpstr>
      <vt:lpstr>Cloud-Init</vt:lpstr>
      <vt:lpstr>Met een agent – server setup</vt:lpstr>
      <vt:lpstr>PowerPoint Presentation</vt:lpstr>
      <vt:lpstr>PowerPoint Presentation</vt:lpstr>
      <vt:lpstr>Agentless</vt:lpstr>
      <vt:lpstr>PowerPoint Presentation</vt:lpstr>
      <vt:lpstr>TerraForm</vt:lpstr>
      <vt:lpstr>Inspec</vt:lpstr>
      <vt:lpstr>PowerPoint Presentation</vt:lpstr>
      <vt:lpstr>Praktijk gedeelte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Efficiënt in Operations</dc:title>
  <dc:creator>Bas Langenberg</dc:creator>
  <cp:lastModifiedBy>Bas Langenberg</cp:lastModifiedBy>
  <cp:revision>12</cp:revision>
  <dcterms:created xsi:type="dcterms:W3CDTF">2019-05-22T14:39:38Z</dcterms:created>
  <dcterms:modified xsi:type="dcterms:W3CDTF">2019-05-25T18:40:49Z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ec2fe0-34c0-49bf-b6c0-385e8f0fdad3_Enabled">
    <vt:lpwstr>True</vt:lpwstr>
  </property>
  <property fmtid="{D5CDD505-2E9C-101B-9397-08002B2CF9AE}" pid="3" name="MSIP_Label_52ec2fe0-34c0-49bf-b6c0-385e8f0fdad3_SiteId">
    <vt:lpwstr>6029b2f6-698c-42c8-8c85-36cf14aba60e</vt:lpwstr>
  </property>
  <property fmtid="{D5CDD505-2E9C-101B-9397-08002B2CF9AE}" pid="4" name="MSIP_Label_52ec2fe0-34c0-49bf-b6c0-385e8f0fdad3_Owner">
    <vt:lpwstr>bas.langenberg@cobase.com</vt:lpwstr>
  </property>
  <property fmtid="{D5CDD505-2E9C-101B-9397-08002B2CF9AE}" pid="5" name="MSIP_Label_52ec2fe0-34c0-49bf-b6c0-385e8f0fdad3_SetDate">
    <vt:lpwstr>2019-05-22T17:16:17.5616756Z</vt:lpwstr>
  </property>
  <property fmtid="{D5CDD505-2E9C-101B-9397-08002B2CF9AE}" pid="6" name="MSIP_Label_52ec2fe0-34c0-49bf-b6c0-385e8f0fdad3_Name">
    <vt:lpwstr>General</vt:lpwstr>
  </property>
  <property fmtid="{D5CDD505-2E9C-101B-9397-08002B2CF9AE}" pid="7" name="MSIP_Label_52ec2fe0-34c0-49bf-b6c0-385e8f0fdad3_Application">
    <vt:lpwstr>Microsoft Azure Information Protection</vt:lpwstr>
  </property>
  <property fmtid="{D5CDD505-2E9C-101B-9397-08002B2CF9AE}" pid="8" name="MSIP_Label_52ec2fe0-34c0-49bf-b6c0-385e8f0fdad3_ActionId">
    <vt:lpwstr>610ee3d0-83b8-4a56-816f-0861848c4bd7</vt:lpwstr>
  </property>
  <property fmtid="{D5CDD505-2E9C-101B-9397-08002B2CF9AE}" pid="9" name="MSIP_Label_52ec2fe0-34c0-49bf-b6c0-385e8f0fdad3_Extended_MSFT_Method">
    <vt:lpwstr>Automatic</vt:lpwstr>
  </property>
  <property fmtid="{D5CDD505-2E9C-101B-9397-08002B2CF9AE}" pid="10" name="Sensitivity">
    <vt:lpwstr>General</vt:lpwstr>
  </property>
</Properties>
</file>