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6AFE5C-3353-4F0E-9C86-9F2C1EF1E8DE}" v="6" dt="2022-09-08T11:40:58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2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14C365-8EA9-488D-ABC0-36567FCB77C5}" type="datetime1">
              <a:rPr lang="nl-NL" smtClean="0"/>
              <a:t>8-9-2022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0165F6-8298-4ED5-B817-AD85207BD51C}" type="datetime1">
              <a:rPr lang="nl-NL" noProof="0" smtClean="0"/>
              <a:t>8-9-2022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nl-NL" smtClean="0"/>
              <a:t>1</a:t>
            </a:fld>
            <a:endParaRPr lang="nl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93B6192-14A9-4AA8-8398-01C50A43273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6C5FD17-BF5B-48E8-A0EE-6C5C3338004F}" type="datetime1">
              <a:rPr lang="nl-NL" smtClean="0"/>
              <a:t>8-9-2022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0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8523355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70732502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281197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50977629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53538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61171468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50217739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393813559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nl-NL" noProof="0"/>
              <a:t>Klik om titel toe te voegen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nl-NL" sz="1600" noProof="0"/>
              <a:t>Klik om tekst toe te voegen</a:t>
            </a:r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5" name="Tijdelijke aanduiding voor afbeelding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Vrije v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</p:grpSp>
    </p:spTree>
    <p:extLst>
      <p:ext uri="{BB962C8B-B14F-4D97-AF65-F5344CB8AC3E}">
        <p14:creationId xmlns:p14="http://schemas.microsoft.com/office/powerpoint/2010/main" val="4007245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nl-NL" sz="4800" noProof="0"/>
              <a:t>3D-float</a:t>
            </a:r>
          </a:p>
        </p:txBody>
      </p:sp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Vrije v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</p:grp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899121058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lei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8" name="Tijdelijke aanduiding voor afbeelding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9" name="Tijdelijke aanduiding voor afbeelding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0" name="Tijdelijke aanduiding voor afbeelding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11" name="Tijdelijke aanduiding voor inhoud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e-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6" name="Sub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nl-NL" noProof="0">
                <a:solidFill>
                  <a:schemeClr val="tx1">
                    <a:alpha val="60000"/>
                  </a:schemeClr>
                </a:solidFill>
              </a:rPr>
              <a:t>Klikken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e-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6" name="Sub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nl-NL" noProof="0" dirty="0">
                <a:solidFill>
                  <a:schemeClr val="tx1">
                    <a:alpha val="60000"/>
                  </a:schemeClr>
                </a:solidFill>
              </a:rPr>
              <a:t>a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Vrije v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10" name="Vrije v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11" name="Vrije v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</p:grpSp>
      <p:sp>
        <p:nvSpPr>
          <p:cNvPr id="12" name="Ova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7" name="Tijdelijke aanduiding voor inhoud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5" name="Tijdelijke aanduiding voor afbeelding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40" name="Titel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nl-NL" noProof="0"/>
              <a:t>Team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Vrije v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53" name="Vrije vorm: Vorm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l-NL" noProof="0">
                <a:solidFill>
                  <a:schemeClr val="tx1"/>
                </a:solidFill>
              </a:endParaRPr>
            </a:p>
          </p:txBody>
        </p:sp>
        <p:sp>
          <p:nvSpPr>
            <p:cNvPr id="54" name="Ova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55" name="Ova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</p:grpSp>
      <p:sp>
        <p:nvSpPr>
          <p:cNvPr id="56" name="Tijdelijke aanduiding voor afbeelding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57" name="Tijdelijke aanduiding voor afbeelding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58" name="Tijdelijke aanduiding voor afbeelding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59" name="Tijdelijke aanduiding voor afbeelding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63" name="Tijdelijke aanduiding voor tekst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nl-NL" noProof="0"/>
              <a:t>Naam</a:t>
            </a:r>
          </a:p>
        </p:txBody>
      </p:sp>
      <p:sp>
        <p:nvSpPr>
          <p:cNvPr id="61" name="Tijdelijke aanduiding voor tekst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nl-NL" noProof="0"/>
              <a:t>Titel</a:t>
            </a:r>
          </a:p>
        </p:txBody>
      </p:sp>
      <p:sp>
        <p:nvSpPr>
          <p:cNvPr id="65" name="Tijdelijke aanduiding voor tekst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nl-NL" noProof="0"/>
              <a:t>Naam</a:t>
            </a:r>
          </a:p>
        </p:txBody>
      </p:sp>
      <p:sp>
        <p:nvSpPr>
          <p:cNvPr id="64" name="Tijdelijke aanduiding voor tekst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nl-NL" noProof="0"/>
              <a:t>Titel</a:t>
            </a:r>
          </a:p>
        </p:txBody>
      </p:sp>
      <p:sp>
        <p:nvSpPr>
          <p:cNvPr id="67" name="Tijdelijke aanduiding voor tekst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nl-NL" noProof="0"/>
              <a:t>Naam</a:t>
            </a:r>
          </a:p>
        </p:txBody>
      </p:sp>
      <p:sp>
        <p:nvSpPr>
          <p:cNvPr id="66" name="Tijdelijke aanduiding voor tekst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nl-NL" noProof="0"/>
              <a:t>Titel</a:t>
            </a:r>
          </a:p>
        </p:txBody>
      </p:sp>
      <p:sp>
        <p:nvSpPr>
          <p:cNvPr id="69" name="Tijdelijke aanduiding voor tekst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nl-NL" noProof="0"/>
              <a:t>Naam</a:t>
            </a:r>
          </a:p>
        </p:txBody>
      </p:sp>
      <p:sp>
        <p:nvSpPr>
          <p:cNvPr id="68" name="Tijdelijke aanduiding voor tekst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nl-NL" noProof="0"/>
              <a:t>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houd 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e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Vrije v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36" name="Vrije vorm: Vorm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l-NL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38" name="Ova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</p:grpSp>
      <p:sp>
        <p:nvSpPr>
          <p:cNvPr id="19" name="Vrije v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nl-N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nl-NL" noProof="0"/>
              <a:t>Klik om de titelstijl van het model te bewerken</a:t>
            </a: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17" name="Tijdelijke aanduiding voor inhoud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22" name="Tijdelijke aanduiding voor tekst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nl-N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nl-NL" noProof="0"/>
              <a:t>Klik om te bewerken</a:t>
            </a:r>
          </a:p>
        </p:txBody>
      </p:sp>
      <p:sp>
        <p:nvSpPr>
          <p:cNvPr id="23" name="Tijdelijke aanduiding voor inhoud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18" name="Tijdelijke aanduiding voor tekst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nl-N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nl-NL" noProof="0"/>
              <a:t>Klik om te BEWERKEN</a:t>
            </a:r>
          </a:p>
        </p:txBody>
      </p:sp>
      <p:sp>
        <p:nvSpPr>
          <p:cNvPr id="21" name="Tijdelijke aanduiding voor inhoud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amenvat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1" name="Subtitel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nl-NL" noProof="0">
                <a:solidFill>
                  <a:schemeClr val="tx1">
                    <a:alpha val="60000"/>
                  </a:schemeClr>
                </a:solidFill>
              </a:rPr>
              <a:t>Klikken om de ondertitelstijl van het model te bewerken</a:t>
            </a:r>
          </a:p>
        </p:txBody>
      </p:sp>
      <p:sp>
        <p:nvSpPr>
          <p:cNvPr id="40" name="Tijdelijke aanduiding voor afbeelding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2" name="Tijdelijke aanduiding voor afbeelding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grpSp>
        <p:nvGrpSpPr>
          <p:cNvPr id="43" name="Groe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>
                <a:solidFill>
                  <a:schemeClr val="tx1"/>
                </a:solidFill>
              </a:endParaRPr>
            </a:p>
          </p:txBody>
        </p:sp>
        <p:sp>
          <p:nvSpPr>
            <p:cNvPr id="45" name="Ova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46" name="Vrije v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e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Vrije v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</p:grp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40775481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96043765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7518755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35352459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46708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15765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86061054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092506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699" r:id="rId19"/>
    <p:sldLayoutId id="2147483733" r:id="rId20"/>
    <p:sldLayoutId id="2147483687" r:id="rId21"/>
    <p:sldLayoutId id="2147483734" r:id="rId22"/>
    <p:sldLayoutId id="2147483696" r:id="rId23"/>
    <p:sldLayoutId id="2147483707" r:id="rId24"/>
    <p:sldLayoutId id="2147483697" r:id="rId25"/>
    <p:sldLayoutId id="2147483731" r:id="rId26"/>
    <p:sldLayoutId id="2147483693" r:id="rId2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67" y="422561"/>
            <a:ext cx="4084638" cy="716011"/>
          </a:xfrm>
        </p:spPr>
        <p:txBody>
          <a:bodyPr wrap="square" rtlCol="0" anchor="b" anchorCtr="0">
            <a:normAutofit fontScale="90000"/>
          </a:bodyPr>
          <a:lstStyle/>
          <a:p>
            <a:pPr rtl="0"/>
            <a:r>
              <a:rPr lang="en-US" sz="3600" dirty="0"/>
              <a:t>Bas van den Blink</a:t>
            </a:r>
            <a:endParaRPr lang="nl-NL" sz="3600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92" y="1411624"/>
            <a:ext cx="3565525" cy="3415519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US" sz="2400" dirty="0"/>
              <a:t>17 </a:t>
            </a:r>
            <a:r>
              <a:rPr lang="en-US" sz="2400" dirty="0" err="1"/>
              <a:t>jaar</a:t>
            </a:r>
            <a:r>
              <a:rPr lang="en-US" sz="2400" dirty="0"/>
              <a:t> oud</a:t>
            </a:r>
          </a:p>
          <a:p>
            <a:pPr rtl="0"/>
            <a:r>
              <a:rPr lang="en-US" sz="2400" dirty="0" err="1"/>
              <a:t>Houdt</a:t>
            </a:r>
            <a:r>
              <a:rPr lang="en-US" sz="2400" dirty="0"/>
              <a:t> van </a:t>
            </a:r>
            <a:r>
              <a:rPr lang="en-US" sz="2400" dirty="0" err="1"/>
              <a:t>gamen</a:t>
            </a:r>
            <a:r>
              <a:rPr lang="en-US" sz="2400" dirty="0"/>
              <a:t> </a:t>
            </a:r>
          </a:p>
          <a:p>
            <a:pPr rtl="0"/>
            <a:r>
              <a:rPr lang="en-US" sz="2400" dirty="0" err="1"/>
              <a:t>heeft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zus</a:t>
            </a:r>
            <a:r>
              <a:rPr lang="en-US" sz="2400" dirty="0"/>
              <a:t> </a:t>
            </a:r>
          </a:p>
          <a:p>
            <a:pPr rtl="0"/>
            <a:r>
              <a:rPr lang="en-US" sz="2400" dirty="0" err="1"/>
              <a:t>Geen</a:t>
            </a:r>
            <a:r>
              <a:rPr lang="en-US" sz="2400" dirty="0"/>
              <a:t> sport </a:t>
            </a:r>
          </a:p>
        </p:txBody>
      </p:sp>
      <p:pic>
        <p:nvPicPr>
          <p:cNvPr id="20" name="Tijdelijke aanduiding voor afbeelding 19" descr="Afbeelding met tekst, elektronica&#10;&#10;Automatisch gegenereerde beschrijving">
            <a:extLst>
              <a:ext uri="{FF2B5EF4-FFF2-40B4-BE49-F238E27FC236}">
                <a16:creationId xmlns:a16="http://schemas.microsoft.com/office/drawing/2014/main" id="{F1B1506C-98C4-0BB7-144B-53885385B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3326" r="33326"/>
          <a:stretch>
            <a:fillRect/>
          </a:stretch>
        </p:blipFill>
        <p:spPr>
          <a:xfrm>
            <a:off x="8570732" y="2702849"/>
            <a:ext cx="3448558" cy="3448558"/>
          </a:xfrm>
        </p:spPr>
      </p:pic>
      <p:sp>
        <p:nvSpPr>
          <p:cNvPr id="1033" name="Date Placeholder 6">
            <a:extLst>
              <a:ext uri="{FF2B5EF4-FFF2-40B4-BE49-F238E27FC236}">
                <a16:creationId xmlns:a16="http://schemas.microsoft.com/office/drawing/2014/main" id="{8F03B89D-38F5-DC6F-C689-6A30E4CB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nl-NL" noProof="0"/>
              <a:t>dinsdag 2 februari 20XX</a:t>
            </a:r>
          </a:p>
        </p:txBody>
      </p:sp>
      <p:sp>
        <p:nvSpPr>
          <p:cNvPr id="1035" name="Footer Placeholder 7">
            <a:extLst>
              <a:ext uri="{FF2B5EF4-FFF2-40B4-BE49-F238E27FC236}">
                <a16:creationId xmlns:a16="http://schemas.microsoft.com/office/drawing/2014/main" id="{93042230-A237-C7A1-A164-56ECDE56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nl-NL" noProof="0" dirty="0"/>
              <a:t>Voorbeeld van voettekst</a:t>
            </a:r>
          </a:p>
        </p:txBody>
      </p:sp>
      <p:sp>
        <p:nvSpPr>
          <p:cNvPr id="1037" name="Slide Number Placeholder 8">
            <a:extLst>
              <a:ext uri="{FF2B5EF4-FFF2-40B4-BE49-F238E27FC236}">
                <a16:creationId xmlns:a16="http://schemas.microsoft.com/office/drawing/2014/main" id="{AE66063D-AD5E-2C88-DFC0-618F8ED2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nl-NL" noProof="0" smtClean="0"/>
              <a:pPr rtl="0">
                <a:spcAft>
                  <a:spcPts val="600"/>
                </a:spcAft>
              </a:pPr>
              <a:t>1</a:t>
            </a:fld>
            <a:endParaRPr lang="nl-NL" noProof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DC9A3B-80C4-255A-5266-F8FA71C94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r="3669" b="4"/>
          <a:stretch/>
        </p:blipFill>
        <p:spPr bwMode="auto">
          <a:xfrm>
            <a:off x="9377361" y="196900"/>
            <a:ext cx="2263776" cy="22637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0" name="Picture 6" descr="Minecraft: Top 10 best Addons in the game - GamingonPhone">
            <a:extLst>
              <a:ext uri="{FF2B5EF4-FFF2-40B4-BE49-F238E27FC236}">
                <a16:creationId xmlns:a16="http://schemas.microsoft.com/office/drawing/2014/main" id="{62C69213-D58E-86AA-A09D-CBF09BB73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71408">
            <a:off x="6269800" y="500635"/>
            <a:ext cx="2263776" cy="122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cg.nl - Agaatslakken">
            <a:extLst>
              <a:ext uri="{FF2B5EF4-FFF2-40B4-BE49-F238E27FC236}">
                <a16:creationId xmlns:a16="http://schemas.microsoft.com/office/drawing/2014/main" id="{189D3FD1-1CBE-6889-4B25-267077046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" y="5703217"/>
            <a:ext cx="1460848" cy="8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CB92340F-EE2E-F521-8423-98FB97522CDC}"/>
              </a:ext>
            </a:extLst>
          </p:cNvPr>
          <p:cNvSpPr txBox="1"/>
          <p:nvPr/>
        </p:nvSpPr>
        <p:spPr>
          <a:xfrm>
            <a:off x="163512" y="3762318"/>
            <a:ext cx="356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Huisdieren</a:t>
            </a:r>
            <a:r>
              <a:rPr lang="en-US" dirty="0"/>
              <a:t> </a:t>
            </a:r>
            <a:endParaRPr lang="nl-NL" dirty="0"/>
          </a:p>
        </p:txBody>
      </p:sp>
      <p:pic>
        <p:nvPicPr>
          <p:cNvPr id="1034" name="Picture 10" descr="De hamster - Ontdek alles over dit bijzondere knaagdier | zooplus">
            <a:extLst>
              <a:ext uri="{FF2B5EF4-FFF2-40B4-BE49-F238E27FC236}">
                <a16:creationId xmlns:a16="http://schemas.microsoft.com/office/drawing/2014/main" id="{B5870145-F9EF-C0ED-A840-86082744D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3542" y="4216438"/>
            <a:ext cx="1366837" cy="91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order Terrier: Alles wat je moet weten - Allesoverhondenrassen.nl">
            <a:extLst>
              <a:ext uri="{FF2B5EF4-FFF2-40B4-BE49-F238E27FC236}">
                <a16:creationId xmlns:a16="http://schemas.microsoft.com/office/drawing/2014/main" id="{D7411FF3-557E-2EB6-81B1-F3B3AA0BC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4795307"/>
            <a:ext cx="1655761" cy="110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FF3A76F2-E5B6-436E-C618-665DAAB2B805}"/>
              </a:ext>
            </a:extLst>
          </p:cNvPr>
          <p:cNvSpPr txBox="1"/>
          <p:nvPr/>
        </p:nvSpPr>
        <p:spPr>
          <a:xfrm>
            <a:off x="2481604" y="5833848"/>
            <a:ext cx="795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8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faelan</a:t>
            </a:r>
            <a:r>
              <a:rPr lang="nl-NL" sz="1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lang="nl-N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85992695-50D0-95CC-CFF6-D26BE2B92C0A}"/>
              </a:ext>
            </a:extLst>
          </p:cNvPr>
          <p:cNvSpPr txBox="1"/>
          <p:nvPr/>
        </p:nvSpPr>
        <p:spPr>
          <a:xfrm>
            <a:off x="550863" y="5127274"/>
            <a:ext cx="788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8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raisie</a:t>
            </a:r>
            <a:endParaRPr lang="nl-N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CCEAABA-4BBE-B410-153B-C81B0EA3F9DC}"/>
              </a:ext>
            </a:extLst>
          </p:cNvPr>
          <p:cNvSpPr txBox="1"/>
          <p:nvPr/>
        </p:nvSpPr>
        <p:spPr>
          <a:xfrm>
            <a:off x="8915061" y="6130613"/>
            <a:ext cx="293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Wilt later op een eigen plek naar keuze coderen</a:t>
            </a:r>
            <a:endParaRPr lang="nl-N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6159AF1D-1B70-AA92-DB14-05F221820FA3}"/>
              </a:ext>
            </a:extLst>
          </p:cNvPr>
          <p:cNvSpPr txBox="1"/>
          <p:nvPr/>
        </p:nvSpPr>
        <p:spPr>
          <a:xfrm rot="20495379">
            <a:off x="6417576" y="1620154"/>
            <a:ext cx="277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Houdt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van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minecraft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spelen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endParaRPr lang="nl-N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3" name="Picture 16" descr="Meergranen Pannenkoeken Biologisch - Recept - Koopmans.com">
            <a:extLst>
              <a:ext uri="{FF2B5EF4-FFF2-40B4-BE49-F238E27FC236}">
                <a16:creationId xmlns:a16="http://schemas.microsoft.com/office/drawing/2014/main" id="{C8C9E038-ABA8-775A-4500-7F90955ED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232" y="2916186"/>
            <a:ext cx="3344967" cy="222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kstvak 23">
            <a:extLst>
              <a:ext uri="{FF2B5EF4-FFF2-40B4-BE49-F238E27FC236}">
                <a16:creationId xmlns:a16="http://schemas.microsoft.com/office/drawing/2014/main" id="{79C1065F-4C0B-3D14-2F23-F8BDEDCF31EE}"/>
              </a:ext>
            </a:extLst>
          </p:cNvPr>
          <p:cNvSpPr txBox="1"/>
          <p:nvPr/>
        </p:nvSpPr>
        <p:spPr>
          <a:xfrm>
            <a:off x="4802953" y="5287823"/>
            <a:ext cx="204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Favoriete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eten </a:t>
            </a:r>
            <a:endParaRPr lang="nl-N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43</Words>
  <Application>Microsoft Office PowerPoint</Application>
  <PresentationFormat>Breedbeeld</PresentationFormat>
  <Paragraphs>16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Segoe UI</vt:lpstr>
      <vt:lpstr>Wingdings 3</vt:lpstr>
      <vt:lpstr>Segment</vt:lpstr>
      <vt:lpstr>Bas van den Blink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 van den Blink</dc:title>
  <dc:creator>Rouhi Almadani</dc:creator>
  <cp:lastModifiedBy>Rouhi Almadani</cp:lastModifiedBy>
  <cp:revision>2</cp:revision>
  <dcterms:created xsi:type="dcterms:W3CDTF">2022-09-07T09:36:59Z</dcterms:created>
  <dcterms:modified xsi:type="dcterms:W3CDTF">2022-09-08T11:45:33Z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