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5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2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1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7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F6DA05-5C2B-40E8-AC53-4A93018B3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de-DE" sz="6000"/>
              <a:t>Webkatalog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B46C620-F1CB-458A-82D1-471A06F7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1" y="489145"/>
            <a:ext cx="4914367" cy="491436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1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34AB4-A277-408C-AE36-BC89547B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DD8B4-AA06-4613-91D7-CE69662B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Projekt Überblick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Aktueller Stand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4564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12850-BC99-4397-BECD-C8C19C4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2647F-C03D-4ED5-B103-26306874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0" y="2108201"/>
            <a:ext cx="998961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eines Webkatalogs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Zur besseren Übersicht des Artikelstamms für Kunden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Aufwand einsparen für Einkaufabteilung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Möglichkeit auf direkte Anfrage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aus Topix beziehen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Automatische Kopie von Topix in SQL-Datenbank erstellen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Oder direkter zugriff auf Daten im Topix, über Schnittstelle</a:t>
            </a:r>
          </a:p>
        </p:txBody>
      </p:sp>
    </p:spTree>
    <p:extLst>
      <p:ext uri="{BB962C8B-B14F-4D97-AF65-F5344CB8AC3E}">
        <p14:creationId xmlns:p14="http://schemas.microsoft.com/office/powerpoint/2010/main" val="28934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47C8F-BBA5-4220-8419-8DB44EA1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696B2D3-D233-42D9-95BF-3979717D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 Beispiel Webseite gebaut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Untergliederung des Webkatalogs in die Kategorien der Datenbank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Dynamisches Anzeigen der Datensätze zu den zugehörigen Kategorien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 wird eine Kopie der Datenbank verwendet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Änderungen werden nicht live übernommen</a:t>
            </a:r>
          </a:p>
        </p:txBody>
      </p:sp>
    </p:spTree>
    <p:extLst>
      <p:ext uri="{BB962C8B-B14F-4D97-AF65-F5344CB8AC3E}">
        <p14:creationId xmlns:p14="http://schemas.microsoft.com/office/powerpoint/2010/main" val="176059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C295F88-EDA7-465A-8A42-EF517A5A6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09" y="643467"/>
            <a:ext cx="995118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9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23CA13-8F7C-483D-AA2E-F433BBDF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09" y="643467"/>
            <a:ext cx="995118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D5E38-63A1-4C01-B3AA-3324D47B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DFA26-F010-44ED-A7A2-C18B520A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kommen wir Live an die Daten?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Ist es möglich über eine direkte Schnittstelle SQL befehle auf Topix auszuführen?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Welche Kosten würden dafür anfallen?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Oder ist es sinnvoller die Daten jeden Tag automatisch kopieren zu lassen? Falls möglich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304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Wingdings</vt:lpstr>
      <vt:lpstr>RetrospectVTI</vt:lpstr>
      <vt:lpstr>Webkatalog</vt:lpstr>
      <vt:lpstr>Agenda</vt:lpstr>
      <vt:lpstr>Projekt Überblick</vt:lpstr>
      <vt:lpstr>Aktueller Stand</vt:lpstr>
      <vt:lpstr>PowerPoint-Präsentation</vt:lpstr>
      <vt:lpstr>PowerPoint-Präsentation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Webkatalog</dc:title>
  <dc:creator>Bas Seelig</dc:creator>
  <cp:lastModifiedBy>Bas Seelig</cp:lastModifiedBy>
  <cp:revision>1</cp:revision>
  <dcterms:created xsi:type="dcterms:W3CDTF">2021-11-19T09:52:47Z</dcterms:created>
  <dcterms:modified xsi:type="dcterms:W3CDTF">2021-11-19T10:44:53Z</dcterms:modified>
</cp:coreProperties>
</file>