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9568-82F7-4CAB-A691-F3AD315445D5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6E0D-AE77-42FE-AD7B-CDC3EA332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3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AEBF-B6BF-4645-8FD7-E88C1405AA37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8E83-86F6-4EB9-8F76-1A9C6C215E5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9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DF8B-6669-4B40-A21B-BA631D90C07F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5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3BF-9471-4540-8EBB-9FEF2F45B147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0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2F9-191E-4946-A5A3-AEE673DD53E3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1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ED63-FF8D-4FDD-B7FB-48562B56763A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9E0E-5659-4D8F-99E7-8EA73455D59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2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A234-FE78-40D2-800E-C740F56445AC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1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A8A3-5314-4CB4-BDDE-2A72F9BE8A8C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6356B42-8B3F-4726-A818-8F83F005C760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3941B-49F4-43BF-BB97-25C655E16CF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7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FE34D0B-BDB9-48BD-AB2A-8B9850F33C91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F6DA05-5C2B-40E8-AC53-4A93018B3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de-DE" sz="6000"/>
              <a:t>Webkatalog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B46C620-F1CB-458A-82D1-471A06F7C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1" y="489145"/>
            <a:ext cx="4914367" cy="4914367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516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34AB4-A277-408C-AE36-BC89547B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DD8B4-AA06-4613-91D7-CE69662B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Projekt Überblick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Aktueller Stand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Issues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EC6106-7415-48FF-B516-786A2ECA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87" y="-347915"/>
            <a:ext cx="2270695" cy="227069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0BC7B-09D7-412E-8E43-E3050546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5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12850-BC99-4397-BECD-C8C19C4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2647F-C03D-4ED5-B103-26306874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70" y="2108201"/>
            <a:ext cx="998961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eines Webkatalogs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Zur besseren Übersicht des Artikelstamms für Kunden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Aufwand einsparen für Einkaufabteilung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Möglichkeit auf direkte Anfrage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aus Topix beziehen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Automatische Kopie von Topix in SQL-Datenbank erstellen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Oder direkter zugriff auf Daten im Topix, über Schnittstelle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6A9DCA-F0B4-4974-905A-23C264DD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87" y="-347915"/>
            <a:ext cx="2270695" cy="227069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C9F01F-B709-4CDE-B917-D2ED1C7F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47C8F-BBA5-4220-8419-8DB44EA1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696B2D3-D233-42D9-95BF-3979717D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Beispielwebsite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 hinzugefügt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Anfrageseite mit Popup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Design wurde überarbeitet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Offene Punkte: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Anfrage von mehreren Produkten gleichzeitig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Passende Bilder einfügen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Datenschnittstelle integrieren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CCAE9D-2F4A-4EEB-93C9-AC9D044AF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87" y="-347915"/>
            <a:ext cx="2270695" cy="227069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4AFA6A-D863-4B08-9BFD-8E4965DA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F5B3470-5280-4EEF-811C-32676BB8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0AECB7-1228-47F4-956C-A2E723FE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9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9CA3B68-C09E-4381-98CA-5303D6A7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3B6DFB-34FF-43D5-B5F9-C7581FAC1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8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372F024-A4B3-46FD-947B-ED1431F5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9B604E-3DBE-402A-A714-C7423734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2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D5E38-63A1-4C01-B3AA-3324D47B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1DFA26-F010-44ED-A7A2-C18B520A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Warten auf Rückmeldung von Topix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Datenbereinung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An wen sollen die Anfragen genau gehen?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Mögliche Aufteilung der Mail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Nach Regionen?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Oder Firmen?</a:t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5FC8A6-2844-4C1F-9EAA-57E566E2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87" y="-347915"/>
            <a:ext cx="2270695" cy="227069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26364-965D-4C81-85CE-A64B2935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4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Arial Nova</vt:lpstr>
      <vt:lpstr>Arial Nova Light</vt:lpstr>
      <vt:lpstr>Calibri</vt:lpstr>
      <vt:lpstr>Wingdings</vt:lpstr>
      <vt:lpstr>RetrospectVTI</vt:lpstr>
      <vt:lpstr>Webkatalog</vt:lpstr>
      <vt:lpstr>Agenda</vt:lpstr>
      <vt:lpstr>Projekt Überblick</vt:lpstr>
      <vt:lpstr>Aktueller Stand</vt:lpstr>
      <vt:lpstr>PowerPoint-Präsentation</vt:lpstr>
      <vt:lpstr>PowerPoint-Präsentation</vt:lpstr>
      <vt:lpstr>PowerPoint-Präsentation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Webkatalog</dc:title>
  <dc:creator>Bas Seelig</dc:creator>
  <cp:lastModifiedBy>Bas Seelig</cp:lastModifiedBy>
  <cp:revision>2</cp:revision>
  <dcterms:created xsi:type="dcterms:W3CDTF">2021-11-19T09:52:47Z</dcterms:created>
  <dcterms:modified xsi:type="dcterms:W3CDTF">2021-12-14T12:08:48Z</dcterms:modified>
</cp:coreProperties>
</file>