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1095A-EBE3-438A-BDFB-6219CE136C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182532-03C3-4F70-B44A-7710543D0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C425A3-134A-4C05-99D1-73B6BC6841C1}"/>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5" name="页脚占位符 4">
            <a:extLst>
              <a:ext uri="{FF2B5EF4-FFF2-40B4-BE49-F238E27FC236}">
                <a16:creationId xmlns:a16="http://schemas.microsoft.com/office/drawing/2014/main" id="{980E1F12-C9ED-4CB9-8FC7-5A345F681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E04D19-149F-4A26-8525-51809927CAB6}"/>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182829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36039-798A-4A00-AF49-3895AE09FC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5AA186-98AB-4D66-AA62-51EF88B675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86D5D9-7562-48D0-8FD7-BFEE7795C01F}"/>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5" name="页脚占位符 4">
            <a:extLst>
              <a:ext uri="{FF2B5EF4-FFF2-40B4-BE49-F238E27FC236}">
                <a16:creationId xmlns:a16="http://schemas.microsoft.com/office/drawing/2014/main" id="{8486AC65-63CA-470B-A533-D443CC1F8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364A8E-F6A3-4DB4-B0C0-118CBC671F0A}"/>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60294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53B9F5-2AB9-41E2-A6AD-F6166790B12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BBB061-5B87-4671-9178-134EF2665C8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6A99D-1D2C-4AE8-AF57-B9FD6209B108}"/>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5" name="页脚占位符 4">
            <a:extLst>
              <a:ext uri="{FF2B5EF4-FFF2-40B4-BE49-F238E27FC236}">
                <a16:creationId xmlns:a16="http://schemas.microsoft.com/office/drawing/2014/main" id="{471409C5-24FB-458A-9409-644C71C014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BC137C-37E7-4910-8960-028210CF2D9D}"/>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73395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F668D-8093-488C-AD11-FC0A7292FB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4C20EA-11C2-4E5D-A308-59D9B60BF5C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B01EC8-B437-4E58-B336-91F39B828DF8}"/>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5" name="页脚占位符 4">
            <a:extLst>
              <a:ext uri="{FF2B5EF4-FFF2-40B4-BE49-F238E27FC236}">
                <a16:creationId xmlns:a16="http://schemas.microsoft.com/office/drawing/2014/main" id="{1DD11333-C702-4AA6-BDDF-B58BF0E585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A9412A-B0D2-4B92-B42C-6D72E2DF1321}"/>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39449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C4612-24BD-4380-AA7C-39BF831A1C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573D80-56D5-4E56-AFB8-1D5756016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9AB596D-37D8-499A-9ACB-9DC658DDA60A}"/>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5" name="页脚占位符 4">
            <a:extLst>
              <a:ext uri="{FF2B5EF4-FFF2-40B4-BE49-F238E27FC236}">
                <a16:creationId xmlns:a16="http://schemas.microsoft.com/office/drawing/2014/main" id="{F3217C17-EE62-40B3-B85B-EFC822B35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4AE72A-BE67-480E-8F2D-50021665E444}"/>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3019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30975-F7B9-4BB9-A1FB-F0B6F3143F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E9387A-F269-432A-AB63-2A034C1DB6C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1C093A-2A6E-488D-8E5A-5E148071E46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B63FCC-8DD6-4432-A9E9-D14DC3D268CE}"/>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6" name="页脚占位符 5">
            <a:extLst>
              <a:ext uri="{FF2B5EF4-FFF2-40B4-BE49-F238E27FC236}">
                <a16:creationId xmlns:a16="http://schemas.microsoft.com/office/drawing/2014/main" id="{14D1D518-497E-4CCD-B03D-29C27591B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ED099-1DE9-4000-A596-DFD379CE98D6}"/>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208699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A25BB-95D8-4883-8661-E853ED5C1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013C6-755A-4CE0-9167-25838A444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4A5C30-B06E-4D62-BC15-1479DB35CB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6D2953B-7A11-42C1-BD6A-044B2C2A9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C2F6CA-28B7-4FA3-8B05-596BF8AE2E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7C391BD-6ED3-42AF-90A0-BFE1D3C2707D}"/>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8" name="页脚占位符 7">
            <a:extLst>
              <a:ext uri="{FF2B5EF4-FFF2-40B4-BE49-F238E27FC236}">
                <a16:creationId xmlns:a16="http://schemas.microsoft.com/office/drawing/2014/main" id="{7F6832F4-E47A-49F8-91A4-B3BA63CFB8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DA5DE9-0B38-432B-9D1B-E9F197848AF8}"/>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41136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AF699-0E63-40E4-899F-8F1BF51E93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5758F5-6B8F-43B1-AB80-B61018FC5A83}"/>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4" name="页脚占位符 3">
            <a:extLst>
              <a:ext uri="{FF2B5EF4-FFF2-40B4-BE49-F238E27FC236}">
                <a16:creationId xmlns:a16="http://schemas.microsoft.com/office/drawing/2014/main" id="{F80B337F-8EBD-4718-A224-8D1AFE7969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7A1253-0DD1-4FF3-A47C-B7D00B9C48F0}"/>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96449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5F51D0-6453-450F-BADB-F46BC78531E3}"/>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3" name="页脚占位符 2">
            <a:extLst>
              <a:ext uri="{FF2B5EF4-FFF2-40B4-BE49-F238E27FC236}">
                <a16:creationId xmlns:a16="http://schemas.microsoft.com/office/drawing/2014/main" id="{FA8345D9-AAEA-4908-ACBF-0E1F4DCD8B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52FF7A-4CCA-4B82-BD72-9E89632A8D3A}"/>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160475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EEE38-6BE4-45F8-B6C7-18BD8BCC13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44503C-91C8-4D62-A036-2E56FD503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5A55A16-B0AB-4669-9A39-A3DC4B30A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9CBA0A8-A360-44A3-A9CA-7D9BBDCDB444}"/>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6" name="页脚占位符 5">
            <a:extLst>
              <a:ext uri="{FF2B5EF4-FFF2-40B4-BE49-F238E27FC236}">
                <a16:creationId xmlns:a16="http://schemas.microsoft.com/office/drawing/2014/main" id="{A7E21FBC-F4AA-47AE-8654-E5295964FA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7B513F-E6BB-489F-A466-3E7AF3AF5E47}"/>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104284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B3A34-65B3-4D02-871B-4118562D2D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0605F-8EBC-411D-9CD3-FFDFDE045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06423F-8116-4236-85D2-B7397C815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65713D-1D8F-4BF0-AF24-E24CD00F0C11}"/>
              </a:ext>
            </a:extLst>
          </p:cNvPr>
          <p:cNvSpPr>
            <a:spLocks noGrp="1"/>
          </p:cNvSpPr>
          <p:nvPr>
            <p:ph type="dt" sz="half" idx="10"/>
          </p:nvPr>
        </p:nvSpPr>
        <p:spPr/>
        <p:txBody>
          <a:bodyPr/>
          <a:lstStyle/>
          <a:p>
            <a:fld id="{40902975-62F0-441F-8227-6BFE9C1EA37B}" type="datetimeFigureOut">
              <a:rPr lang="zh-CN" altLang="en-US" smtClean="0"/>
              <a:t>2024/03/28</a:t>
            </a:fld>
            <a:endParaRPr lang="zh-CN" altLang="en-US"/>
          </a:p>
        </p:txBody>
      </p:sp>
      <p:sp>
        <p:nvSpPr>
          <p:cNvPr id="6" name="页脚占位符 5">
            <a:extLst>
              <a:ext uri="{FF2B5EF4-FFF2-40B4-BE49-F238E27FC236}">
                <a16:creationId xmlns:a16="http://schemas.microsoft.com/office/drawing/2014/main" id="{70FA639D-8582-43B0-990F-8BEE0092E2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E8A7A-900A-4EA8-984C-A172D20C0112}"/>
              </a:ext>
            </a:extLst>
          </p:cNvPr>
          <p:cNvSpPr>
            <a:spLocks noGrp="1"/>
          </p:cNvSpPr>
          <p:nvPr>
            <p:ph type="sldNum" sz="quarter" idx="12"/>
          </p:nvPr>
        </p:nvSpPr>
        <p:spPr/>
        <p:txBody>
          <a:body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25113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4D4364-A36C-4265-8E57-77BA674A8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B70040-9CE0-4507-8543-34BFECB98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1DFDA6-8793-4590-899D-AD5C67BD5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02975-62F0-441F-8227-6BFE9C1EA37B}" type="datetimeFigureOut">
              <a:rPr lang="zh-CN" altLang="en-US" smtClean="0"/>
              <a:t>2024/03/28</a:t>
            </a:fld>
            <a:endParaRPr lang="zh-CN" altLang="en-US"/>
          </a:p>
        </p:txBody>
      </p:sp>
      <p:sp>
        <p:nvSpPr>
          <p:cNvPr id="5" name="页脚占位符 4">
            <a:extLst>
              <a:ext uri="{FF2B5EF4-FFF2-40B4-BE49-F238E27FC236}">
                <a16:creationId xmlns:a16="http://schemas.microsoft.com/office/drawing/2014/main" id="{08574DF4-DB91-4075-8D39-14CB59003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58060A-967E-43D8-B880-2CB7F8108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F1A51-E984-48FD-840F-D8C09877575D}" type="slidenum">
              <a:rPr lang="zh-CN" altLang="en-US" smtClean="0"/>
              <a:t>‹#›</a:t>
            </a:fld>
            <a:endParaRPr lang="zh-CN" altLang="en-US"/>
          </a:p>
        </p:txBody>
      </p:sp>
    </p:spTree>
    <p:extLst>
      <p:ext uri="{BB962C8B-B14F-4D97-AF65-F5344CB8AC3E}">
        <p14:creationId xmlns:p14="http://schemas.microsoft.com/office/powerpoint/2010/main" val="3643710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FC789-3B7C-45A6-AF89-F8EEA2F84AA3}"/>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D89FC923-7220-42D8-A320-2A009D2D294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0404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3A758-4D14-413C-8D49-04760791974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7044691-F6CF-4456-B56B-C4C4777B1B76}"/>
              </a:ext>
            </a:extLst>
          </p:cNvPr>
          <p:cNvSpPr>
            <a:spLocks noGrp="1"/>
          </p:cNvSpPr>
          <p:nvPr>
            <p:ph idx="1"/>
          </p:nvPr>
        </p:nvSpPr>
        <p:spPr/>
        <p:txBody>
          <a:bodyPr>
            <a:normAutofit lnSpcReduction="10000"/>
          </a:bodyPr>
          <a:lstStyle/>
          <a:p>
            <a:r>
              <a:rPr lang="en-US" altLang="zh-CN" dirty="0"/>
              <a:t>1.</a:t>
            </a:r>
            <a:r>
              <a:rPr lang="zh-CN" altLang="en-US" dirty="0"/>
              <a:t>解释</a:t>
            </a:r>
            <a:r>
              <a:rPr lang="en-US" altLang="zh-CN" dirty="0"/>
              <a:t>POW</a:t>
            </a:r>
            <a:r>
              <a:rPr lang="zh-CN" altLang="en-US" dirty="0"/>
              <a:t>共识的含义和作用</a:t>
            </a:r>
            <a:endParaRPr lang="en-US" altLang="zh-CN" dirty="0"/>
          </a:p>
          <a:p>
            <a:r>
              <a:rPr lang="en-US" altLang="zh-CN" dirty="0"/>
              <a:t>2.</a:t>
            </a:r>
            <a:r>
              <a:rPr lang="zh-CN" altLang="en-US" dirty="0"/>
              <a:t>解释矿工的挖矿过程并阐述挖矿过程中可能遇到的事件</a:t>
            </a:r>
            <a:endParaRPr lang="en-US" altLang="zh-CN" dirty="0"/>
          </a:p>
          <a:p>
            <a:r>
              <a:rPr lang="en-US" altLang="zh-CN" dirty="0"/>
              <a:t>3.</a:t>
            </a:r>
            <a:r>
              <a:rPr lang="zh-CN" altLang="en-US" dirty="0"/>
              <a:t>解释区块链中区块和交易的完整性是如何得到保证的</a:t>
            </a:r>
            <a:endParaRPr lang="en-US" altLang="zh-CN" dirty="0"/>
          </a:p>
          <a:p>
            <a:r>
              <a:rPr lang="en-US" altLang="zh-CN" dirty="0"/>
              <a:t>4.</a:t>
            </a:r>
            <a:r>
              <a:rPr lang="zh-CN" altLang="en-US" dirty="0"/>
              <a:t>解释区块链钱包涉及的助记词和密钥推演过程</a:t>
            </a:r>
            <a:endParaRPr lang="en-US" altLang="zh-CN" dirty="0"/>
          </a:p>
          <a:p>
            <a:r>
              <a:rPr lang="en-US" altLang="zh-CN" dirty="0"/>
              <a:t>5.</a:t>
            </a:r>
            <a:r>
              <a:rPr lang="zh-CN" altLang="en-US" dirty="0"/>
              <a:t>解释区块链钱包是如何让一个没有私钥的服务器代替用户生成用户公钥的？</a:t>
            </a:r>
            <a:endParaRPr lang="en-US" altLang="zh-CN" dirty="0"/>
          </a:p>
          <a:p>
            <a:r>
              <a:rPr lang="en-US" altLang="zh-CN" dirty="0"/>
              <a:t>6.</a:t>
            </a:r>
            <a:r>
              <a:rPr lang="zh-CN" altLang="en-US" dirty="0"/>
              <a:t>解释区块链中的矿工是如何防止双花的？</a:t>
            </a:r>
            <a:endParaRPr lang="en-US" altLang="zh-CN" dirty="0"/>
          </a:p>
          <a:p>
            <a:r>
              <a:rPr lang="en-US" altLang="zh-CN" dirty="0"/>
              <a:t>7.</a:t>
            </a:r>
            <a:r>
              <a:rPr lang="zh-CN" altLang="en-US" dirty="0"/>
              <a:t>解释比特币中的</a:t>
            </a:r>
            <a:r>
              <a:rPr lang="en-US" altLang="zh-CN" dirty="0"/>
              <a:t>UTXO</a:t>
            </a:r>
            <a:r>
              <a:rPr lang="zh-CN" altLang="en-US" dirty="0"/>
              <a:t>概念和作用</a:t>
            </a:r>
            <a:endParaRPr lang="en-US" altLang="zh-CN" dirty="0"/>
          </a:p>
          <a:p>
            <a:r>
              <a:rPr lang="en-US" altLang="zh-CN" dirty="0"/>
              <a:t>8.</a:t>
            </a:r>
            <a:r>
              <a:rPr lang="zh-CN" altLang="en-US"/>
              <a:t>比特币脚本有哪些类型，各有什么主要特点？</a:t>
            </a:r>
          </a:p>
        </p:txBody>
      </p:sp>
    </p:spTree>
    <p:extLst>
      <p:ext uri="{BB962C8B-B14F-4D97-AF65-F5344CB8AC3E}">
        <p14:creationId xmlns:p14="http://schemas.microsoft.com/office/powerpoint/2010/main" val="25951397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123</Words>
  <Application>Microsoft Office PowerPoint</Application>
  <PresentationFormat>宽屏</PresentationFormat>
  <Paragraphs>8</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4</cp:revision>
  <dcterms:created xsi:type="dcterms:W3CDTF">2024-03-19T03:31:00Z</dcterms:created>
  <dcterms:modified xsi:type="dcterms:W3CDTF">2024-03-28T03:50:29Z</dcterms:modified>
</cp:coreProperties>
</file>